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RATANOTAYANON" userId="363f4162-4837-4f18-b4cf-c144fded3c77" providerId="ADAL" clId="{FE4380C9-CFEB-47E7-9F92-40FA3F571A92}"/>
    <pc:docChg chg="modSld">
      <pc:chgData name="SUKANYA RATANOTAYANON" userId="363f4162-4837-4f18-b4cf-c144fded3c77" providerId="ADAL" clId="{FE4380C9-CFEB-47E7-9F92-40FA3F571A92}" dt="2023-08-16T08:52:28.783" v="56" actId="20577"/>
      <pc:docMkLst>
        <pc:docMk/>
      </pc:docMkLst>
      <pc:sldChg chg="modSp mod">
        <pc:chgData name="SUKANYA RATANOTAYANON" userId="363f4162-4837-4f18-b4cf-c144fded3c77" providerId="ADAL" clId="{FE4380C9-CFEB-47E7-9F92-40FA3F571A92}" dt="2023-08-16T08:52:28.783" v="56" actId="20577"/>
        <pc:sldMkLst>
          <pc:docMk/>
          <pc:sldMk cId="1196443280" sldId="256"/>
        </pc:sldMkLst>
        <pc:spChg chg="mod">
          <ac:chgData name="SUKANYA RATANOTAYANON" userId="363f4162-4837-4f18-b4cf-c144fded3c77" providerId="ADAL" clId="{FE4380C9-CFEB-47E7-9F92-40FA3F571A92}" dt="2023-08-16T08:52:28.783" v="56" actId="20577"/>
          <ac:spMkLst>
            <pc:docMk/>
            <pc:sldMk cId="1196443280" sldId="256"/>
            <ac:spMk id="2" creationId="{3DEB457D-B50A-4B13-A428-6A08E68B5F60}"/>
          </ac:spMkLst>
        </pc:spChg>
      </pc:sldChg>
    </pc:docChg>
  </pc:docChgLst>
  <pc:docChgLst>
    <pc:chgData name="SUKANYA RATANOTAYANON" userId="363f4162-4837-4f18-b4cf-c144fded3c77" providerId="ADAL" clId="{25CC9442-3129-4D21-9712-AD6A6F817F3A}"/>
    <pc:docChg chg="custSel addSld delSld modSld">
      <pc:chgData name="SUKANYA RATANOTAYANON" userId="363f4162-4837-4f18-b4cf-c144fded3c77" providerId="ADAL" clId="{25CC9442-3129-4D21-9712-AD6A6F817F3A}" dt="2023-02-23T08:44:58.098" v="211" actId="20577"/>
      <pc:docMkLst>
        <pc:docMk/>
      </pc:docMkLst>
      <pc:sldChg chg="modSp mod">
        <pc:chgData name="SUKANYA RATANOTAYANON" userId="363f4162-4837-4f18-b4cf-c144fded3c77" providerId="ADAL" clId="{25CC9442-3129-4D21-9712-AD6A6F817F3A}" dt="2023-02-23T06:45:01.417" v="18" actId="20577"/>
        <pc:sldMkLst>
          <pc:docMk/>
          <pc:sldMk cId="1196443280" sldId="256"/>
        </pc:sldMkLst>
        <pc:spChg chg="mod">
          <ac:chgData name="SUKANYA RATANOTAYANON" userId="363f4162-4837-4f18-b4cf-c144fded3c77" providerId="ADAL" clId="{25CC9442-3129-4D21-9712-AD6A6F817F3A}" dt="2023-02-23T06:45:01.417" v="18" actId="20577"/>
          <ac:spMkLst>
            <pc:docMk/>
            <pc:sldMk cId="1196443280" sldId="256"/>
            <ac:spMk id="2" creationId="{3DEB457D-B50A-4B13-A428-6A08E68B5F60}"/>
          </ac:spMkLst>
        </pc:spChg>
      </pc:sldChg>
      <pc:sldChg chg="modSp mod">
        <pc:chgData name="SUKANYA RATANOTAYANON" userId="363f4162-4837-4f18-b4cf-c144fded3c77" providerId="ADAL" clId="{25CC9442-3129-4D21-9712-AD6A6F817F3A}" dt="2023-02-23T06:46:57.580" v="87" actId="20577"/>
        <pc:sldMkLst>
          <pc:docMk/>
          <pc:sldMk cId="669604460" sldId="257"/>
        </pc:sldMkLst>
        <pc:spChg chg="mod">
          <ac:chgData name="SUKANYA RATANOTAYANON" userId="363f4162-4837-4f18-b4cf-c144fded3c77" providerId="ADAL" clId="{25CC9442-3129-4D21-9712-AD6A6F817F3A}" dt="2023-02-23T06:45:47.482" v="59" actId="20577"/>
          <ac:spMkLst>
            <pc:docMk/>
            <pc:sldMk cId="669604460" sldId="257"/>
            <ac:spMk id="2" creationId="{9D0B4C49-94E1-2C32-01E9-864D4CA49DF8}"/>
          </ac:spMkLst>
        </pc:spChg>
        <pc:spChg chg="mod">
          <ac:chgData name="SUKANYA RATANOTAYANON" userId="363f4162-4837-4f18-b4cf-c144fded3c77" providerId="ADAL" clId="{25CC9442-3129-4D21-9712-AD6A6F817F3A}" dt="2023-02-23T06:46:57.580" v="87" actId="20577"/>
          <ac:spMkLst>
            <pc:docMk/>
            <pc:sldMk cId="669604460" sldId="257"/>
            <ac:spMk id="3" creationId="{F9912B85-6133-8652-78D0-98F81E09E912}"/>
          </ac:spMkLst>
        </pc:spChg>
      </pc:sldChg>
      <pc:sldChg chg="del">
        <pc:chgData name="SUKANYA RATANOTAYANON" userId="363f4162-4837-4f18-b4cf-c144fded3c77" providerId="ADAL" clId="{25CC9442-3129-4D21-9712-AD6A6F817F3A}" dt="2023-02-23T06:45:05.539" v="19" actId="47"/>
        <pc:sldMkLst>
          <pc:docMk/>
          <pc:sldMk cId="2594609394" sldId="258"/>
        </pc:sldMkLst>
      </pc:sldChg>
      <pc:sldChg chg="modSp new mod">
        <pc:chgData name="SUKANYA RATANOTAYANON" userId="363f4162-4837-4f18-b4cf-c144fded3c77" providerId="ADAL" clId="{25CC9442-3129-4D21-9712-AD6A6F817F3A}" dt="2023-02-23T08:44:58.098" v="211" actId="20577"/>
        <pc:sldMkLst>
          <pc:docMk/>
          <pc:sldMk cId="3346573202" sldId="258"/>
        </pc:sldMkLst>
        <pc:spChg chg="mod">
          <ac:chgData name="SUKANYA RATANOTAYANON" userId="363f4162-4837-4f18-b4cf-c144fded3c77" providerId="ADAL" clId="{25CC9442-3129-4D21-9712-AD6A6F817F3A}" dt="2023-02-23T07:06:07.214" v="110" actId="20577"/>
          <ac:spMkLst>
            <pc:docMk/>
            <pc:sldMk cId="3346573202" sldId="258"/>
            <ac:spMk id="2" creationId="{ECA651B5-D4E1-4A24-1068-491400871C74}"/>
          </ac:spMkLst>
        </pc:spChg>
        <pc:spChg chg="mod">
          <ac:chgData name="SUKANYA RATANOTAYANON" userId="363f4162-4837-4f18-b4cf-c144fded3c77" providerId="ADAL" clId="{25CC9442-3129-4D21-9712-AD6A6F817F3A}" dt="2023-02-23T08:44:58.098" v="211" actId="20577"/>
          <ac:spMkLst>
            <pc:docMk/>
            <pc:sldMk cId="3346573202" sldId="258"/>
            <ac:spMk id="3" creationId="{C46856E2-CBD2-E012-7DFE-5454671D69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3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457D-B50A-4B13-A428-6A08E68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0" y="1318279"/>
            <a:ext cx="5688206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Arial Black" panose="020B0A04020102020204" pitchFamily="34" charset="0"/>
              </a:rPr>
              <a:t>2D Graphics Programming with OpenGL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>3 Tool Set Up</a:t>
            </a: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2700" dirty="0">
                <a:latin typeface="Arial Black" panose="020B0A04020102020204" pitchFamily="34" charset="0"/>
              </a:rPr>
              <a:t>Visual Studio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1482-4964-40CF-9731-33F29FE6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Sukanya Ratanotayanon</a:t>
            </a:r>
          </a:p>
          <a:p>
            <a:pPr algn="l"/>
            <a:r>
              <a:rPr lang="en-US" dirty="0"/>
              <a:t>Creative </a:t>
            </a:r>
            <a:r>
              <a:rPr lang="en-US" dirty="0" err="1"/>
              <a:t>Technology@KMUTT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768FB8-ABA8-4339-B58E-6EB1A09B2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4" r="2005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4C49-94E1-2C32-01E9-864D4CA4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199527"/>
            <a:ext cx="9144000" cy="1344168"/>
          </a:xfrm>
        </p:spPr>
        <p:txBody>
          <a:bodyPr/>
          <a:lstStyle/>
          <a:p>
            <a:r>
              <a:rPr lang="en-US" dirty="0"/>
              <a:t>Required Libraries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2B85-6133-8652-78D0-98F81E09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312185"/>
            <a:ext cx="9144000" cy="4004241"/>
          </a:xfrm>
        </p:spPr>
        <p:txBody>
          <a:bodyPr>
            <a:normAutofit/>
          </a:bodyPr>
          <a:lstStyle/>
          <a:p>
            <a:r>
              <a:rPr lang="en-US" sz="2800" dirty="0"/>
              <a:t>Visual Studio</a:t>
            </a:r>
          </a:p>
          <a:p>
            <a:r>
              <a:rPr lang="en-US" sz="2800" dirty="0"/>
              <a:t>OpenGL</a:t>
            </a:r>
          </a:p>
          <a:p>
            <a:r>
              <a:rPr lang="en-US" sz="2800" dirty="0"/>
              <a:t>SDL</a:t>
            </a:r>
          </a:p>
          <a:p>
            <a:r>
              <a:rPr lang="en-US" sz="2800" dirty="0"/>
              <a:t>GLEW</a:t>
            </a:r>
          </a:p>
          <a:p>
            <a:r>
              <a:rPr lang="en-US" dirty="0"/>
              <a:t>GLM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0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1B5-D4E1-4A24-1068-49140087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56E2-CBD2-E012-7DFE-5454671D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include directories</a:t>
            </a:r>
          </a:p>
          <a:p>
            <a:r>
              <a:rPr lang="en-US" dirty="0"/>
              <a:t>Set library directories</a:t>
            </a:r>
          </a:p>
          <a:p>
            <a:r>
              <a:rPr lang="en-US" dirty="0"/>
              <a:t>Set Linker Input </a:t>
            </a:r>
          </a:p>
          <a:p>
            <a:r>
              <a:rPr lang="en-US" dirty="0"/>
              <a:t>Copy </a:t>
            </a:r>
            <a:r>
              <a:rPr lang="en-US"/>
              <a:t>Dlls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7320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Arial Black</vt:lpstr>
      <vt:lpstr>Avenir Next LT Pro</vt:lpstr>
      <vt:lpstr>PrismaticVTI</vt:lpstr>
      <vt:lpstr>2D Graphics Programming with OpenGL  3 Tool Set Up Visual Studio</vt:lpstr>
      <vt:lpstr>Required Libraries &amp; Tools</vt:lpstr>
      <vt:lpstr>Setting Up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 Sukanya  Ratanotayanon</dc:creator>
  <cp:lastModifiedBy>SUKANYA RATANOTAYANON</cp:lastModifiedBy>
  <cp:revision>19</cp:revision>
  <dcterms:created xsi:type="dcterms:W3CDTF">2022-02-14T15:01:45Z</dcterms:created>
  <dcterms:modified xsi:type="dcterms:W3CDTF">2023-08-16T08:52:31Z</dcterms:modified>
</cp:coreProperties>
</file>