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4" r:id="rId3"/>
    <p:sldId id="265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E6590-DAC2-4C8E-BF5B-70F86217AC16}" v="3" dt="2023-08-16T09:02:12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CD1B6FB7-9337-4D64-B560-114D68381BEC}"/>
    <pc:docChg chg="undo custSel addSld delSld modSld">
      <pc:chgData name="SUKANYA RATANOTAYANON" userId="363f4162-4837-4f18-b4cf-c144fded3c77" providerId="ADAL" clId="{CD1B6FB7-9337-4D64-B560-114D68381BEC}" dt="2023-02-23T09:04:55.579" v="102" actId="47"/>
      <pc:docMkLst>
        <pc:docMk/>
      </pc:docMkLst>
      <pc:sldChg chg="modSp mod">
        <pc:chgData name="SUKANYA RATANOTAYANON" userId="363f4162-4837-4f18-b4cf-c144fded3c77" providerId="ADAL" clId="{CD1B6FB7-9337-4D64-B560-114D68381BEC}" dt="2023-02-23T09:04:50.667" v="101" actId="20577"/>
        <pc:sldMkLst>
          <pc:docMk/>
          <pc:sldMk cId="1196443280" sldId="256"/>
        </pc:sldMkLst>
        <pc:spChg chg="mod">
          <ac:chgData name="SUKANYA RATANOTAYANON" userId="363f4162-4837-4f18-b4cf-c144fded3c77" providerId="ADAL" clId="{CD1B6FB7-9337-4D64-B560-114D68381BEC}" dt="2023-02-23T09:04:50.667" v="101" actId="20577"/>
          <ac:spMkLst>
            <pc:docMk/>
            <pc:sldMk cId="1196443280" sldId="256"/>
            <ac:spMk id="2" creationId="{3DEB457D-B50A-4B13-A428-6A08E68B5F60}"/>
          </ac:spMkLst>
        </pc:spChg>
      </pc:sldChg>
      <pc:sldChg chg="del">
        <pc:chgData name="SUKANYA RATANOTAYANON" userId="363f4162-4837-4f18-b4cf-c144fded3c77" providerId="ADAL" clId="{CD1B6FB7-9337-4D64-B560-114D68381BEC}" dt="2023-02-23T08:46:52.670" v="32" actId="47"/>
        <pc:sldMkLst>
          <pc:docMk/>
          <pc:sldMk cId="669604460" sldId="257"/>
        </pc:sldMkLst>
      </pc:sldChg>
      <pc:sldChg chg="del">
        <pc:chgData name="SUKANYA RATANOTAYANON" userId="363f4162-4837-4f18-b4cf-c144fded3c77" providerId="ADAL" clId="{CD1B6FB7-9337-4D64-B560-114D68381BEC}" dt="2023-02-23T08:46:52.670" v="32" actId="47"/>
        <pc:sldMkLst>
          <pc:docMk/>
          <pc:sldMk cId="3346573202" sldId="258"/>
        </pc:sldMkLst>
      </pc:sldChg>
      <pc:sldChg chg="add">
        <pc:chgData name="SUKANYA RATANOTAYANON" userId="363f4162-4837-4f18-b4cf-c144fded3c77" providerId="ADAL" clId="{CD1B6FB7-9337-4D64-B560-114D68381BEC}" dt="2023-02-23T08:47:32.067" v="34"/>
        <pc:sldMkLst>
          <pc:docMk/>
          <pc:sldMk cId="507174748" sldId="262"/>
        </pc:sldMkLst>
      </pc:sldChg>
      <pc:sldChg chg="add">
        <pc:chgData name="SUKANYA RATANOTAYANON" userId="363f4162-4837-4f18-b4cf-c144fded3c77" providerId="ADAL" clId="{CD1B6FB7-9337-4D64-B560-114D68381BEC}" dt="2023-02-23T08:47:32.067" v="34"/>
        <pc:sldMkLst>
          <pc:docMk/>
          <pc:sldMk cId="2136875236" sldId="263"/>
        </pc:sldMkLst>
      </pc:sldChg>
      <pc:sldChg chg="delSp add setBg delDesignElem">
        <pc:chgData name="SUKANYA RATANOTAYANON" userId="363f4162-4837-4f18-b4cf-c144fded3c77" providerId="ADAL" clId="{CD1B6FB7-9337-4D64-B560-114D68381BEC}" dt="2023-02-23T08:47:32.067" v="34"/>
        <pc:sldMkLst>
          <pc:docMk/>
          <pc:sldMk cId="3614804354" sldId="264"/>
        </pc:sldMkLst>
        <pc:spChg chg="del">
          <ac:chgData name="SUKANYA RATANOTAYANON" userId="363f4162-4837-4f18-b4cf-c144fded3c77" providerId="ADAL" clId="{CD1B6FB7-9337-4D64-B560-114D68381BEC}" dt="2023-02-23T08:47:32.067" v="34"/>
          <ac:spMkLst>
            <pc:docMk/>
            <pc:sldMk cId="3614804354" sldId="264"/>
            <ac:spMk id="8" creationId="{49306479-8C4D-4E4A-A330-DFC80A8A01BE}"/>
          </ac:spMkLst>
        </pc:spChg>
        <pc:spChg chg="del">
          <ac:chgData name="SUKANYA RATANOTAYANON" userId="363f4162-4837-4f18-b4cf-c144fded3c77" providerId="ADAL" clId="{CD1B6FB7-9337-4D64-B560-114D68381BEC}" dt="2023-02-23T08:47:32.067" v="34"/>
          <ac:spMkLst>
            <pc:docMk/>
            <pc:sldMk cId="3614804354" sldId="264"/>
            <ac:spMk id="10" creationId="{9B45BA4C-9B54-4496-821F-9E0985CA984D}"/>
          </ac:spMkLst>
        </pc:spChg>
        <pc:spChg chg="del">
          <ac:chgData name="SUKANYA RATANOTAYANON" userId="363f4162-4837-4f18-b4cf-c144fded3c77" providerId="ADAL" clId="{CD1B6FB7-9337-4D64-B560-114D68381BEC}" dt="2023-02-23T08:47:32.067" v="34"/>
          <ac:spMkLst>
            <pc:docMk/>
            <pc:sldMk cId="3614804354" sldId="264"/>
            <ac:spMk id="12" creationId="{85E1BB9D-FAFF-4C3E-9E44-13F8FBABCD62}"/>
          </ac:spMkLst>
        </pc:spChg>
        <pc:spChg chg="del">
          <ac:chgData name="SUKANYA RATANOTAYANON" userId="363f4162-4837-4f18-b4cf-c144fded3c77" providerId="ADAL" clId="{CD1B6FB7-9337-4D64-B560-114D68381BEC}" dt="2023-02-23T08:47:32.067" v="34"/>
          <ac:spMkLst>
            <pc:docMk/>
            <pc:sldMk cId="3614804354" sldId="264"/>
            <ac:spMk id="14" creationId="{4FCC0365-8932-4A68-AACE-DF18F71F041E}"/>
          </ac:spMkLst>
        </pc:spChg>
      </pc:sldChg>
      <pc:sldChg chg="addSp delSp modSp new del mod modClrScheme chgLayout">
        <pc:chgData name="SUKANYA RATANOTAYANON" userId="363f4162-4837-4f18-b4cf-c144fded3c77" providerId="ADAL" clId="{CD1B6FB7-9337-4D64-B560-114D68381BEC}" dt="2023-02-23T09:04:55.579" v="102" actId="47"/>
        <pc:sldMkLst>
          <pc:docMk/>
          <pc:sldMk cId="2084849340" sldId="265"/>
        </pc:sldMkLst>
        <pc:spChg chg="del">
          <ac:chgData name="SUKANYA RATANOTAYANON" userId="363f4162-4837-4f18-b4cf-c144fded3c77" providerId="ADAL" clId="{CD1B6FB7-9337-4D64-B560-114D68381BEC}" dt="2023-02-23T08:59:00.187" v="36" actId="700"/>
          <ac:spMkLst>
            <pc:docMk/>
            <pc:sldMk cId="2084849340" sldId="265"/>
            <ac:spMk id="2" creationId="{BAAA5489-9BF7-6B39-9CC9-5E56BF36F082}"/>
          </ac:spMkLst>
        </pc:spChg>
        <pc:spChg chg="del">
          <ac:chgData name="SUKANYA RATANOTAYANON" userId="363f4162-4837-4f18-b4cf-c144fded3c77" providerId="ADAL" clId="{CD1B6FB7-9337-4D64-B560-114D68381BEC}" dt="2023-02-23T08:59:00.187" v="36" actId="700"/>
          <ac:spMkLst>
            <pc:docMk/>
            <pc:sldMk cId="2084849340" sldId="265"/>
            <ac:spMk id="3" creationId="{30A9DF49-E6A3-7F36-1E22-1CDA3B85BDDD}"/>
          </ac:spMkLst>
        </pc:spChg>
        <pc:spChg chg="add mod ord">
          <ac:chgData name="SUKANYA RATANOTAYANON" userId="363f4162-4837-4f18-b4cf-c144fded3c77" providerId="ADAL" clId="{CD1B6FB7-9337-4D64-B560-114D68381BEC}" dt="2023-02-23T09:02:44.013" v="68" actId="20577"/>
          <ac:spMkLst>
            <pc:docMk/>
            <pc:sldMk cId="2084849340" sldId="265"/>
            <ac:spMk id="9" creationId="{AC5E3B9B-3397-8B0A-FE98-FF0271B31965}"/>
          </ac:spMkLst>
        </pc:spChg>
        <pc:picChg chg="add del mod">
          <ac:chgData name="SUKANYA RATANOTAYANON" userId="363f4162-4837-4f18-b4cf-c144fded3c77" providerId="ADAL" clId="{CD1B6FB7-9337-4D64-B560-114D68381BEC}" dt="2023-02-23T09:00:28.439" v="40" actId="21"/>
          <ac:picMkLst>
            <pc:docMk/>
            <pc:sldMk cId="2084849340" sldId="265"/>
            <ac:picMk id="4" creationId="{A17400DD-8B25-B5A7-71B2-1AFDFEF27276}"/>
          </ac:picMkLst>
        </pc:picChg>
        <pc:picChg chg="add del">
          <ac:chgData name="SUKANYA RATANOTAYANON" userId="363f4162-4837-4f18-b4cf-c144fded3c77" providerId="ADAL" clId="{CD1B6FB7-9337-4D64-B560-114D68381BEC}" dt="2023-02-23T09:01:33.006" v="42" actId="22"/>
          <ac:picMkLst>
            <pc:docMk/>
            <pc:sldMk cId="2084849340" sldId="265"/>
            <ac:picMk id="6" creationId="{89CCF988-0D80-8C3D-3609-3B4BE420A5FD}"/>
          </ac:picMkLst>
        </pc:picChg>
        <pc:picChg chg="add mod">
          <ac:chgData name="SUKANYA RATANOTAYANON" userId="363f4162-4837-4f18-b4cf-c144fded3c77" providerId="ADAL" clId="{CD1B6FB7-9337-4D64-B560-114D68381BEC}" dt="2023-02-23T09:02:53.133" v="69" actId="1076"/>
          <ac:picMkLst>
            <pc:docMk/>
            <pc:sldMk cId="2084849340" sldId="265"/>
            <ac:picMk id="8" creationId="{68B22F98-3BD2-CE31-171F-285351C7B72B}"/>
          </ac:picMkLst>
        </pc:picChg>
      </pc:sldChg>
    </pc:docChg>
  </pc:docChgLst>
  <pc:docChgLst>
    <pc:chgData name="SUKANYA RATANOTAYANON" userId="363f4162-4837-4f18-b4cf-c144fded3c77" providerId="ADAL" clId="{3C2E6590-DAC2-4C8E-BF5B-70F86217AC16}"/>
    <pc:docChg chg="custSel addSld modSld sldOrd">
      <pc:chgData name="SUKANYA RATANOTAYANON" userId="363f4162-4837-4f18-b4cf-c144fded3c77" providerId="ADAL" clId="{3C2E6590-DAC2-4C8E-BF5B-70F86217AC16}" dt="2023-08-22T04:51:27.336" v="92" actId="20577"/>
      <pc:docMkLst>
        <pc:docMk/>
      </pc:docMkLst>
      <pc:sldChg chg="modSp mod">
        <pc:chgData name="SUKANYA RATANOTAYANON" userId="363f4162-4837-4f18-b4cf-c144fded3c77" providerId="ADAL" clId="{3C2E6590-DAC2-4C8E-BF5B-70F86217AC16}" dt="2023-08-22T04:51:27.336" v="92" actId="20577"/>
        <pc:sldMkLst>
          <pc:docMk/>
          <pc:sldMk cId="1196443280" sldId="256"/>
        </pc:sldMkLst>
        <pc:spChg chg="mod">
          <ac:chgData name="SUKANYA RATANOTAYANON" userId="363f4162-4837-4f18-b4cf-c144fded3c77" providerId="ADAL" clId="{3C2E6590-DAC2-4C8E-BF5B-70F86217AC16}" dt="2023-08-16T08:49:38.212" v="80" actId="20577"/>
          <ac:spMkLst>
            <pc:docMk/>
            <pc:sldMk cId="1196443280" sldId="256"/>
            <ac:spMk id="2" creationId="{3DEB457D-B50A-4B13-A428-6A08E68B5F60}"/>
          </ac:spMkLst>
        </pc:spChg>
        <pc:spChg chg="mod">
          <ac:chgData name="SUKANYA RATANOTAYANON" userId="363f4162-4837-4f18-b4cf-c144fded3c77" providerId="ADAL" clId="{3C2E6590-DAC2-4C8E-BF5B-70F86217AC16}" dt="2023-08-22T04:51:27.336" v="92" actId="20577"/>
          <ac:spMkLst>
            <pc:docMk/>
            <pc:sldMk cId="1196443280" sldId="256"/>
            <ac:spMk id="3" creationId="{05AA1482-4964-40CF-9731-33F29FE671DA}"/>
          </ac:spMkLst>
        </pc:spChg>
      </pc:sldChg>
      <pc:sldChg chg="modSp mod">
        <pc:chgData name="SUKANYA RATANOTAYANON" userId="363f4162-4837-4f18-b4cf-c144fded3c77" providerId="ADAL" clId="{3C2E6590-DAC2-4C8E-BF5B-70F86217AC16}" dt="2023-08-16T08:46:53.035" v="31" actId="1076"/>
        <pc:sldMkLst>
          <pc:docMk/>
          <pc:sldMk cId="2136875236" sldId="263"/>
        </pc:sldMkLst>
        <pc:spChg chg="mod">
          <ac:chgData name="SUKANYA RATANOTAYANON" userId="363f4162-4837-4f18-b4cf-c144fded3c77" providerId="ADAL" clId="{3C2E6590-DAC2-4C8E-BF5B-70F86217AC16}" dt="2023-08-16T08:46:43.849" v="28" actId="1076"/>
          <ac:spMkLst>
            <pc:docMk/>
            <pc:sldMk cId="2136875236" sldId="263"/>
            <ac:spMk id="2" creationId="{013BDDF3-4E0E-4C1A-B81B-17B2840B1F3D}"/>
          </ac:spMkLst>
        </pc:spChg>
        <pc:spChg chg="mod">
          <ac:chgData name="SUKANYA RATANOTAYANON" userId="363f4162-4837-4f18-b4cf-c144fded3c77" providerId="ADAL" clId="{3C2E6590-DAC2-4C8E-BF5B-70F86217AC16}" dt="2023-08-16T08:46:46.064" v="29" actId="1076"/>
          <ac:spMkLst>
            <pc:docMk/>
            <pc:sldMk cId="2136875236" sldId="263"/>
            <ac:spMk id="3" creationId="{13974C69-8228-4D72-8F39-4F1899CF83D9}"/>
          </ac:spMkLst>
        </pc:spChg>
        <pc:spChg chg="mod">
          <ac:chgData name="SUKANYA RATANOTAYANON" userId="363f4162-4837-4f18-b4cf-c144fded3c77" providerId="ADAL" clId="{3C2E6590-DAC2-4C8E-BF5B-70F86217AC16}" dt="2023-08-16T08:46:53.035" v="31" actId="1076"/>
          <ac:spMkLst>
            <pc:docMk/>
            <pc:sldMk cId="2136875236" sldId="263"/>
            <ac:spMk id="6" creationId="{14C02573-DF1F-4E93-B3D7-F356B7E61AF6}"/>
          </ac:spMkLst>
        </pc:spChg>
        <pc:picChg chg="mod">
          <ac:chgData name="SUKANYA RATANOTAYANON" userId="363f4162-4837-4f18-b4cf-c144fded3c77" providerId="ADAL" clId="{3C2E6590-DAC2-4C8E-BF5B-70F86217AC16}" dt="2023-08-16T08:46:49.203" v="30" actId="1076"/>
          <ac:picMkLst>
            <pc:docMk/>
            <pc:sldMk cId="2136875236" sldId="263"/>
            <ac:picMk id="4" creationId="{8FB823D1-4C39-417A-809F-C6D53A5986EE}"/>
          </ac:picMkLst>
        </pc:picChg>
      </pc:sldChg>
      <pc:sldChg chg="addSp modSp mod">
        <pc:chgData name="SUKANYA RATANOTAYANON" userId="363f4162-4837-4f18-b4cf-c144fded3c77" providerId="ADAL" clId="{3C2E6590-DAC2-4C8E-BF5B-70F86217AC16}" dt="2023-08-16T09:02:19.757" v="90" actId="1076"/>
        <pc:sldMkLst>
          <pc:docMk/>
          <pc:sldMk cId="3614804354" sldId="264"/>
        </pc:sldMkLst>
        <pc:spChg chg="mod">
          <ac:chgData name="SUKANYA RATANOTAYANON" userId="363f4162-4837-4f18-b4cf-c144fded3c77" providerId="ADAL" clId="{3C2E6590-DAC2-4C8E-BF5B-70F86217AC16}" dt="2023-08-16T08:46:16.576" v="27" actId="1076"/>
          <ac:spMkLst>
            <pc:docMk/>
            <pc:sldMk cId="3614804354" sldId="264"/>
            <ac:spMk id="2" creationId="{131AC703-2DA2-4D78-9D8A-DC78C4E1B61F}"/>
          </ac:spMkLst>
        </pc:spChg>
        <pc:spChg chg="add mod">
          <ac:chgData name="SUKANYA RATANOTAYANON" userId="363f4162-4837-4f18-b4cf-c144fded3c77" providerId="ADAL" clId="{3C2E6590-DAC2-4C8E-BF5B-70F86217AC16}" dt="2023-08-16T09:02:02.698" v="86" actId="113"/>
          <ac:spMkLst>
            <pc:docMk/>
            <pc:sldMk cId="3614804354" sldId="264"/>
            <ac:spMk id="3" creationId="{277F4E37-A833-7785-5BF0-4DD56CD3130C}"/>
          </ac:spMkLst>
        </pc:spChg>
        <pc:spChg chg="add mod">
          <ac:chgData name="SUKANYA RATANOTAYANON" userId="363f4162-4837-4f18-b4cf-c144fded3c77" providerId="ADAL" clId="{3C2E6590-DAC2-4C8E-BF5B-70F86217AC16}" dt="2023-08-16T09:02:12.085" v="88" actId="1076"/>
          <ac:spMkLst>
            <pc:docMk/>
            <pc:sldMk cId="3614804354" sldId="264"/>
            <ac:spMk id="5" creationId="{91E956E4-9302-B0D4-7D07-40BC720984F3}"/>
          </ac:spMkLst>
        </pc:spChg>
        <pc:spChg chg="add mod">
          <ac:chgData name="SUKANYA RATANOTAYANON" userId="363f4162-4837-4f18-b4cf-c144fded3c77" providerId="ADAL" clId="{3C2E6590-DAC2-4C8E-BF5B-70F86217AC16}" dt="2023-08-16T09:02:19.757" v="90" actId="1076"/>
          <ac:spMkLst>
            <pc:docMk/>
            <pc:sldMk cId="3614804354" sldId="264"/>
            <ac:spMk id="6" creationId="{EFC31D10-9A4A-E26F-F40D-DE83F602E48A}"/>
          </ac:spMkLst>
        </pc:spChg>
      </pc:sldChg>
      <pc:sldChg chg="addSp delSp modSp new mod ord">
        <pc:chgData name="SUKANYA RATANOTAYANON" userId="363f4162-4837-4f18-b4cf-c144fded3c77" providerId="ADAL" clId="{3C2E6590-DAC2-4C8E-BF5B-70F86217AC16}" dt="2023-08-16T08:46:12.278" v="26"/>
        <pc:sldMkLst>
          <pc:docMk/>
          <pc:sldMk cId="1906034394" sldId="265"/>
        </pc:sldMkLst>
        <pc:spChg chg="mod">
          <ac:chgData name="SUKANYA RATANOTAYANON" userId="363f4162-4837-4f18-b4cf-c144fded3c77" providerId="ADAL" clId="{3C2E6590-DAC2-4C8E-BF5B-70F86217AC16}" dt="2023-08-16T08:45:49.149" v="22" actId="1076"/>
          <ac:spMkLst>
            <pc:docMk/>
            <pc:sldMk cId="1906034394" sldId="265"/>
            <ac:spMk id="2" creationId="{79356E0C-FB37-971A-95C3-3C9205E56CC6}"/>
          </ac:spMkLst>
        </pc:spChg>
        <pc:spChg chg="del">
          <ac:chgData name="SUKANYA RATANOTAYANON" userId="363f4162-4837-4f18-b4cf-c144fded3c77" providerId="ADAL" clId="{3C2E6590-DAC2-4C8E-BF5B-70F86217AC16}" dt="2023-08-16T08:45:39.633" v="18" actId="478"/>
          <ac:spMkLst>
            <pc:docMk/>
            <pc:sldMk cId="1906034394" sldId="265"/>
            <ac:spMk id="3" creationId="{BF8CF4CC-5A71-81F6-08BB-5C19F93391C6}"/>
          </ac:spMkLst>
        </pc:spChg>
        <pc:picChg chg="add mod">
          <ac:chgData name="SUKANYA RATANOTAYANON" userId="363f4162-4837-4f18-b4cf-c144fded3c77" providerId="ADAL" clId="{3C2E6590-DAC2-4C8E-BF5B-70F86217AC16}" dt="2023-08-16T08:45:53.243" v="24" actId="1076"/>
          <ac:picMkLst>
            <pc:docMk/>
            <pc:sldMk cId="1906034394" sldId="265"/>
            <ac:picMk id="4" creationId="{358F24ED-2160-B6B1-B894-B1ED917FC6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0" y="1318279"/>
            <a:ext cx="5688206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>
                <a:latin typeface="Arial Black" panose="020B0A04020102020204" pitchFamily="34" charset="0"/>
              </a:rPr>
            </a:br>
            <a:r>
              <a:rPr lang="en-US" sz="3100">
                <a:latin typeface="Arial Black" panose="020B0A04020102020204" pitchFamily="34" charset="0"/>
              </a:rPr>
              <a:t>4 Representing </a:t>
            </a:r>
            <a:r>
              <a:rPr lang="en-US" sz="3100" dirty="0">
                <a:latin typeface="Arial Black" panose="020B0A04020102020204" pitchFamily="34" charset="0"/>
              </a:rPr>
              <a:t>Vertex Data</a:t>
            </a:r>
            <a:br>
              <a:rPr lang="en-US" sz="3100" dirty="0">
                <a:latin typeface="Arial Black" panose="020B0A04020102020204" pitchFamily="34" charset="0"/>
              </a:rPr>
            </a:br>
            <a:r>
              <a:rPr lang="en-US" sz="2200" dirty="0">
                <a:latin typeface="Arial Black" panose="020B0A04020102020204" pitchFamily="34" charset="0"/>
              </a:rPr>
              <a:t>Coordinate &amp; Color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Technology @ KMUTT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C703-2DA2-4D78-9D8A-DC78C4E1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43" y="998000"/>
            <a:ext cx="8534399" cy="3047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represent the data?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4AEA590-E7AD-4FB1-BDE8-7CB776D3CE04}"/>
              </a:ext>
            </a:extLst>
          </p:cNvPr>
          <p:cNvSpPr/>
          <p:nvPr/>
        </p:nvSpPr>
        <p:spPr>
          <a:xfrm>
            <a:off x="6626687" y="3364441"/>
            <a:ext cx="2503357" cy="1800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7F4E37-A833-7785-5BF0-4DD56CD3130C}"/>
              </a:ext>
            </a:extLst>
          </p:cNvPr>
          <p:cNvSpPr/>
          <p:nvPr/>
        </p:nvSpPr>
        <p:spPr>
          <a:xfrm>
            <a:off x="7839944" y="3332162"/>
            <a:ext cx="76841" cy="645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E956E4-9302-B0D4-7D07-40BC720984F3}"/>
              </a:ext>
            </a:extLst>
          </p:cNvPr>
          <p:cNvSpPr/>
          <p:nvPr/>
        </p:nvSpPr>
        <p:spPr>
          <a:xfrm>
            <a:off x="6588266" y="5132725"/>
            <a:ext cx="76841" cy="645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C31D10-9A4A-E26F-F40D-DE83F602E48A}"/>
              </a:ext>
            </a:extLst>
          </p:cNvPr>
          <p:cNvSpPr/>
          <p:nvPr/>
        </p:nvSpPr>
        <p:spPr>
          <a:xfrm>
            <a:off x="9091623" y="5132725"/>
            <a:ext cx="76841" cy="645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6E0C-FB37-971A-95C3-3C9205E5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40" y="1142347"/>
            <a:ext cx="9144000" cy="1344168"/>
          </a:xfrm>
        </p:spPr>
        <p:txBody>
          <a:bodyPr/>
          <a:lstStyle/>
          <a:p>
            <a:r>
              <a:rPr lang="en-US" dirty="0"/>
              <a:t>OpenGL Primitives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F24ED-2160-B6B1-B894-B1ED917F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09" y="2102303"/>
            <a:ext cx="7264853" cy="38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3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4370-E871-4BB9-964D-B248880E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16EC-7AA5-4E95-BBFB-6772DC79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602" y="3152991"/>
            <a:ext cx="9144000" cy="3127248"/>
          </a:xfrm>
        </p:spPr>
        <p:txBody>
          <a:bodyPr/>
          <a:lstStyle/>
          <a:p>
            <a:r>
              <a:rPr lang="en-US" dirty="0" err="1"/>
              <a:t>Cartecian</a:t>
            </a:r>
            <a:r>
              <a:rPr lang="en-US" dirty="0"/>
              <a:t> Coordinate(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without projection transformation the coordinate is between (-1,-1,-1) and (1,1,1) </a:t>
            </a:r>
          </a:p>
          <a:p>
            <a:r>
              <a:rPr lang="en-US" dirty="0"/>
              <a:t>Vertex – point on a coordinate system that will be joined to form a line or a polygon</a:t>
            </a:r>
          </a:p>
          <a:p>
            <a:pPr lvl="1"/>
            <a:r>
              <a:rPr lang="en-US" dirty="0"/>
              <a:t>specify using 2D or 3D coordinate</a:t>
            </a:r>
          </a:p>
          <a:p>
            <a:pPr lvl="2"/>
            <a:r>
              <a:rPr lang="en-US" dirty="0"/>
              <a:t>e.g. (0,0) (1,0) (1,1) or (0,0,0) (1,0,0) (1,1,0)</a:t>
            </a:r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9D577D-4069-4F83-88C6-B0E0B5507B7A}"/>
              </a:ext>
            </a:extLst>
          </p:cNvPr>
          <p:cNvGrpSpPr/>
          <p:nvPr/>
        </p:nvGrpSpPr>
        <p:grpSpPr>
          <a:xfrm>
            <a:off x="8743305" y="577761"/>
            <a:ext cx="2921797" cy="2622611"/>
            <a:chOff x="8734105" y="515789"/>
            <a:chExt cx="2921797" cy="262261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0681645C-E059-4B1A-A9F8-9913CD411B6D}"/>
                </a:ext>
              </a:extLst>
            </p:cNvPr>
            <p:cNvSpPr/>
            <p:nvPr/>
          </p:nvSpPr>
          <p:spPr>
            <a:xfrm>
              <a:off x="8966280" y="586065"/>
              <a:ext cx="2689622" cy="2552335"/>
            </a:xfrm>
            <a:prstGeom prst="cub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57C478-2A4C-4CEA-BB29-1555FBF977AE}"/>
                </a:ext>
              </a:extLst>
            </p:cNvPr>
            <p:cNvGrpSpPr/>
            <p:nvPr/>
          </p:nvGrpSpPr>
          <p:grpSpPr>
            <a:xfrm>
              <a:off x="8734105" y="515789"/>
              <a:ext cx="2890336" cy="2537196"/>
              <a:chOff x="8028201" y="1376436"/>
              <a:chExt cx="2890336" cy="2537196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A5A021D-1671-41A6-8E4C-01B4CF1303EE}"/>
                  </a:ext>
                </a:extLst>
              </p:cNvPr>
              <p:cNvCxnSpPr/>
              <p:nvPr/>
            </p:nvCxnSpPr>
            <p:spPr>
              <a:xfrm>
                <a:off x="9427464" y="1636776"/>
                <a:ext cx="0" cy="2276856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48F6DE9-9A25-485D-806F-B967763A5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3372" y="2976688"/>
                <a:ext cx="2395981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0ED87A-11AA-4055-9C6B-E6D77829D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2480" y="2248407"/>
                <a:ext cx="2039112" cy="1415565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2D85FE-5069-4F8C-903D-0E695886BFBE}"/>
                  </a:ext>
                </a:extLst>
              </p:cNvPr>
              <p:cNvSpPr txBox="1"/>
              <p:nvPr/>
            </p:nvSpPr>
            <p:spPr>
              <a:xfrm>
                <a:off x="9397758" y="1376436"/>
                <a:ext cx="4379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1C0D-7FF3-41CA-A6EE-275591540527}"/>
                  </a:ext>
                </a:extLst>
              </p:cNvPr>
              <p:cNvSpPr txBox="1"/>
              <p:nvPr/>
            </p:nvSpPr>
            <p:spPr>
              <a:xfrm>
                <a:off x="9508926" y="3557970"/>
                <a:ext cx="36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y-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11C099-E589-4E71-A45E-59BAC033182A}"/>
                  </a:ext>
                </a:extLst>
              </p:cNvPr>
              <p:cNvSpPr txBox="1"/>
              <p:nvPr/>
            </p:nvSpPr>
            <p:spPr>
              <a:xfrm>
                <a:off x="8028201" y="2646355"/>
                <a:ext cx="3713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x-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405EEA-55EF-4085-B198-0E11E26A216A}"/>
                  </a:ext>
                </a:extLst>
              </p:cNvPr>
              <p:cNvSpPr txBox="1"/>
              <p:nvPr/>
            </p:nvSpPr>
            <p:spPr>
              <a:xfrm>
                <a:off x="10475787" y="2685769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B96490-40EA-4156-86AC-B29B2ABFD925}"/>
                  </a:ext>
                </a:extLst>
              </p:cNvPr>
              <p:cNvSpPr txBox="1"/>
              <p:nvPr/>
            </p:nvSpPr>
            <p:spPr>
              <a:xfrm>
                <a:off x="8107100" y="3557970"/>
                <a:ext cx="426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z+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061F9-8561-4275-8C87-C1A130BBF9D0}"/>
                  </a:ext>
                </a:extLst>
              </p:cNvPr>
              <p:cNvSpPr txBox="1"/>
              <p:nvPr/>
            </p:nvSpPr>
            <p:spPr>
              <a:xfrm>
                <a:off x="10428541" y="1975972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z-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2E0F0C-BF27-49B5-88E1-B63A96A29E9E}"/>
              </a:ext>
            </a:extLst>
          </p:cNvPr>
          <p:cNvGrpSpPr/>
          <p:nvPr/>
        </p:nvGrpSpPr>
        <p:grpSpPr>
          <a:xfrm>
            <a:off x="5212561" y="376505"/>
            <a:ext cx="3563181" cy="3010455"/>
            <a:chOff x="5212561" y="376505"/>
            <a:chExt cx="3563181" cy="30104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55620E-5438-4B65-B68A-89E115D4275F}"/>
                </a:ext>
              </a:extLst>
            </p:cNvPr>
            <p:cNvSpPr txBox="1"/>
            <p:nvPr/>
          </p:nvSpPr>
          <p:spPr>
            <a:xfrm>
              <a:off x="6766238" y="376505"/>
              <a:ext cx="553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y+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B28975-18AC-4F51-9103-7D66D3356937}"/>
                </a:ext>
              </a:extLst>
            </p:cNvPr>
            <p:cNvGrpSpPr/>
            <p:nvPr/>
          </p:nvGrpSpPr>
          <p:grpSpPr>
            <a:xfrm>
              <a:off x="5212561" y="718387"/>
              <a:ext cx="3563181" cy="2668573"/>
              <a:chOff x="4758195" y="586065"/>
              <a:chExt cx="3776379" cy="27824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647248-3E47-4EF2-A19C-38B20D616DF2}"/>
                  </a:ext>
                </a:extLst>
              </p:cNvPr>
              <p:cNvSpPr/>
              <p:nvPr/>
            </p:nvSpPr>
            <p:spPr>
              <a:xfrm>
                <a:off x="5335308" y="811988"/>
                <a:ext cx="2505454" cy="2286000"/>
              </a:xfrm>
              <a:prstGeom prst="rect">
                <a:avLst/>
              </a:prstGeom>
              <a:pattFill prst="lgGrid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C2CF663-2BAD-4303-94D6-D07EB2FA7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1172" y="586065"/>
                <a:ext cx="0" cy="2782412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015619E-E69F-4D3E-8658-AFA1E282B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2414" y="1971885"/>
                <a:ext cx="3300248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F7E054-267D-4361-A854-BE2823ACA9E6}"/>
                  </a:ext>
                </a:extLst>
              </p:cNvPr>
              <p:cNvSpPr txBox="1"/>
              <p:nvPr/>
            </p:nvSpPr>
            <p:spPr>
              <a:xfrm>
                <a:off x="6616716" y="2979964"/>
                <a:ext cx="444352" cy="352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y-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7E2130-9692-43F0-BCFC-3FD23BA8DFC8}"/>
                  </a:ext>
                </a:extLst>
              </p:cNvPr>
              <p:cNvSpPr txBox="1"/>
              <p:nvPr/>
            </p:nvSpPr>
            <p:spPr>
              <a:xfrm>
                <a:off x="4758195" y="1944358"/>
                <a:ext cx="444352" cy="352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x-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32DC30-DC3C-4B67-9E18-3AA605174FD5}"/>
                  </a:ext>
                </a:extLst>
              </p:cNvPr>
              <p:cNvSpPr txBox="1"/>
              <p:nvPr/>
            </p:nvSpPr>
            <p:spPr>
              <a:xfrm>
                <a:off x="7934090" y="1568617"/>
                <a:ext cx="553357" cy="352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x+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1769E0-47E8-48D2-8944-6BE4944604E7}"/>
                  </a:ext>
                </a:extLst>
              </p:cNvPr>
              <p:cNvSpPr txBox="1"/>
              <p:nvPr/>
            </p:nvSpPr>
            <p:spPr>
              <a:xfrm>
                <a:off x="7790753" y="1941652"/>
                <a:ext cx="684803" cy="32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(1,0)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1D7D14-A4AC-4982-9961-3997E1913F46}"/>
                  </a:ext>
                </a:extLst>
              </p:cNvPr>
              <p:cNvSpPr txBox="1"/>
              <p:nvPr/>
            </p:nvSpPr>
            <p:spPr>
              <a:xfrm>
                <a:off x="6519018" y="1971885"/>
                <a:ext cx="684803" cy="32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(0,0)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1566F8-550A-48E6-89B9-D4FE410BABF2}"/>
                  </a:ext>
                </a:extLst>
              </p:cNvPr>
              <p:cNvSpPr txBox="1"/>
              <p:nvPr/>
            </p:nvSpPr>
            <p:spPr>
              <a:xfrm>
                <a:off x="7849771" y="731028"/>
                <a:ext cx="684803" cy="32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(1,1)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37C4DC1-597D-4DA3-9820-F857BFDB5E64}"/>
                  </a:ext>
                </a:extLst>
              </p:cNvPr>
              <p:cNvSpPr/>
              <p:nvPr/>
            </p:nvSpPr>
            <p:spPr>
              <a:xfrm>
                <a:off x="7773128" y="1896579"/>
                <a:ext cx="90685" cy="11681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DDBC93-0982-4B59-AF42-C5D712667C35}"/>
                  </a:ext>
                </a:extLst>
              </p:cNvPr>
              <p:cNvSpPr/>
              <p:nvPr/>
            </p:nvSpPr>
            <p:spPr>
              <a:xfrm>
                <a:off x="6526031" y="1896579"/>
                <a:ext cx="90685" cy="11681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1BF700B-435B-473D-8732-9C011B8DC241}"/>
                  </a:ext>
                </a:extLst>
              </p:cNvPr>
              <p:cNvSpPr/>
              <p:nvPr/>
            </p:nvSpPr>
            <p:spPr>
              <a:xfrm>
                <a:off x="7772367" y="754810"/>
                <a:ext cx="90685" cy="11681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7EF638-0B8D-4946-B979-63D194B9AE8E}"/>
                  </a:ext>
                </a:extLst>
              </p:cNvPr>
              <p:cNvCxnSpPr>
                <a:stCxn id="26" idx="6"/>
                <a:endCxn id="25" idx="6"/>
              </p:cNvCxnSpPr>
              <p:nvPr/>
            </p:nvCxnSpPr>
            <p:spPr>
              <a:xfrm>
                <a:off x="6616716" y="1954986"/>
                <a:ext cx="124709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34031CE-5A83-4BB6-8DF4-FA32ECA6263E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6616716" y="813217"/>
                <a:ext cx="1155651" cy="11417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21D56B0-2952-4995-B2D2-A8EF115C07D4}"/>
                  </a:ext>
                </a:extLst>
              </p:cNvPr>
              <p:cNvCxnSpPr>
                <a:cxnSpLocks/>
                <a:stCxn id="15" idx="3"/>
                <a:endCxn id="27" idx="7"/>
              </p:cNvCxnSpPr>
              <p:nvPr/>
            </p:nvCxnSpPr>
            <p:spPr>
              <a:xfrm flipV="1">
                <a:off x="7840762" y="771917"/>
                <a:ext cx="9009" cy="11830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717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DF3-4E0E-4C1A-B81B-17B2840B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83" y="1012237"/>
            <a:ext cx="9144000" cy="1344168"/>
          </a:xfrm>
        </p:spPr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4C69-8228-4D72-8F39-4F1899CF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3" y="1925158"/>
            <a:ext cx="9144000" cy="312724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Vector of 4 components – R G B A</a:t>
            </a:r>
          </a:p>
          <a:p>
            <a:pPr lvl="1"/>
            <a:r>
              <a:rPr lang="en-US" sz="2800" dirty="0"/>
              <a:t>Combination of Red Green Blue (RGB) Light</a:t>
            </a:r>
          </a:p>
          <a:p>
            <a:pPr lvl="1"/>
            <a:r>
              <a:rPr lang="en-US" sz="2800" dirty="0"/>
              <a:t>Alpha value for transparency </a:t>
            </a:r>
          </a:p>
          <a:p>
            <a:r>
              <a:rPr lang="en-US" sz="3200" dirty="0"/>
              <a:t>the value we use is between 0-1 </a:t>
            </a:r>
          </a:p>
          <a:p>
            <a:endParaRPr lang="en-US" sz="2800" dirty="0">
              <a:hlinkClick r:id="" action="ppaction://noaction"/>
            </a:endParaRPr>
          </a:p>
          <a:p>
            <a:pPr marL="128016" lvl="1" indent="0">
              <a:buNone/>
            </a:pPr>
            <a:r>
              <a:rPr lang="en-US" sz="2800" dirty="0"/>
              <a:t>https://www.rapidtables.com/web/color/RGB_Color.html		</a:t>
            </a:r>
            <a:endParaRPr lang="th-TH" sz="2800" dirty="0"/>
          </a:p>
          <a:p>
            <a:pPr lvl="1"/>
            <a:endParaRPr lang="th-TH" sz="2800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B823D1-4C39-417A-809F-C6D53A59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808" y="5185246"/>
            <a:ext cx="8828189" cy="39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02573-DF1F-4E93-B3D7-F356B7E61AF6}"/>
              </a:ext>
            </a:extLst>
          </p:cNvPr>
          <p:cNvSpPr txBox="1"/>
          <p:nvPr/>
        </p:nvSpPr>
        <p:spPr>
          <a:xfrm>
            <a:off x="5428519" y="5661097"/>
            <a:ext cx="208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lvl="1" indent="0">
              <a:buNone/>
            </a:pPr>
            <a:r>
              <a:rPr lang="en-US" sz="1800" dirty="0"/>
              <a:t>0.12 - 0.6 - 0.67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13687523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184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Arial Black</vt:lpstr>
      <vt:lpstr>Avenir Next LT Pro</vt:lpstr>
      <vt:lpstr>PrismaticVTI</vt:lpstr>
      <vt:lpstr>2D Graphics Programming with OpenGL  4 Representing Vertex Data Coordinate &amp; Color</vt:lpstr>
      <vt:lpstr>How to represent the data?</vt:lpstr>
      <vt:lpstr>OpenGL Primitives</vt:lpstr>
      <vt:lpstr>Coordinate  System</vt:lpstr>
      <vt:lpstr>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20</cp:revision>
  <dcterms:created xsi:type="dcterms:W3CDTF">2022-02-14T15:01:45Z</dcterms:created>
  <dcterms:modified xsi:type="dcterms:W3CDTF">2023-08-22T04:51:35Z</dcterms:modified>
</cp:coreProperties>
</file>