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5" r:id="rId3"/>
    <p:sldId id="271" r:id="rId4"/>
    <p:sldId id="266" r:id="rId5"/>
    <p:sldId id="272" r:id="rId6"/>
    <p:sldId id="267" r:id="rId7"/>
    <p:sldId id="273" r:id="rId8"/>
    <p:sldId id="268" r:id="rId9"/>
    <p:sldId id="274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34DF7-54A9-4895-91D3-CA13CD18705B}" v="7" dt="2023-09-04T07:51:5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D6873729-544A-422C-BD57-A47C2554082D}"/>
    <pc:docChg chg="delSld modSld">
      <pc:chgData name="SUKANYA RATANOTAYANON" userId="363f4162-4837-4f18-b4cf-c144fded3c77" providerId="ADAL" clId="{D6873729-544A-422C-BD57-A47C2554082D}" dt="2023-02-23T09:04:21.060" v="2" actId="47"/>
      <pc:docMkLst>
        <pc:docMk/>
      </pc:docMkLst>
      <pc:sldChg chg="modSp mod">
        <pc:chgData name="SUKANYA RATANOTAYANON" userId="363f4162-4837-4f18-b4cf-c144fded3c77" providerId="ADAL" clId="{D6873729-544A-422C-BD57-A47C2554082D}" dt="2023-02-23T09:04:17.503" v="1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D6873729-544A-422C-BD57-A47C2554082D}" dt="2023-02-23T09:04:17.503" v="1" actId="20577"/>
          <ac:spMkLst>
            <pc:docMk/>
            <pc:sldMk cId="1196443280" sldId="256"/>
            <ac:spMk id="2" creationId="{3DEB457D-B50A-4B13-A428-6A08E68B5F60}"/>
          </ac:spMkLst>
        </pc:spChg>
      </pc:sldChg>
      <pc:sldChg chg="del">
        <pc:chgData name="SUKANYA RATANOTAYANON" userId="363f4162-4837-4f18-b4cf-c144fded3c77" providerId="ADAL" clId="{D6873729-544A-422C-BD57-A47C2554082D}" dt="2023-02-23T09:04:21.060" v="2" actId="47"/>
        <pc:sldMkLst>
          <pc:docMk/>
          <pc:sldMk cId="507174748" sldId="262"/>
        </pc:sldMkLst>
      </pc:sldChg>
      <pc:sldChg chg="del">
        <pc:chgData name="SUKANYA RATANOTAYANON" userId="363f4162-4837-4f18-b4cf-c144fded3c77" providerId="ADAL" clId="{D6873729-544A-422C-BD57-A47C2554082D}" dt="2023-02-23T09:04:21.060" v="2" actId="47"/>
        <pc:sldMkLst>
          <pc:docMk/>
          <pc:sldMk cId="2136875236" sldId="263"/>
        </pc:sldMkLst>
      </pc:sldChg>
      <pc:sldChg chg="del">
        <pc:chgData name="SUKANYA RATANOTAYANON" userId="363f4162-4837-4f18-b4cf-c144fded3c77" providerId="ADAL" clId="{D6873729-544A-422C-BD57-A47C2554082D}" dt="2023-02-23T09:04:21.060" v="2" actId="47"/>
        <pc:sldMkLst>
          <pc:docMk/>
          <pc:sldMk cId="3614804354" sldId="264"/>
        </pc:sldMkLst>
      </pc:sldChg>
    </pc:docChg>
  </pc:docChgLst>
  <pc:docChgLst>
    <pc:chgData name="SUKANYA RATANOTAYANON" userId="363f4162-4837-4f18-b4cf-c144fded3c77" providerId="ADAL" clId="{B4034DF7-54A9-4895-91D3-CA13CD18705B}"/>
    <pc:docChg chg="undo custSel addSld delSld modSld">
      <pc:chgData name="SUKANYA RATANOTAYANON" userId="363f4162-4837-4f18-b4cf-c144fded3c77" providerId="ADAL" clId="{B4034DF7-54A9-4895-91D3-CA13CD18705B}" dt="2023-09-04T07:57:12.432" v="748" actId="20577"/>
      <pc:docMkLst>
        <pc:docMk/>
      </pc:docMkLst>
      <pc:sldChg chg="modSp mod">
        <pc:chgData name="SUKANYA RATANOTAYANON" userId="363f4162-4837-4f18-b4cf-c144fded3c77" providerId="ADAL" clId="{B4034DF7-54A9-4895-91D3-CA13CD18705B}" dt="2023-08-16T09:09:06.799" v="48" actId="404"/>
        <pc:sldMkLst>
          <pc:docMk/>
          <pc:sldMk cId="1196443280" sldId="256"/>
        </pc:sldMkLst>
        <pc:spChg chg="mod">
          <ac:chgData name="SUKANYA RATANOTAYANON" userId="363f4162-4837-4f18-b4cf-c144fded3c77" providerId="ADAL" clId="{B4034DF7-54A9-4895-91D3-CA13CD18705B}" dt="2023-08-16T09:09:06.799" v="48" actId="404"/>
          <ac:spMkLst>
            <pc:docMk/>
            <pc:sldMk cId="1196443280" sldId="256"/>
            <ac:spMk id="2" creationId="{3DEB457D-B50A-4B13-A428-6A08E68B5F60}"/>
          </ac:spMkLst>
        </pc:spChg>
      </pc:sldChg>
      <pc:sldChg chg="addSp delSp modSp mod">
        <pc:chgData name="SUKANYA RATANOTAYANON" userId="363f4162-4837-4f18-b4cf-c144fded3c77" providerId="ADAL" clId="{B4034DF7-54A9-4895-91D3-CA13CD18705B}" dt="2023-08-16T09:11:35.704" v="110" actId="14100"/>
        <pc:sldMkLst>
          <pc:docMk/>
          <pc:sldMk cId="2084849340" sldId="265"/>
        </pc:sldMkLst>
        <pc:spChg chg="add mod">
          <ac:chgData name="SUKANYA RATANOTAYANON" userId="363f4162-4837-4f18-b4cf-c144fded3c77" providerId="ADAL" clId="{B4034DF7-54A9-4895-91D3-CA13CD18705B}" dt="2023-08-16T09:11:35.704" v="110" actId="14100"/>
          <ac:spMkLst>
            <pc:docMk/>
            <pc:sldMk cId="2084849340" sldId="265"/>
            <ac:spMk id="2" creationId="{972C43EE-4784-588A-AF26-6A5098CE04F3}"/>
          </ac:spMkLst>
        </pc:spChg>
        <pc:spChg chg="add del mod">
          <ac:chgData name="SUKANYA RATANOTAYANON" userId="363f4162-4837-4f18-b4cf-c144fded3c77" providerId="ADAL" clId="{B4034DF7-54A9-4895-91D3-CA13CD18705B}" dt="2023-08-16T09:10:36.526" v="66" actId="21"/>
          <ac:spMkLst>
            <pc:docMk/>
            <pc:sldMk cId="2084849340" sldId="265"/>
            <ac:spMk id="4" creationId="{356EBF3A-5F09-FF75-50F0-F96649089CE9}"/>
          </ac:spMkLst>
        </pc:spChg>
        <pc:spChg chg="add mod">
          <ac:chgData name="SUKANYA RATANOTAYANON" userId="363f4162-4837-4f18-b4cf-c144fded3c77" providerId="ADAL" clId="{B4034DF7-54A9-4895-91D3-CA13CD18705B}" dt="2023-08-16T09:10:12.764" v="63" actId="1076"/>
          <ac:spMkLst>
            <pc:docMk/>
            <pc:sldMk cId="2084849340" sldId="265"/>
            <ac:spMk id="8" creationId="{438C50C3-E06F-44E2-6614-B41CB55AA058}"/>
          </ac:spMkLst>
        </pc:spChg>
        <pc:spChg chg="mod">
          <ac:chgData name="SUKANYA RATANOTAYANON" userId="363f4162-4837-4f18-b4cf-c144fded3c77" providerId="ADAL" clId="{B4034DF7-54A9-4895-91D3-CA13CD18705B}" dt="2023-08-16T09:09:21.399" v="61" actId="20577"/>
          <ac:spMkLst>
            <pc:docMk/>
            <pc:sldMk cId="2084849340" sldId="265"/>
            <ac:spMk id="9" creationId="{AC5E3B9B-3397-8B0A-FE98-FF0271B31965}"/>
          </ac:spMkLst>
        </pc:spChg>
        <pc:spChg chg="add mod">
          <ac:chgData name="SUKANYA RATANOTAYANON" userId="363f4162-4837-4f18-b4cf-c144fded3c77" providerId="ADAL" clId="{B4034DF7-54A9-4895-91D3-CA13CD18705B}" dt="2023-08-16T09:10:12.764" v="63" actId="1076"/>
          <ac:spMkLst>
            <pc:docMk/>
            <pc:sldMk cId="2084849340" sldId="265"/>
            <ac:spMk id="10" creationId="{571C9309-BEED-0DBF-F5CD-54FE13A2875A}"/>
          </ac:spMkLst>
        </pc:spChg>
        <pc:spChg chg="add mod">
          <ac:chgData name="SUKANYA RATANOTAYANON" userId="363f4162-4837-4f18-b4cf-c144fded3c77" providerId="ADAL" clId="{B4034DF7-54A9-4895-91D3-CA13CD18705B}" dt="2023-08-16T09:10:12.764" v="63" actId="1076"/>
          <ac:spMkLst>
            <pc:docMk/>
            <pc:sldMk cId="2084849340" sldId="265"/>
            <ac:spMk id="11" creationId="{A14A55D7-95CA-7D29-0463-EAE7CE79DE36}"/>
          </ac:spMkLst>
        </pc:spChg>
        <pc:spChg chg="add mod">
          <ac:chgData name="SUKANYA RATANOTAYANON" userId="363f4162-4837-4f18-b4cf-c144fded3c77" providerId="ADAL" clId="{B4034DF7-54A9-4895-91D3-CA13CD18705B}" dt="2023-08-16T09:11:07.490" v="87"/>
          <ac:spMkLst>
            <pc:docMk/>
            <pc:sldMk cId="2084849340" sldId="265"/>
            <ac:spMk id="16" creationId="{AFC21691-A7E3-6AF9-E673-14BC9E6865AE}"/>
          </ac:spMkLst>
        </pc:spChg>
        <pc:picChg chg="add del mod">
          <ac:chgData name="SUKANYA RATANOTAYANON" userId="363f4162-4837-4f18-b4cf-c144fded3c77" providerId="ADAL" clId="{B4034DF7-54A9-4895-91D3-CA13CD18705B}" dt="2023-08-16T09:10:36.526" v="66" actId="21"/>
          <ac:picMkLst>
            <pc:docMk/>
            <pc:sldMk cId="2084849340" sldId="265"/>
            <ac:picMk id="3" creationId="{518BCEFB-C6A8-0619-0C5C-2B4FF8300173}"/>
          </ac:picMkLst>
        </pc:picChg>
        <pc:picChg chg="add mod">
          <ac:chgData name="SUKANYA RATANOTAYANON" userId="363f4162-4837-4f18-b4cf-c144fded3c77" providerId="ADAL" clId="{B4034DF7-54A9-4895-91D3-CA13CD18705B}" dt="2023-08-16T09:10:12.764" v="63" actId="1076"/>
          <ac:picMkLst>
            <pc:docMk/>
            <pc:sldMk cId="2084849340" sldId="265"/>
            <ac:picMk id="5" creationId="{E7CE7188-A561-3964-4256-95ED88641DB4}"/>
          </ac:picMkLst>
        </pc:picChg>
        <pc:picChg chg="add mod">
          <ac:chgData name="SUKANYA RATANOTAYANON" userId="363f4162-4837-4f18-b4cf-c144fded3c77" providerId="ADAL" clId="{B4034DF7-54A9-4895-91D3-CA13CD18705B}" dt="2023-08-16T09:10:12.764" v="63" actId="1076"/>
          <ac:picMkLst>
            <pc:docMk/>
            <pc:sldMk cId="2084849340" sldId="265"/>
            <ac:picMk id="6" creationId="{83AC3582-EB57-3751-B82B-7C3864B2F629}"/>
          </ac:picMkLst>
        </pc:picChg>
        <pc:picChg chg="add mod">
          <ac:chgData name="SUKANYA RATANOTAYANON" userId="363f4162-4837-4f18-b4cf-c144fded3c77" providerId="ADAL" clId="{B4034DF7-54A9-4895-91D3-CA13CD18705B}" dt="2023-08-16T09:10:12.764" v="63" actId="1076"/>
          <ac:picMkLst>
            <pc:docMk/>
            <pc:sldMk cId="2084849340" sldId="265"/>
            <ac:picMk id="7" creationId="{E52CCD7F-8CD1-FAF8-3C65-9F53AA55E774}"/>
          </ac:picMkLst>
        </pc:picChg>
        <pc:picChg chg="del">
          <ac:chgData name="SUKANYA RATANOTAYANON" userId="363f4162-4837-4f18-b4cf-c144fded3c77" providerId="ADAL" clId="{B4034DF7-54A9-4895-91D3-CA13CD18705B}" dt="2023-08-16T08:45:30.651" v="0" actId="21"/>
          <ac:picMkLst>
            <pc:docMk/>
            <pc:sldMk cId="2084849340" sldId="265"/>
            <ac:picMk id="8" creationId="{68B22F98-3BD2-CE31-171F-285351C7B72B}"/>
          </ac:picMkLst>
        </pc:picChg>
        <pc:picChg chg="add mod">
          <ac:chgData name="SUKANYA RATANOTAYANON" userId="363f4162-4837-4f18-b4cf-c144fded3c77" providerId="ADAL" clId="{B4034DF7-54A9-4895-91D3-CA13CD18705B}" dt="2023-08-16T09:11:07.490" v="87"/>
          <ac:picMkLst>
            <pc:docMk/>
            <pc:sldMk cId="2084849340" sldId="265"/>
            <ac:picMk id="15" creationId="{1D5F079E-7957-DAE0-1C68-732386AA983D}"/>
          </ac:picMkLst>
        </pc:picChg>
        <pc:cxnChg chg="add mod">
          <ac:chgData name="SUKANYA RATANOTAYANON" userId="363f4162-4837-4f18-b4cf-c144fded3c77" providerId="ADAL" clId="{B4034DF7-54A9-4895-91D3-CA13CD18705B}" dt="2023-08-16T09:10:12.764" v="63" actId="1076"/>
          <ac:cxnSpMkLst>
            <pc:docMk/>
            <pc:sldMk cId="2084849340" sldId="265"/>
            <ac:cxnSpMk id="12" creationId="{31966D99-00C7-42F0-7C21-F3CCEC702A8C}"/>
          </ac:cxnSpMkLst>
        </pc:cxnChg>
        <pc:cxnChg chg="add mod">
          <ac:chgData name="SUKANYA RATANOTAYANON" userId="363f4162-4837-4f18-b4cf-c144fded3c77" providerId="ADAL" clId="{B4034DF7-54A9-4895-91D3-CA13CD18705B}" dt="2023-08-16T09:10:12.764" v="63" actId="1076"/>
          <ac:cxnSpMkLst>
            <pc:docMk/>
            <pc:sldMk cId="2084849340" sldId="265"/>
            <ac:cxnSpMk id="13" creationId="{D1B64559-1911-EC54-6FED-BC4FAF61B6E6}"/>
          </ac:cxnSpMkLst>
        </pc:cxnChg>
        <pc:cxnChg chg="add del mod">
          <ac:chgData name="SUKANYA RATANOTAYANON" userId="363f4162-4837-4f18-b4cf-c144fded3c77" providerId="ADAL" clId="{B4034DF7-54A9-4895-91D3-CA13CD18705B}" dt="2023-08-16T09:10:16.962" v="64" actId="478"/>
          <ac:cxnSpMkLst>
            <pc:docMk/>
            <pc:sldMk cId="2084849340" sldId="265"/>
            <ac:cxnSpMk id="14" creationId="{E18BD5CB-A8C9-9ADB-A750-70C3B7514230}"/>
          </ac:cxnSpMkLst>
        </pc:cxnChg>
        <pc:cxnChg chg="add mod">
          <ac:chgData name="SUKANYA RATANOTAYANON" userId="363f4162-4837-4f18-b4cf-c144fded3c77" providerId="ADAL" clId="{B4034DF7-54A9-4895-91D3-CA13CD18705B}" dt="2023-08-16T09:11:18.781" v="90" actId="14100"/>
          <ac:cxnSpMkLst>
            <pc:docMk/>
            <pc:sldMk cId="2084849340" sldId="265"/>
            <ac:cxnSpMk id="17" creationId="{06EE64E2-1B70-894C-B352-A89C95AC38FF}"/>
          </ac:cxnSpMkLst>
        </pc:cxnChg>
      </pc:sldChg>
      <pc:sldChg chg="addSp modSp new mod modClrScheme chgLayout">
        <pc:chgData name="SUKANYA RATANOTAYANON" userId="363f4162-4837-4f18-b4cf-c144fded3c77" providerId="ADAL" clId="{B4034DF7-54A9-4895-91D3-CA13CD18705B}" dt="2023-09-04T07:41:53.087" v="304"/>
        <pc:sldMkLst>
          <pc:docMk/>
          <pc:sldMk cId="1368424075" sldId="266"/>
        </pc:sldMkLst>
        <pc:spChg chg="mod ord">
          <ac:chgData name="SUKANYA RATANOTAYANON" userId="363f4162-4837-4f18-b4cf-c144fded3c77" providerId="ADAL" clId="{B4034DF7-54A9-4895-91D3-CA13CD18705B}" dt="2023-08-16T09:12:13.242" v="125" actId="700"/>
          <ac:spMkLst>
            <pc:docMk/>
            <pc:sldMk cId="1368424075" sldId="266"/>
            <ac:spMk id="2" creationId="{195A0C5A-0478-46D6-0E10-43EE235A5EDB}"/>
          </ac:spMkLst>
        </pc:spChg>
        <pc:spChg chg="add mod ord">
          <ac:chgData name="SUKANYA RATANOTAYANON" userId="363f4162-4837-4f18-b4cf-c144fded3c77" providerId="ADAL" clId="{B4034DF7-54A9-4895-91D3-CA13CD18705B}" dt="2023-09-04T07:41:53.087" v="304"/>
          <ac:spMkLst>
            <pc:docMk/>
            <pc:sldMk cId="1368424075" sldId="266"/>
            <ac:spMk id="3" creationId="{33F7B1D1-1159-534F-7C94-94205367B57E}"/>
          </ac:spMkLst>
        </pc:spChg>
      </pc:sldChg>
      <pc:sldChg chg="modSp new mod">
        <pc:chgData name="SUKANYA RATANOTAYANON" userId="363f4162-4837-4f18-b4cf-c144fded3c77" providerId="ADAL" clId="{B4034DF7-54A9-4895-91D3-CA13CD18705B}" dt="2023-09-04T07:42:13.825" v="305"/>
        <pc:sldMkLst>
          <pc:docMk/>
          <pc:sldMk cId="3565098706" sldId="267"/>
        </pc:sldMkLst>
        <pc:spChg chg="mod">
          <ac:chgData name="SUKANYA RATANOTAYANON" userId="363f4162-4837-4f18-b4cf-c144fded3c77" providerId="ADAL" clId="{B4034DF7-54A9-4895-91D3-CA13CD18705B}" dt="2023-08-16T09:12:22.266" v="141" actId="20577"/>
          <ac:spMkLst>
            <pc:docMk/>
            <pc:sldMk cId="3565098706" sldId="267"/>
            <ac:spMk id="2" creationId="{37E0FF6C-8306-3016-BDB7-A994C04529AA}"/>
          </ac:spMkLst>
        </pc:spChg>
        <pc:spChg chg="mod">
          <ac:chgData name="SUKANYA RATANOTAYANON" userId="363f4162-4837-4f18-b4cf-c144fded3c77" providerId="ADAL" clId="{B4034DF7-54A9-4895-91D3-CA13CD18705B}" dt="2023-09-04T07:42:13.825" v="305"/>
          <ac:spMkLst>
            <pc:docMk/>
            <pc:sldMk cId="3565098706" sldId="267"/>
            <ac:spMk id="3" creationId="{3B7C636C-56B2-5C86-5249-CE4C56E87761}"/>
          </ac:spMkLst>
        </pc:spChg>
      </pc:sldChg>
      <pc:sldChg chg="modSp new mod">
        <pc:chgData name="SUKANYA RATANOTAYANON" userId="363f4162-4837-4f18-b4cf-c144fded3c77" providerId="ADAL" clId="{B4034DF7-54A9-4895-91D3-CA13CD18705B}" dt="2023-09-04T07:49:30.134" v="573" actId="20577"/>
        <pc:sldMkLst>
          <pc:docMk/>
          <pc:sldMk cId="1812477358" sldId="268"/>
        </pc:sldMkLst>
        <pc:spChg chg="mod">
          <ac:chgData name="SUKANYA RATANOTAYANON" userId="363f4162-4837-4f18-b4cf-c144fded3c77" providerId="ADAL" clId="{B4034DF7-54A9-4895-91D3-CA13CD18705B}" dt="2023-08-16T09:12:38.939" v="153" actId="20577"/>
          <ac:spMkLst>
            <pc:docMk/>
            <pc:sldMk cId="1812477358" sldId="268"/>
            <ac:spMk id="2" creationId="{757BE21F-F5D5-9AC4-9CCA-44DCFBAAF7CB}"/>
          </ac:spMkLst>
        </pc:spChg>
        <pc:spChg chg="mod">
          <ac:chgData name="SUKANYA RATANOTAYANON" userId="363f4162-4837-4f18-b4cf-c144fded3c77" providerId="ADAL" clId="{B4034DF7-54A9-4895-91D3-CA13CD18705B}" dt="2023-09-04T07:49:30.134" v="573" actId="20577"/>
          <ac:spMkLst>
            <pc:docMk/>
            <pc:sldMk cId="1812477358" sldId="268"/>
            <ac:spMk id="3" creationId="{6B21F857-6700-9B34-52FB-4FA56BDC6E52}"/>
          </ac:spMkLst>
        </pc:spChg>
      </pc:sldChg>
      <pc:sldChg chg="modSp new mod">
        <pc:chgData name="SUKANYA RATANOTAYANON" userId="363f4162-4837-4f18-b4cf-c144fded3c77" providerId="ADAL" clId="{B4034DF7-54A9-4895-91D3-CA13CD18705B}" dt="2023-09-04T07:57:12.432" v="748" actId="20577"/>
        <pc:sldMkLst>
          <pc:docMk/>
          <pc:sldMk cId="2103209348" sldId="269"/>
        </pc:sldMkLst>
        <pc:spChg chg="mod">
          <ac:chgData name="SUKANYA RATANOTAYANON" userId="363f4162-4837-4f18-b4cf-c144fded3c77" providerId="ADAL" clId="{B4034DF7-54A9-4895-91D3-CA13CD18705B}" dt="2023-09-04T07:50:50.932" v="590" actId="20577"/>
          <ac:spMkLst>
            <pc:docMk/>
            <pc:sldMk cId="2103209348" sldId="269"/>
            <ac:spMk id="2" creationId="{FCFC3DCF-EF4D-61A0-B5A3-DF8FBB866C5A}"/>
          </ac:spMkLst>
        </pc:spChg>
        <pc:spChg chg="mod">
          <ac:chgData name="SUKANYA RATANOTAYANON" userId="363f4162-4837-4f18-b4cf-c144fded3c77" providerId="ADAL" clId="{B4034DF7-54A9-4895-91D3-CA13CD18705B}" dt="2023-09-04T07:57:12.432" v="748" actId="20577"/>
          <ac:spMkLst>
            <pc:docMk/>
            <pc:sldMk cId="2103209348" sldId="269"/>
            <ac:spMk id="3" creationId="{DE52E1F7-B15F-2530-555E-7C352E571AA5}"/>
          </ac:spMkLst>
        </pc:spChg>
      </pc:sldChg>
      <pc:sldChg chg="modSp new del mod">
        <pc:chgData name="SUKANYA RATANOTAYANON" userId="363f4162-4837-4f18-b4cf-c144fded3c77" providerId="ADAL" clId="{B4034DF7-54A9-4895-91D3-CA13CD18705B}" dt="2023-09-04T07:50:41.728" v="576" actId="47"/>
        <pc:sldMkLst>
          <pc:docMk/>
          <pc:sldMk cId="1003148287" sldId="270"/>
        </pc:sldMkLst>
        <pc:spChg chg="mod">
          <ac:chgData name="SUKANYA RATANOTAYANON" userId="363f4162-4837-4f18-b4cf-c144fded3c77" providerId="ADAL" clId="{B4034DF7-54A9-4895-91D3-CA13CD18705B}" dt="2023-09-04T07:33:00.982" v="187" actId="20577"/>
          <ac:spMkLst>
            <pc:docMk/>
            <pc:sldMk cId="1003148287" sldId="270"/>
            <ac:spMk id="2" creationId="{D43E011B-467B-0FF6-5174-9DFED69B934B}"/>
          </ac:spMkLst>
        </pc:spChg>
      </pc:sldChg>
      <pc:sldChg chg="addSp modSp new mod">
        <pc:chgData name="SUKANYA RATANOTAYANON" userId="363f4162-4837-4f18-b4cf-c144fded3c77" providerId="ADAL" clId="{B4034DF7-54A9-4895-91D3-CA13CD18705B}" dt="2023-09-04T07:36:18.508" v="233" actId="207"/>
        <pc:sldMkLst>
          <pc:docMk/>
          <pc:sldMk cId="2281265371" sldId="271"/>
        </pc:sldMkLst>
        <pc:spChg chg="mod">
          <ac:chgData name="SUKANYA RATANOTAYANON" userId="363f4162-4837-4f18-b4cf-c144fded3c77" providerId="ADAL" clId="{B4034DF7-54A9-4895-91D3-CA13CD18705B}" dt="2023-09-04T07:34:54.142" v="194" actId="1076"/>
          <ac:spMkLst>
            <pc:docMk/>
            <pc:sldMk cId="2281265371" sldId="271"/>
            <ac:spMk id="2" creationId="{914B1B3F-40B7-2719-1FE5-A001604F0D70}"/>
          </ac:spMkLst>
        </pc:spChg>
        <pc:spChg chg="add mod">
          <ac:chgData name="SUKANYA RATANOTAYANON" userId="363f4162-4837-4f18-b4cf-c144fded3c77" providerId="ADAL" clId="{B4034DF7-54A9-4895-91D3-CA13CD18705B}" dt="2023-09-04T07:36:18.508" v="233" actId="207"/>
          <ac:spMkLst>
            <pc:docMk/>
            <pc:sldMk cId="2281265371" sldId="271"/>
            <ac:spMk id="3" creationId="{F7C3623D-1DF0-1D15-1A67-599960C0A1D0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4" creationId="{26243CF3-C2F0-65D1-2144-57B1FD984D2C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5" creationId="{3545805C-5134-8F1B-FDB4-0A90C2F8637A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6" creationId="{6F7B2F50-C22A-0F00-A450-BF1AC86986BA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7" creationId="{7AE91EA6-28EC-C42E-8061-7A1D283A9057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8" creationId="{8FFE8A34-4CB1-1F8D-0BD3-5CF0DE51E276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9" creationId="{0BBA68A9-19F4-5AFD-EDAC-1593FFFFC449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12" creationId="{570B8808-498A-B4E4-A7C0-F56EFA9FEDF3}"/>
          </ac:spMkLst>
        </pc:spChg>
        <pc:spChg chg="add mod">
          <ac:chgData name="SUKANYA RATANOTAYANON" userId="363f4162-4837-4f18-b4cf-c144fded3c77" providerId="ADAL" clId="{B4034DF7-54A9-4895-91D3-CA13CD18705B}" dt="2023-09-04T07:35:52.858" v="232" actId="20577"/>
          <ac:spMkLst>
            <pc:docMk/>
            <pc:sldMk cId="2281265371" sldId="271"/>
            <ac:spMk id="13" creationId="{9CBCB947-7BBD-19BE-4B7E-3FF0E6EAC960}"/>
          </ac:spMkLst>
        </pc:spChg>
        <pc:spChg chg="add mod">
          <ac:chgData name="SUKANYA RATANOTAYANON" userId="363f4162-4837-4f18-b4cf-c144fded3c77" providerId="ADAL" clId="{B4034DF7-54A9-4895-91D3-CA13CD18705B}" dt="2023-09-04T07:35:11.484" v="209" actId="20577"/>
          <ac:spMkLst>
            <pc:docMk/>
            <pc:sldMk cId="2281265371" sldId="271"/>
            <ac:spMk id="18" creationId="{8BFF8373-AF01-A1D5-9AD8-BEC794B613A2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19" creationId="{44E2C85C-5D8A-BF90-525E-CDD591707EAC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20" creationId="{15F38460-8265-0128-2AA5-A10BA4B46F84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21" creationId="{2906B9DB-9C1B-221C-DE43-E7764BE297DA}"/>
          </ac:spMkLst>
        </pc:spChg>
        <pc:spChg chg="add mod">
          <ac:chgData name="SUKANYA RATANOTAYANON" userId="363f4162-4837-4f18-b4cf-c144fded3c77" providerId="ADAL" clId="{B4034DF7-54A9-4895-91D3-CA13CD18705B}" dt="2023-09-04T07:35:06.302" v="196" actId="1076"/>
          <ac:spMkLst>
            <pc:docMk/>
            <pc:sldMk cId="2281265371" sldId="271"/>
            <ac:spMk id="22" creationId="{9F2FB37C-9173-925C-70BB-1C7E49818724}"/>
          </ac:spMkLst>
        </pc:spChg>
        <pc:cxnChg chg="add mod">
          <ac:chgData name="SUKANYA RATANOTAYANON" userId="363f4162-4837-4f18-b4cf-c144fded3c77" providerId="ADAL" clId="{B4034DF7-54A9-4895-91D3-CA13CD18705B}" dt="2023-09-04T07:35:06.302" v="196" actId="1076"/>
          <ac:cxnSpMkLst>
            <pc:docMk/>
            <pc:sldMk cId="2281265371" sldId="271"/>
            <ac:cxnSpMk id="10" creationId="{E7300586-7FCE-4431-0E64-7B3C5E3E7262}"/>
          </ac:cxnSpMkLst>
        </pc:cxnChg>
        <pc:cxnChg chg="add mod">
          <ac:chgData name="SUKANYA RATANOTAYANON" userId="363f4162-4837-4f18-b4cf-c144fded3c77" providerId="ADAL" clId="{B4034DF7-54A9-4895-91D3-CA13CD18705B}" dt="2023-09-04T07:35:06.302" v="196" actId="1076"/>
          <ac:cxnSpMkLst>
            <pc:docMk/>
            <pc:sldMk cId="2281265371" sldId="271"/>
            <ac:cxnSpMk id="11" creationId="{8E0A1B01-A176-0438-9026-4CF0BB61E9B7}"/>
          </ac:cxnSpMkLst>
        </pc:cxnChg>
        <pc:cxnChg chg="add mod">
          <ac:chgData name="SUKANYA RATANOTAYANON" userId="363f4162-4837-4f18-b4cf-c144fded3c77" providerId="ADAL" clId="{B4034DF7-54A9-4895-91D3-CA13CD18705B}" dt="2023-09-04T07:35:06.302" v="196" actId="1076"/>
          <ac:cxnSpMkLst>
            <pc:docMk/>
            <pc:sldMk cId="2281265371" sldId="271"/>
            <ac:cxnSpMk id="14" creationId="{72F310EB-40D5-9165-05B4-EECE505AA19B}"/>
          </ac:cxnSpMkLst>
        </pc:cxnChg>
        <pc:cxnChg chg="add mod">
          <ac:chgData name="SUKANYA RATANOTAYANON" userId="363f4162-4837-4f18-b4cf-c144fded3c77" providerId="ADAL" clId="{B4034DF7-54A9-4895-91D3-CA13CD18705B}" dt="2023-09-04T07:35:06.302" v="196" actId="1076"/>
          <ac:cxnSpMkLst>
            <pc:docMk/>
            <pc:sldMk cId="2281265371" sldId="271"/>
            <ac:cxnSpMk id="15" creationId="{E7360CB6-1B02-4D15-2520-99187F7EACA9}"/>
          </ac:cxnSpMkLst>
        </pc:cxnChg>
        <pc:cxnChg chg="add mod">
          <ac:chgData name="SUKANYA RATANOTAYANON" userId="363f4162-4837-4f18-b4cf-c144fded3c77" providerId="ADAL" clId="{B4034DF7-54A9-4895-91D3-CA13CD18705B}" dt="2023-09-04T07:35:06.302" v="196" actId="1076"/>
          <ac:cxnSpMkLst>
            <pc:docMk/>
            <pc:sldMk cId="2281265371" sldId="271"/>
            <ac:cxnSpMk id="16" creationId="{C1251C3E-2FAF-406A-A22B-10A07599FD1F}"/>
          </ac:cxnSpMkLst>
        </pc:cxnChg>
        <pc:cxnChg chg="add mod">
          <ac:chgData name="SUKANYA RATANOTAYANON" userId="363f4162-4837-4f18-b4cf-c144fded3c77" providerId="ADAL" clId="{B4034DF7-54A9-4895-91D3-CA13CD18705B}" dt="2023-09-04T07:35:36.858" v="211" actId="14100"/>
          <ac:cxnSpMkLst>
            <pc:docMk/>
            <pc:sldMk cId="2281265371" sldId="271"/>
            <ac:cxnSpMk id="17" creationId="{8A920EEB-0C90-1850-D2C2-54585DDA8FB6}"/>
          </ac:cxnSpMkLst>
        </pc:cxnChg>
      </pc:sldChg>
      <pc:sldChg chg="addSp delSp modSp new mod">
        <pc:chgData name="SUKANYA RATANOTAYANON" userId="363f4162-4837-4f18-b4cf-c144fded3c77" providerId="ADAL" clId="{B4034DF7-54A9-4895-91D3-CA13CD18705B}" dt="2023-09-04T07:38:19.709" v="272" actId="14100"/>
        <pc:sldMkLst>
          <pc:docMk/>
          <pc:sldMk cId="3737274119" sldId="272"/>
        </pc:sldMkLst>
        <pc:spChg chg="mod">
          <ac:chgData name="SUKANYA RATANOTAYANON" userId="363f4162-4837-4f18-b4cf-c144fded3c77" providerId="ADAL" clId="{B4034DF7-54A9-4895-91D3-CA13CD18705B}" dt="2023-09-04T07:38:06.253" v="268" actId="20577"/>
          <ac:spMkLst>
            <pc:docMk/>
            <pc:sldMk cId="3737274119" sldId="272"/>
            <ac:spMk id="2" creationId="{0F6188DC-F513-8CF3-EF14-BBBD44E56E19}"/>
          </ac:spMkLst>
        </pc:spChg>
        <pc:spChg chg="del mod">
          <ac:chgData name="SUKANYA RATANOTAYANON" userId="363f4162-4837-4f18-b4cf-c144fded3c77" providerId="ADAL" clId="{B4034DF7-54A9-4895-91D3-CA13CD18705B}" dt="2023-09-04T07:37:47.668" v="242" actId="478"/>
          <ac:spMkLst>
            <pc:docMk/>
            <pc:sldMk cId="3737274119" sldId="272"/>
            <ac:spMk id="3" creationId="{CFD0FA31-ED02-1C65-3604-715F1FBB2475}"/>
          </ac:spMkLst>
        </pc:spChg>
        <pc:spChg chg="add mod">
          <ac:chgData name="SUKANYA RATANOTAYANON" userId="363f4162-4837-4f18-b4cf-c144fded3c77" providerId="ADAL" clId="{B4034DF7-54A9-4895-91D3-CA13CD18705B}" dt="2023-09-04T07:38:19.709" v="272" actId="14100"/>
          <ac:spMkLst>
            <pc:docMk/>
            <pc:sldMk cId="3737274119" sldId="272"/>
            <ac:spMk id="4" creationId="{25716CDF-8F1F-96BB-6E14-9F2928DAFE21}"/>
          </ac:spMkLst>
        </pc:spChg>
      </pc:sldChg>
      <pc:sldChg chg="addSp delSp modSp new mod">
        <pc:chgData name="SUKANYA RATANOTAYANON" userId="363f4162-4837-4f18-b4cf-c144fded3c77" providerId="ADAL" clId="{B4034DF7-54A9-4895-91D3-CA13CD18705B}" dt="2023-09-04T07:39:57.463" v="303" actId="403"/>
        <pc:sldMkLst>
          <pc:docMk/>
          <pc:sldMk cId="2400537734" sldId="273"/>
        </pc:sldMkLst>
        <pc:spChg chg="mod">
          <ac:chgData name="SUKANYA RATANOTAYANON" userId="363f4162-4837-4f18-b4cf-c144fded3c77" providerId="ADAL" clId="{B4034DF7-54A9-4895-91D3-CA13CD18705B}" dt="2023-09-04T07:39:04.236" v="296" actId="20577"/>
          <ac:spMkLst>
            <pc:docMk/>
            <pc:sldMk cId="2400537734" sldId="273"/>
            <ac:spMk id="2" creationId="{C066C6CC-B44F-58C4-0855-9D6916E4921E}"/>
          </ac:spMkLst>
        </pc:spChg>
        <pc:spChg chg="del">
          <ac:chgData name="SUKANYA RATANOTAYANON" userId="363f4162-4837-4f18-b4cf-c144fded3c77" providerId="ADAL" clId="{B4034DF7-54A9-4895-91D3-CA13CD18705B}" dt="2023-09-04T07:39:40.551" v="297" actId="478"/>
          <ac:spMkLst>
            <pc:docMk/>
            <pc:sldMk cId="2400537734" sldId="273"/>
            <ac:spMk id="3" creationId="{E170F507-1C95-F07B-6F9D-FCB5C312BE2E}"/>
          </ac:spMkLst>
        </pc:spChg>
        <pc:spChg chg="add mod">
          <ac:chgData name="SUKANYA RATANOTAYANON" userId="363f4162-4837-4f18-b4cf-c144fded3c77" providerId="ADAL" clId="{B4034DF7-54A9-4895-91D3-CA13CD18705B}" dt="2023-09-04T07:39:57.463" v="303" actId="403"/>
          <ac:spMkLst>
            <pc:docMk/>
            <pc:sldMk cId="2400537734" sldId="273"/>
            <ac:spMk id="4" creationId="{818826B0-C3A7-90BB-D736-115592BFCC16}"/>
          </ac:spMkLst>
        </pc:spChg>
      </pc:sldChg>
      <pc:sldChg chg="modSp new mod">
        <pc:chgData name="SUKANYA RATANOTAYANON" userId="363f4162-4837-4f18-b4cf-c144fded3c77" providerId="ADAL" clId="{B4034DF7-54A9-4895-91D3-CA13CD18705B}" dt="2023-09-04T07:48:07.981" v="531" actId="27636"/>
        <pc:sldMkLst>
          <pc:docMk/>
          <pc:sldMk cId="2254003594" sldId="274"/>
        </pc:sldMkLst>
        <pc:spChg chg="mod">
          <ac:chgData name="SUKANYA RATANOTAYANON" userId="363f4162-4837-4f18-b4cf-c144fded3c77" providerId="ADAL" clId="{B4034DF7-54A9-4895-91D3-CA13CD18705B}" dt="2023-09-04T07:47:57.891" v="527" actId="20577"/>
          <ac:spMkLst>
            <pc:docMk/>
            <pc:sldMk cId="2254003594" sldId="274"/>
            <ac:spMk id="2" creationId="{D24C0251-9316-7EBE-44A1-F3BADF0E75FD}"/>
          </ac:spMkLst>
        </pc:spChg>
        <pc:spChg chg="mod">
          <ac:chgData name="SUKANYA RATANOTAYANON" userId="363f4162-4837-4f18-b4cf-c144fded3c77" providerId="ADAL" clId="{B4034DF7-54A9-4895-91D3-CA13CD18705B}" dt="2023-09-04T07:48:07.981" v="531" actId="27636"/>
          <ac:spMkLst>
            <pc:docMk/>
            <pc:sldMk cId="2254003594" sldId="274"/>
            <ac:spMk id="3" creationId="{07B3C33C-1654-C793-156A-82A0A277FD72}"/>
          </ac:spMkLst>
        </pc:spChg>
      </pc:sldChg>
      <pc:sldChg chg="addSp delSp modSp new mod">
        <pc:chgData name="SUKANYA RATANOTAYANON" userId="363f4162-4837-4f18-b4cf-c144fded3c77" providerId="ADAL" clId="{B4034DF7-54A9-4895-91D3-CA13CD18705B}" dt="2023-09-04T07:55:05.801" v="649" actId="113"/>
        <pc:sldMkLst>
          <pc:docMk/>
          <pc:sldMk cId="2984588806" sldId="275"/>
        </pc:sldMkLst>
        <pc:spChg chg="del">
          <ac:chgData name="SUKANYA RATANOTAYANON" userId="363f4162-4837-4f18-b4cf-c144fded3c77" providerId="ADAL" clId="{B4034DF7-54A9-4895-91D3-CA13CD18705B}" dt="2023-09-04T07:51:11.251" v="592" actId="478"/>
          <ac:spMkLst>
            <pc:docMk/>
            <pc:sldMk cId="2984588806" sldId="275"/>
            <ac:spMk id="2" creationId="{1B7FB45C-0331-247A-179E-E612E9369BDA}"/>
          </ac:spMkLst>
        </pc:spChg>
        <pc:spChg chg="del mod">
          <ac:chgData name="SUKANYA RATANOTAYANON" userId="363f4162-4837-4f18-b4cf-c144fded3c77" providerId="ADAL" clId="{B4034DF7-54A9-4895-91D3-CA13CD18705B}" dt="2023-09-04T07:51:43.192" v="601" actId="478"/>
          <ac:spMkLst>
            <pc:docMk/>
            <pc:sldMk cId="2984588806" sldId="275"/>
            <ac:spMk id="3" creationId="{77731AAA-526E-EF6B-8F3E-230E19538BE5}"/>
          </ac:spMkLst>
        </pc:spChg>
        <pc:spChg chg="add mod">
          <ac:chgData name="SUKANYA RATANOTAYANON" userId="363f4162-4837-4f18-b4cf-c144fded3c77" providerId="ADAL" clId="{B4034DF7-54A9-4895-91D3-CA13CD18705B}" dt="2023-09-04T07:51:36.915" v="599" actId="13822"/>
          <ac:spMkLst>
            <pc:docMk/>
            <pc:sldMk cId="2984588806" sldId="275"/>
            <ac:spMk id="5" creationId="{A5C86A43-3111-31F8-2B06-0A93619DC620}"/>
          </ac:spMkLst>
        </pc:spChg>
        <pc:spChg chg="add mod">
          <ac:chgData name="SUKANYA RATANOTAYANON" userId="363f4162-4837-4f18-b4cf-c144fded3c77" providerId="ADAL" clId="{B4034DF7-54A9-4895-91D3-CA13CD18705B}" dt="2023-09-04T07:55:05.801" v="649" actId="113"/>
          <ac:spMkLst>
            <pc:docMk/>
            <pc:sldMk cId="2984588806" sldId="275"/>
            <ac:spMk id="6" creationId="{EC8A9E1A-F5C5-80D4-D3A0-E3A799361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0" y="1318279"/>
            <a:ext cx="5688206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Shaders and Data Buffer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3DCF-EF4D-61A0-B5A3-DF8FBB8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a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E1F7-B15F-2530-555E-7C352E57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Generate a name for the buffer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Bind (activate) the buffer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Store buffer</a:t>
            </a:r>
            <a:r>
              <a:rPr lang="th-TH" dirty="0">
                <a:cs typeface="Angsana New" pitchFamily="18" charset="-34"/>
              </a:rPr>
              <a:t> </a:t>
            </a:r>
            <a:r>
              <a:rPr lang="en-US" dirty="0"/>
              <a:t>data in the buffer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Get and enable attribute location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Creating the pointer to interpreting </a:t>
            </a:r>
            <a:r>
              <a:rPr lang="en-US"/>
              <a:t>data for an </a:t>
            </a:r>
            <a:r>
              <a:rPr lang="en-US" dirty="0"/>
              <a:t>attribute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Use the buffer to render the data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Destroy the buffer</a:t>
            </a:r>
          </a:p>
        </p:txBody>
      </p:sp>
    </p:spTree>
    <p:extLst>
      <p:ext uri="{BB962C8B-B14F-4D97-AF65-F5344CB8AC3E}">
        <p14:creationId xmlns:p14="http://schemas.microsoft.com/office/powerpoint/2010/main" val="210320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86A43-3111-31F8-2B06-0A93619DC620}"/>
              </a:ext>
            </a:extLst>
          </p:cNvPr>
          <p:cNvSpPr txBox="1"/>
          <p:nvPr/>
        </p:nvSpPr>
        <p:spPr>
          <a:xfrm>
            <a:off x="7881255" y="940475"/>
            <a:ext cx="345440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-0.5f, -0.5f,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0.5f, -0.5f,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0.5f,  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-0.5f,  0.5f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};</a:t>
            </a: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A9E1A-F5C5-80D4-D3A0-E3A799361572}"/>
              </a:ext>
            </a:extLst>
          </p:cNvPr>
          <p:cNvSpPr/>
          <p:nvPr/>
        </p:nvSpPr>
        <p:spPr>
          <a:xfrm>
            <a:off x="988423" y="2079063"/>
            <a:ext cx="11338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GLint</a:t>
            </a:r>
            <a:r>
              <a:rPr lang="en-US" dirty="0"/>
              <a:t> gVertexPos2DLocation = -1; </a:t>
            </a:r>
          </a:p>
          <a:p>
            <a:r>
              <a:rPr lang="en-US" b="1" dirty="0" err="1"/>
              <a:t>GLuint</a:t>
            </a:r>
            <a:r>
              <a:rPr lang="en-US" b="1" dirty="0"/>
              <a:t> </a:t>
            </a:r>
            <a:r>
              <a:rPr lang="en-US" b="1" dirty="0" err="1"/>
              <a:t>gVBO</a:t>
            </a:r>
            <a:r>
              <a:rPr lang="en-US" b="1" dirty="0"/>
              <a:t> = 0;  </a:t>
            </a:r>
          </a:p>
          <a:p>
            <a:endParaRPr lang="en-US" dirty="0"/>
          </a:p>
          <a:p>
            <a:r>
              <a:rPr lang="en-US" b="1" dirty="0" err="1"/>
              <a:t>glGenBuffers</a:t>
            </a:r>
            <a:r>
              <a:rPr lang="en-US" b="1" dirty="0"/>
              <a:t>(1, &amp;</a:t>
            </a:r>
            <a:r>
              <a:rPr lang="en-US" b="1" dirty="0" err="1"/>
              <a:t>gVBO</a:t>
            </a:r>
            <a:r>
              <a:rPr lang="en-US" b="1" dirty="0"/>
              <a:t>);</a:t>
            </a:r>
          </a:p>
          <a:p>
            <a:r>
              <a:rPr lang="da-DK" b="1" dirty="0"/>
              <a:t>glBindBuffer(GL_ARRAY_BUFFER, gVBO);</a:t>
            </a:r>
          </a:p>
          <a:p>
            <a:r>
              <a:rPr lang="en-US" b="1" dirty="0" err="1"/>
              <a:t>glBufferData</a:t>
            </a:r>
            <a:r>
              <a:rPr lang="en-US" b="1" dirty="0"/>
              <a:t>(GL_ARRAY_BUFFER, 2 * 4 *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GLfloat</a:t>
            </a:r>
            <a:r>
              <a:rPr lang="en-US" b="1" dirty="0"/>
              <a:t>), </a:t>
            </a:r>
            <a:r>
              <a:rPr lang="en-US" b="1" dirty="0" err="1"/>
              <a:t>vertexData</a:t>
            </a:r>
            <a:r>
              <a:rPr lang="en-US" b="1" dirty="0"/>
              <a:t>, GL_STATIC_DRAW);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b="1" dirty="0"/>
              <a:t>gVertexPos2DLocation = </a:t>
            </a:r>
            <a:r>
              <a:rPr lang="en-US" b="1" dirty="0" err="1"/>
              <a:t>glGetAttribLocation</a:t>
            </a:r>
            <a:r>
              <a:rPr lang="en-US" b="1" dirty="0"/>
              <a:t>(</a:t>
            </a:r>
            <a:r>
              <a:rPr lang="en-US" b="1" dirty="0" err="1"/>
              <a:t>gProgramID</a:t>
            </a:r>
            <a:r>
              <a:rPr lang="en-US" b="1" dirty="0"/>
              <a:t>, "LVertexPos2D");</a:t>
            </a:r>
          </a:p>
          <a:p>
            <a:r>
              <a:rPr lang="en-US" b="1" dirty="0" err="1"/>
              <a:t>glEnableVertexAttribArray</a:t>
            </a:r>
            <a:r>
              <a:rPr lang="en-US" b="1" dirty="0"/>
              <a:t>(gVertexPos2DLocation);</a:t>
            </a:r>
          </a:p>
          <a:p>
            <a:r>
              <a:rPr lang="en-US" dirty="0"/>
              <a:t>… </a:t>
            </a:r>
          </a:p>
          <a:p>
            <a:r>
              <a:rPr lang="da-DK" dirty="0"/>
              <a:t>glBindBuffer(GL_ARRAY_BUFFER, gVBO);</a:t>
            </a:r>
          </a:p>
          <a:p>
            <a:r>
              <a:rPr lang="en-US" b="1" dirty="0" err="1"/>
              <a:t>glVertexAttribPointer</a:t>
            </a:r>
            <a:r>
              <a:rPr lang="en-US" b="1" dirty="0"/>
              <a:t>(gVertexPos2DLocation, 2, GL_FLOAT, GL_FALSE, 2 *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GLfloat</a:t>
            </a:r>
            <a:r>
              <a:rPr lang="en-US" b="1" dirty="0"/>
              <a:t>), NULL);</a:t>
            </a:r>
          </a:p>
          <a:p>
            <a:r>
              <a:rPr lang="en-US" dirty="0" err="1"/>
              <a:t>glDrawArrays</a:t>
            </a:r>
            <a:r>
              <a:rPr lang="en-US" dirty="0"/>
              <a:t>(GL_TRIANGLE_FAN, 0, 4);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glDeleteBuffers</a:t>
            </a:r>
            <a:r>
              <a:rPr lang="en-US" dirty="0"/>
              <a:t>(1, &amp;</a:t>
            </a:r>
            <a:r>
              <a:rPr lang="en-US" dirty="0" err="1"/>
              <a:t>gVBO</a:t>
            </a:r>
            <a:r>
              <a:rPr lang="en-US" dirty="0"/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8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5E3B9B-3397-8B0A-FE98-FF0271B3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1142347"/>
            <a:ext cx="9144000" cy="1344168"/>
          </a:xfrm>
        </p:spPr>
        <p:txBody>
          <a:bodyPr/>
          <a:lstStyle/>
          <a:p>
            <a:r>
              <a:rPr lang="en-US" dirty="0"/>
              <a:t>OpenGL Basic Shaders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C43EE-4784-588A-AF26-6A5098CE04F3}"/>
              </a:ext>
            </a:extLst>
          </p:cNvPr>
          <p:cNvSpPr txBox="1"/>
          <p:nvPr/>
        </p:nvSpPr>
        <p:spPr>
          <a:xfrm>
            <a:off x="1652066" y="2131405"/>
            <a:ext cx="8659907" cy="32918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E7188-A561-3964-4256-95ED8864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09" y="3863779"/>
            <a:ext cx="796627" cy="79662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C3582-EB57-3751-B82B-7C3864B2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65" y="3860306"/>
            <a:ext cx="8382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CCD7F-8CD1-FAF8-3C65-9F53AA55E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16" y="3826664"/>
            <a:ext cx="838200" cy="83374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C50C3-E06F-44E2-6614-B41CB55AA058}"/>
              </a:ext>
            </a:extLst>
          </p:cNvPr>
          <p:cNvSpPr txBox="1"/>
          <p:nvPr/>
        </p:nvSpPr>
        <p:spPr>
          <a:xfrm>
            <a:off x="3377939" y="4714651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C9309-BEED-0DBF-F5CD-54FE13A2875A}"/>
              </a:ext>
            </a:extLst>
          </p:cNvPr>
          <p:cNvSpPr txBox="1"/>
          <p:nvPr/>
        </p:nvSpPr>
        <p:spPr>
          <a:xfrm>
            <a:off x="7139217" y="4737200"/>
            <a:ext cx="200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A55D7-95CA-7D29-0463-EAE7CE79DE36}"/>
              </a:ext>
            </a:extLst>
          </p:cNvPr>
          <p:cNvSpPr txBox="1"/>
          <p:nvPr/>
        </p:nvSpPr>
        <p:spPr>
          <a:xfrm>
            <a:off x="5366718" y="4735071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6D99-00C7-42F0-7C21-F3CCEC702A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78136" y="4260356"/>
            <a:ext cx="1118529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B64559-1911-EC54-6FED-BC4FAF61B6E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34865" y="4243535"/>
            <a:ext cx="912851" cy="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5F079E-7957-DAE0-1C68-732386AA9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374" y="2479848"/>
            <a:ext cx="825948" cy="797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C21691-A7E3-6AF9-E673-14BC9E6865AE}"/>
              </a:ext>
            </a:extLst>
          </p:cNvPr>
          <p:cNvSpPr txBox="1"/>
          <p:nvPr/>
        </p:nvSpPr>
        <p:spPr>
          <a:xfrm>
            <a:off x="3169013" y="272645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Information VBO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EE64E2-1B70-894C-B352-A89C95AC38F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68658" y="3294070"/>
            <a:ext cx="912851" cy="9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B3F-40B7-2719-1FE5-A001604F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61" y="879275"/>
            <a:ext cx="9144000" cy="1344168"/>
          </a:xfrm>
        </p:spPr>
        <p:txBody>
          <a:bodyPr/>
          <a:lstStyle/>
          <a:p>
            <a:r>
              <a:rPr lang="en-US" dirty="0"/>
              <a:t>Data In Rendering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3623D-1DF0-1D15-1A67-599960C0A1D0}"/>
              </a:ext>
            </a:extLst>
          </p:cNvPr>
          <p:cNvSpPr/>
          <p:nvPr/>
        </p:nvSpPr>
        <p:spPr>
          <a:xfrm>
            <a:off x="2363361" y="2109143"/>
            <a:ext cx="22860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VBO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43CF3-C2F0-65D1-2144-57B1FD984D2C}"/>
              </a:ext>
            </a:extLst>
          </p:cNvPr>
          <p:cNvSpPr/>
          <p:nvPr/>
        </p:nvSpPr>
        <p:spPr>
          <a:xfrm>
            <a:off x="5678061" y="1804343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Attributes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5805C-5134-8F1B-FDB4-0A90C2F8637A}"/>
              </a:ext>
            </a:extLst>
          </p:cNvPr>
          <p:cNvSpPr/>
          <p:nvPr/>
        </p:nvSpPr>
        <p:spPr>
          <a:xfrm>
            <a:off x="5563761" y="3175943"/>
            <a:ext cx="2514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Vertex </a:t>
            </a:r>
            <a:r>
              <a:rPr lang="en-US" sz="2400" b="1" dirty="0" err="1">
                <a:solidFill>
                  <a:schemeClr val="bg1"/>
                </a:solidFill>
              </a:rPr>
              <a:t>Shader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B2F50-C22A-0F00-A450-BF1AC86986BA}"/>
              </a:ext>
            </a:extLst>
          </p:cNvPr>
          <p:cNvSpPr/>
          <p:nvPr/>
        </p:nvSpPr>
        <p:spPr>
          <a:xfrm>
            <a:off x="5563761" y="4547543"/>
            <a:ext cx="2514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Fragment </a:t>
            </a:r>
            <a:r>
              <a:rPr lang="en-US" sz="2400" b="1" dirty="0" err="1">
                <a:solidFill>
                  <a:schemeClr val="bg1"/>
                </a:solidFill>
              </a:rPr>
              <a:t>Shader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91EA6-28EC-C42E-8061-7A1D283A9057}"/>
              </a:ext>
            </a:extLst>
          </p:cNvPr>
          <p:cNvSpPr/>
          <p:nvPr/>
        </p:nvSpPr>
        <p:spPr>
          <a:xfrm>
            <a:off x="5563761" y="5919143"/>
            <a:ext cx="25146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Frame Buffer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8FFE8A34-4CB1-1F8D-0BD3-5CF0DE51E276}"/>
              </a:ext>
            </a:extLst>
          </p:cNvPr>
          <p:cNvSpPr/>
          <p:nvPr/>
        </p:nvSpPr>
        <p:spPr>
          <a:xfrm>
            <a:off x="6706761" y="401414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Down Arrow 9">
            <a:extLst>
              <a:ext uri="{FF2B5EF4-FFF2-40B4-BE49-F238E27FC236}">
                <a16:creationId xmlns:a16="http://schemas.microsoft.com/office/drawing/2014/main" id="{0BBA68A9-19F4-5AFD-EDAC-1593FFFFC449}"/>
              </a:ext>
            </a:extLst>
          </p:cNvPr>
          <p:cNvSpPr/>
          <p:nvPr/>
        </p:nvSpPr>
        <p:spPr>
          <a:xfrm>
            <a:off x="6706761" y="538574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300586-7FCE-4431-0E64-7B3C5E3E72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821061" y="26425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0A1B01-A176-0438-9026-4CF0BB61E9B7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4649361" y="2223443"/>
            <a:ext cx="1028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B8808-498A-B4E4-A7C0-F56EFA9FEDF3}"/>
              </a:ext>
            </a:extLst>
          </p:cNvPr>
          <p:cNvSpPr/>
          <p:nvPr/>
        </p:nvSpPr>
        <p:spPr>
          <a:xfrm>
            <a:off x="2439561" y="3861743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Uniforms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BCB947-7BBD-19BE-4B7E-3FF0E6EAC960}"/>
              </a:ext>
            </a:extLst>
          </p:cNvPr>
          <p:cNvSpPr/>
          <p:nvPr/>
        </p:nvSpPr>
        <p:spPr>
          <a:xfrm>
            <a:off x="8687961" y="3911511"/>
            <a:ext cx="200906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Varyings</a:t>
            </a:r>
            <a:r>
              <a:rPr lang="en-US" sz="2800" b="1" dirty="0">
                <a:solidFill>
                  <a:schemeClr val="bg1"/>
                </a:solidFill>
              </a:rPr>
              <a:t> (In/Out)</a:t>
            </a:r>
            <a:endParaRPr lang="th-TH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310EB-40D5-9165-05B4-EECE505AA19B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725561" y="3595043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360CB6-1B02-4D15-2520-99187F7EACA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4725561" y="4280843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251C3E-2FAF-406A-A22B-10A07599FD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78361" y="3595043"/>
            <a:ext cx="838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920EEB-0C90-1850-D2C2-54585DDA8FB6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flipH="1">
            <a:off x="8078361" y="4749711"/>
            <a:ext cx="1614134" cy="21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F8373-AF01-A1D5-9AD8-BEC794B613A2}"/>
              </a:ext>
            </a:extLst>
          </p:cNvPr>
          <p:cNvSpPr txBox="1"/>
          <p:nvPr/>
        </p:nvSpPr>
        <p:spPr>
          <a:xfrm>
            <a:off x="4801761" y="1804343"/>
            <a:ext cx="90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</a:t>
            </a:r>
          </a:p>
          <a:p>
            <a:r>
              <a:rPr lang="en-US" dirty="0"/>
              <a:t>data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2C85C-5D8A-BF90-525E-CDD591707EAC}"/>
              </a:ext>
            </a:extLst>
          </p:cNvPr>
          <p:cNvSpPr txBox="1"/>
          <p:nvPr/>
        </p:nvSpPr>
        <p:spPr>
          <a:xfrm>
            <a:off x="8306961" y="317594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38460-8265-0128-2AA5-A10BA4B46F84}"/>
              </a:ext>
            </a:extLst>
          </p:cNvPr>
          <p:cNvSpPr txBox="1"/>
          <p:nvPr/>
        </p:nvSpPr>
        <p:spPr>
          <a:xfrm>
            <a:off x="8383162" y="49285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6B9DB-9C1B-221C-DE43-E7764BE297DA}"/>
              </a:ext>
            </a:extLst>
          </p:cNvPr>
          <p:cNvSpPr txBox="1"/>
          <p:nvPr/>
        </p:nvSpPr>
        <p:spPr>
          <a:xfrm>
            <a:off x="4649362" y="46999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FB37C-9173-925C-70BB-1C7E49818724}"/>
              </a:ext>
            </a:extLst>
          </p:cNvPr>
          <p:cNvSpPr txBox="1"/>
          <p:nvPr/>
        </p:nvSpPr>
        <p:spPr>
          <a:xfrm>
            <a:off x="4649362" y="34045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12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0C5A-0478-46D6-0E10-43EE235A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B1D1-1159-534F-7C94-9420536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once for “each” vertex</a:t>
            </a:r>
          </a:p>
          <a:p>
            <a:r>
              <a:rPr lang="en-US" dirty="0"/>
              <a:t>Main purpose</a:t>
            </a:r>
          </a:p>
          <a:p>
            <a:pPr lvl="1"/>
            <a:r>
              <a:rPr lang="en-US" dirty="0"/>
              <a:t>Calculate position of a vertex according to transformation matrix</a:t>
            </a:r>
          </a:p>
          <a:p>
            <a:pPr lvl="2"/>
            <a:r>
              <a:rPr lang="en-US" dirty="0"/>
              <a:t>Model matrix</a:t>
            </a:r>
          </a:p>
          <a:p>
            <a:pPr lvl="2"/>
            <a:r>
              <a:rPr lang="en-US" dirty="0"/>
              <a:t>Projection matrix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gl_position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88DC-F513-8CF3-EF14-BBBD44E5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Vertex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16CDF-8F1F-96BB-6E14-9F2928DAFE21}"/>
              </a:ext>
            </a:extLst>
          </p:cNvPr>
          <p:cNvSpPr/>
          <p:nvPr/>
        </p:nvSpPr>
        <p:spPr>
          <a:xfrm>
            <a:off x="1517903" y="3118765"/>
            <a:ext cx="938232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#version 330</a:t>
            </a:r>
          </a:p>
          <a:p>
            <a:r>
              <a:rPr lang="en-US" sz="2400" dirty="0"/>
              <a:t>in vec2 LVertexPos2D; </a:t>
            </a:r>
          </a:p>
          <a:p>
            <a:r>
              <a:rPr lang="en-US" sz="2400" dirty="0"/>
              <a:t>void main() {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gl_Position</a:t>
            </a:r>
            <a:r>
              <a:rPr lang="en-US" sz="2400" dirty="0"/>
              <a:t> = vec4( LVertexPos2D.x, LVertexPos2D.y, 0, 1 );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2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FF6C-8306-3016-BDB7-A994C045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636C-56B2-5C86-5249-CE4C56E8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= possible pixel</a:t>
            </a:r>
          </a:p>
          <a:p>
            <a:r>
              <a:rPr lang="en-US" dirty="0"/>
              <a:t>Execute once for “each” fragment</a:t>
            </a:r>
          </a:p>
          <a:p>
            <a:r>
              <a:rPr lang="en-US" dirty="0"/>
              <a:t>Main purpose</a:t>
            </a:r>
          </a:p>
          <a:p>
            <a:pPr lvl="1"/>
            <a:r>
              <a:rPr lang="en-US" dirty="0"/>
              <a:t>Output color of each pixel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C6CC-B44F-58C4-0855-9D6916E4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Fragment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26B0-C3A7-90BB-D736-115592BFCC16}"/>
              </a:ext>
            </a:extLst>
          </p:cNvPr>
          <p:cNvSpPr/>
          <p:nvPr/>
        </p:nvSpPr>
        <p:spPr>
          <a:xfrm>
            <a:off x="1517903" y="2862072"/>
            <a:ext cx="901946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#version 330</a:t>
            </a:r>
          </a:p>
          <a:p>
            <a:r>
              <a:rPr lang="en-US" sz="2400" dirty="0"/>
              <a:t>out vec4 </a:t>
            </a:r>
            <a:r>
              <a:rPr lang="en-US" sz="2400" dirty="0" err="1"/>
              <a:t>LFragment</a:t>
            </a:r>
            <a:r>
              <a:rPr lang="en-US" sz="2400" dirty="0"/>
              <a:t>; </a:t>
            </a:r>
          </a:p>
          <a:p>
            <a:r>
              <a:rPr lang="en-US" sz="2400" dirty="0"/>
              <a:t>void main() {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LFragment</a:t>
            </a:r>
            <a:r>
              <a:rPr lang="en-US" sz="2400" dirty="0"/>
              <a:t> = vec4( 1.0,1.0,1.0, 1.0 );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5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E21F-F5D5-9AC4-9CCA-44DCFBAA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VBO and VAO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F857-6700-9B34-52FB-4FA56BDC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43523"/>
            <a:ext cx="9144000" cy="3655525"/>
          </a:xfrm>
        </p:spPr>
        <p:txBody>
          <a:bodyPr/>
          <a:lstStyle/>
          <a:p>
            <a:r>
              <a:rPr lang="en-US" dirty="0"/>
              <a:t>VBO – Vertex Buffer Objects</a:t>
            </a:r>
          </a:p>
          <a:p>
            <a:pPr lvl="1"/>
            <a:r>
              <a:rPr lang="en-US" dirty="0"/>
              <a:t>Buffer Object storing vertex information on GPU</a:t>
            </a:r>
          </a:p>
          <a:p>
            <a:r>
              <a:rPr lang="en-US" dirty="0"/>
              <a:t>VAO – Vertex Array Objects</a:t>
            </a:r>
          </a:p>
          <a:p>
            <a:pPr lvl="1"/>
            <a:r>
              <a:rPr lang="en-US" dirty="0"/>
              <a:t>Object storing all states needed to supply vertex data including Buffer Objects</a:t>
            </a:r>
          </a:p>
          <a:p>
            <a:pPr lvl="1"/>
            <a:r>
              <a:rPr lang="en-US" sz="2000" dirty="0"/>
              <a:t>	- To draw a primitive, multiple VBOs needed to be set up and </a:t>
            </a:r>
            <a:r>
              <a:rPr lang="en-US" sz="2000" dirty="0" err="1"/>
              <a:t>binded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251-9316-7EBE-44A1-F3BADF0E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C33C-1654-C793-156A-82A0A27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98057"/>
            <a:ext cx="9144000" cy="3500991"/>
          </a:xfrm>
        </p:spPr>
        <p:txBody>
          <a:bodyPr>
            <a:normAutofit/>
          </a:bodyPr>
          <a:lstStyle/>
          <a:p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VAO with</a:t>
            </a:r>
            <a:r>
              <a:rPr lang="th-TH" sz="2400" dirty="0"/>
              <a:t> </a:t>
            </a:r>
            <a:r>
              <a:rPr lang="en-US" sz="2400" dirty="0" err="1"/>
              <a:t>glGenVertexArrays</a:t>
            </a:r>
            <a:endParaRPr lang="th-TH" sz="2400" dirty="0"/>
          </a:p>
          <a:p>
            <a:r>
              <a:rPr lang="en-US" sz="2400" dirty="0"/>
              <a:t>Bind VAO to activate with</a:t>
            </a:r>
            <a:r>
              <a:rPr lang="th-TH" sz="2400" dirty="0"/>
              <a:t> </a:t>
            </a:r>
            <a:r>
              <a:rPr lang="en-US" sz="2400" dirty="0" err="1"/>
              <a:t>glBindVertexArray</a:t>
            </a:r>
            <a:endParaRPr lang="en-US" sz="2400" dirty="0"/>
          </a:p>
          <a:p>
            <a:r>
              <a:rPr lang="en-US" sz="2400" dirty="0"/>
              <a:t>Create VBO to store data</a:t>
            </a:r>
          </a:p>
          <a:p>
            <a:pPr lvl="1"/>
            <a:r>
              <a:rPr lang="en-US" sz="2000" dirty="0"/>
              <a:t>The created VBO will be associated with the active VAO</a:t>
            </a:r>
            <a:endParaRPr lang="th-TH" sz="2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glBindVertexArray</a:t>
            </a:r>
            <a:r>
              <a:rPr lang="en-US" sz="2400" dirty="0"/>
              <a:t>( </a:t>
            </a:r>
            <a:r>
              <a:rPr lang="en-US" sz="2400" dirty="0" err="1"/>
              <a:t>vertex_array_object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th-TH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glDrawArrays</a:t>
            </a:r>
            <a:r>
              <a:rPr lang="en-US" sz="2400" dirty="0"/>
              <a:t>(GL_TRIANGLES, 0, 3)</a:t>
            </a:r>
          </a:p>
          <a:p>
            <a:pPr>
              <a:buNone/>
            </a:pPr>
            <a:r>
              <a:rPr lang="th-TH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glBindVertexArray</a:t>
            </a:r>
            <a:r>
              <a:rPr lang="en-US" sz="2400" dirty="0"/>
              <a:t>( 0 )</a:t>
            </a:r>
            <a:endParaRPr lang="th-TH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0359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459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Avenir Next LT Pro</vt:lpstr>
      <vt:lpstr>Consolas</vt:lpstr>
      <vt:lpstr>PrismaticVTI</vt:lpstr>
      <vt:lpstr>2D Graphics Programming with OpenGL  Shaders and Data Buffer</vt:lpstr>
      <vt:lpstr>OpenGL Basic Shaders</vt:lpstr>
      <vt:lpstr>Data In Rendering Pipeline</vt:lpstr>
      <vt:lpstr>Vertex Shader</vt:lpstr>
      <vt:lpstr>Example Vertex Shader</vt:lpstr>
      <vt:lpstr>Fragment Shader</vt:lpstr>
      <vt:lpstr>Example Fragment Shader</vt:lpstr>
      <vt:lpstr>VBO and VAO</vt:lpstr>
      <vt:lpstr>Creating VAO</vt:lpstr>
      <vt:lpstr>Steps for Creating a Buffer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21</cp:revision>
  <dcterms:created xsi:type="dcterms:W3CDTF">2022-02-14T15:01:45Z</dcterms:created>
  <dcterms:modified xsi:type="dcterms:W3CDTF">2023-09-04T07:57:12Z</dcterms:modified>
</cp:coreProperties>
</file>