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76" r:id="rId3"/>
    <p:sldId id="27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C5963-C276-43D3-BD24-F64C58A7E82C}" v="7" dt="2023-09-11T14:48:45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KANYA RATANOTAYANON" userId="363f4162-4837-4f18-b4cf-c144fded3c77" providerId="ADAL" clId="{3D8C5963-C276-43D3-BD24-F64C58A7E82C}"/>
    <pc:docChg chg="undo custSel addSld delSld modSld">
      <pc:chgData name="SUKANYA RATANOTAYANON" userId="363f4162-4837-4f18-b4cf-c144fded3c77" providerId="ADAL" clId="{3D8C5963-C276-43D3-BD24-F64C58A7E82C}" dt="2023-09-11T14:49:41.535" v="234" actId="12"/>
      <pc:docMkLst>
        <pc:docMk/>
      </pc:docMkLst>
      <pc:sldChg chg="modSp mod">
        <pc:chgData name="SUKANYA RATANOTAYANON" userId="363f4162-4837-4f18-b4cf-c144fded3c77" providerId="ADAL" clId="{3D8C5963-C276-43D3-BD24-F64C58A7E82C}" dt="2023-09-05T17:40:34.203" v="28" actId="1076"/>
        <pc:sldMkLst>
          <pc:docMk/>
          <pc:sldMk cId="1196443280" sldId="256"/>
        </pc:sldMkLst>
        <pc:spChg chg="mod">
          <ac:chgData name="SUKANYA RATANOTAYANON" userId="363f4162-4837-4f18-b4cf-c144fded3c77" providerId="ADAL" clId="{3D8C5963-C276-43D3-BD24-F64C58A7E82C}" dt="2023-09-05T17:40:34.203" v="28" actId="1076"/>
          <ac:spMkLst>
            <pc:docMk/>
            <pc:sldMk cId="1196443280" sldId="256"/>
            <ac:spMk id="2" creationId="{3DEB457D-B50A-4B13-A428-6A08E68B5F60}"/>
          </ac:spMkLst>
        </pc:spChg>
      </pc:sldChg>
      <pc:sldChg chg="del">
        <pc:chgData name="SUKANYA RATANOTAYANON" userId="363f4162-4837-4f18-b4cf-c144fded3c77" providerId="ADAL" clId="{3D8C5963-C276-43D3-BD24-F64C58A7E82C}" dt="2023-09-05T17:40:10.869" v="0" actId="47"/>
        <pc:sldMkLst>
          <pc:docMk/>
          <pc:sldMk cId="2084849340" sldId="265"/>
        </pc:sldMkLst>
      </pc:sldChg>
      <pc:sldChg chg="del">
        <pc:chgData name="SUKANYA RATANOTAYANON" userId="363f4162-4837-4f18-b4cf-c144fded3c77" providerId="ADAL" clId="{3D8C5963-C276-43D3-BD24-F64C58A7E82C}" dt="2023-09-05T17:40:10.869" v="0" actId="47"/>
        <pc:sldMkLst>
          <pc:docMk/>
          <pc:sldMk cId="1368424075" sldId="266"/>
        </pc:sldMkLst>
      </pc:sldChg>
      <pc:sldChg chg="del">
        <pc:chgData name="SUKANYA RATANOTAYANON" userId="363f4162-4837-4f18-b4cf-c144fded3c77" providerId="ADAL" clId="{3D8C5963-C276-43D3-BD24-F64C58A7E82C}" dt="2023-09-05T17:40:10.869" v="0" actId="47"/>
        <pc:sldMkLst>
          <pc:docMk/>
          <pc:sldMk cId="3565098706" sldId="267"/>
        </pc:sldMkLst>
      </pc:sldChg>
      <pc:sldChg chg="del">
        <pc:chgData name="SUKANYA RATANOTAYANON" userId="363f4162-4837-4f18-b4cf-c144fded3c77" providerId="ADAL" clId="{3D8C5963-C276-43D3-BD24-F64C58A7E82C}" dt="2023-09-05T17:40:10.869" v="0" actId="47"/>
        <pc:sldMkLst>
          <pc:docMk/>
          <pc:sldMk cId="1812477358" sldId="268"/>
        </pc:sldMkLst>
      </pc:sldChg>
      <pc:sldChg chg="del">
        <pc:chgData name="SUKANYA RATANOTAYANON" userId="363f4162-4837-4f18-b4cf-c144fded3c77" providerId="ADAL" clId="{3D8C5963-C276-43D3-BD24-F64C58A7E82C}" dt="2023-09-05T17:40:10.869" v="0" actId="47"/>
        <pc:sldMkLst>
          <pc:docMk/>
          <pc:sldMk cId="2103209348" sldId="269"/>
        </pc:sldMkLst>
      </pc:sldChg>
      <pc:sldChg chg="del">
        <pc:chgData name="SUKANYA RATANOTAYANON" userId="363f4162-4837-4f18-b4cf-c144fded3c77" providerId="ADAL" clId="{3D8C5963-C276-43D3-BD24-F64C58A7E82C}" dt="2023-09-05T17:40:10.869" v="0" actId="47"/>
        <pc:sldMkLst>
          <pc:docMk/>
          <pc:sldMk cId="2281265371" sldId="271"/>
        </pc:sldMkLst>
      </pc:sldChg>
      <pc:sldChg chg="del">
        <pc:chgData name="SUKANYA RATANOTAYANON" userId="363f4162-4837-4f18-b4cf-c144fded3c77" providerId="ADAL" clId="{3D8C5963-C276-43D3-BD24-F64C58A7E82C}" dt="2023-09-05T17:40:10.869" v="0" actId="47"/>
        <pc:sldMkLst>
          <pc:docMk/>
          <pc:sldMk cId="3737274119" sldId="272"/>
        </pc:sldMkLst>
      </pc:sldChg>
      <pc:sldChg chg="del">
        <pc:chgData name="SUKANYA RATANOTAYANON" userId="363f4162-4837-4f18-b4cf-c144fded3c77" providerId="ADAL" clId="{3D8C5963-C276-43D3-BD24-F64C58A7E82C}" dt="2023-09-05T17:40:10.869" v="0" actId="47"/>
        <pc:sldMkLst>
          <pc:docMk/>
          <pc:sldMk cId="2400537734" sldId="273"/>
        </pc:sldMkLst>
      </pc:sldChg>
      <pc:sldChg chg="del">
        <pc:chgData name="SUKANYA RATANOTAYANON" userId="363f4162-4837-4f18-b4cf-c144fded3c77" providerId="ADAL" clId="{3D8C5963-C276-43D3-BD24-F64C58A7E82C}" dt="2023-09-05T17:40:10.869" v="0" actId="47"/>
        <pc:sldMkLst>
          <pc:docMk/>
          <pc:sldMk cId="2254003594" sldId="274"/>
        </pc:sldMkLst>
      </pc:sldChg>
      <pc:sldChg chg="addSp delSp modSp mod">
        <pc:chgData name="SUKANYA RATANOTAYANON" userId="363f4162-4837-4f18-b4cf-c144fded3c77" providerId="ADAL" clId="{3D8C5963-C276-43D3-BD24-F64C58A7E82C}" dt="2023-09-11T14:49:06.039" v="166" actId="20577"/>
        <pc:sldMkLst>
          <pc:docMk/>
          <pc:sldMk cId="2984588806" sldId="275"/>
        </pc:sldMkLst>
        <pc:spChg chg="add mod">
          <ac:chgData name="SUKANYA RATANOTAYANON" userId="363f4162-4837-4f18-b4cf-c144fded3c77" providerId="ADAL" clId="{3D8C5963-C276-43D3-BD24-F64C58A7E82C}" dt="2023-09-11T14:49:00.463" v="164" actId="20577"/>
          <ac:spMkLst>
            <pc:docMk/>
            <pc:sldMk cId="2984588806" sldId="275"/>
            <ac:spMk id="6" creationId="{BFBAF63D-49EA-6040-5D35-388437CB9981}"/>
          </ac:spMkLst>
        </pc:spChg>
        <pc:spChg chg="del">
          <ac:chgData name="SUKANYA RATANOTAYANON" userId="363f4162-4837-4f18-b4cf-c144fded3c77" providerId="ADAL" clId="{3D8C5963-C276-43D3-BD24-F64C58A7E82C}" dt="2023-09-05T17:40:39.577" v="29" actId="478"/>
          <ac:spMkLst>
            <pc:docMk/>
            <pc:sldMk cId="2984588806" sldId="275"/>
            <ac:spMk id="6" creationId="{EC8A9E1A-F5C5-80D4-D3A0-E3A799361572}"/>
          </ac:spMkLst>
        </pc:spChg>
        <pc:spChg chg="add mod">
          <ac:chgData name="SUKANYA RATANOTAYANON" userId="363f4162-4837-4f18-b4cf-c144fded3c77" providerId="ADAL" clId="{3D8C5963-C276-43D3-BD24-F64C58A7E82C}" dt="2023-09-11T14:49:03.529" v="165" actId="20577"/>
          <ac:spMkLst>
            <pc:docMk/>
            <pc:sldMk cId="2984588806" sldId="275"/>
            <ac:spMk id="7" creationId="{6FC50C61-C2EA-F346-C79F-7E2B7A800B7D}"/>
          </ac:spMkLst>
        </pc:spChg>
        <pc:spChg chg="add mod">
          <ac:chgData name="SUKANYA RATANOTAYANON" userId="363f4162-4837-4f18-b4cf-c144fded3c77" providerId="ADAL" clId="{3D8C5963-C276-43D3-BD24-F64C58A7E82C}" dt="2023-09-11T14:49:06.039" v="166" actId="20577"/>
          <ac:spMkLst>
            <pc:docMk/>
            <pc:sldMk cId="2984588806" sldId="275"/>
            <ac:spMk id="8" creationId="{05EA8049-6793-73E3-0975-9727AB54CE8D}"/>
          </ac:spMkLst>
        </pc:spChg>
        <pc:spChg chg="add mod">
          <ac:chgData name="SUKANYA RATANOTAYANON" userId="363f4162-4837-4f18-b4cf-c144fded3c77" providerId="ADAL" clId="{3D8C5963-C276-43D3-BD24-F64C58A7E82C}" dt="2023-09-05T17:42:59.668" v="49" actId="1076"/>
          <ac:spMkLst>
            <pc:docMk/>
            <pc:sldMk cId="2984588806" sldId="275"/>
            <ac:spMk id="9" creationId="{AEBB5018-085B-BA53-0DEE-F0DE782A0157}"/>
          </ac:spMkLst>
        </pc:spChg>
        <pc:spChg chg="add mod">
          <ac:chgData name="SUKANYA RATANOTAYANON" userId="363f4162-4837-4f18-b4cf-c144fded3c77" providerId="ADAL" clId="{3D8C5963-C276-43D3-BD24-F64C58A7E82C}" dt="2023-09-05T17:43:15.239" v="51" actId="1076"/>
          <ac:spMkLst>
            <pc:docMk/>
            <pc:sldMk cId="2984588806" sldId="275"/>
            <ac:spMk id="10" creationId="{10BC5157-769C-7A66-8A4E-D57B6BBF9B15}"/>
          </ac:spMkLst>
        </pc:spChg>
        <pc:spChg chg="add mod">
          <ac:chgData name="SUKANYA RATANOTAYANON" userId="363f4162-4837-4f18-b4cf-c144fded3c77" providerId="ADAL" clId="{3D8C5963-C276-43D3-BD24-F64C58A7E82C}" dt="2023-09-05T17:41:49.638" v="41" actId="1076"/>
          <ac:spMkLst>
            <pc:docMk/>
            <pc:sldMk cId="2984588806" sldId="275"/>
            <ac:spMk id="11" creationId="{ED854CF9-7B2A-78A3-EF13-05A8CC3CD281}"/>
          </ac:spMkLst>
        </pc:spChg>
        <pc:spChg chg="add mod">
          <ac:chgData name="SUKANYA RATANOTAYANON" userId="363f4162-4837-4f18-b4cf-c144fded3c77" providerId="ADAL" clId="{3D8C5963-C276-43D3-BD24-F64C58A7E82C}" dt="2023-09-05T17:43:23.914" v="52" actId="1076"/>
          <ac:spMkLst>
            <pc:docMk/>
            <pc:sldMk cId="2984588806" sldId="275"/>
            <ac:spMk id="12" creationId="{322E81FF-CEFD-DC9D-EFA7-698E878999F9}"/>
          </ac:spMkLst>
        </pc:spChg>
        <pc:spChg chg="add mod">
          <ac:chgData name="SUKANYA RATANOTAYANON" userId="363f4162-4837-4f18-b4cf-c144fded3c77" providerId="ADAL" clId="{3D8C5963-C276-43D3-BD24-F64C58A7E82C}" dt="2023-09-05T17:42:28.735" v="48" actId="1582"/>
          <ac:spMkLst>
            <pc:docMk/>
            <pc:sldMk cId="2984588806" sldId="275"/>
            <ac:spMk id="13" creationId="{22EE4E55-19A7-CC47-DB03-9B3F61E2EDE7}"/>
          </ac:spMkLst>
        </pc:spChg>
        <pc:spChg chg="add mod">
          <ac:chgData name="SUKANYA RATANOTAYANON" userId="363f4162-4837-4f18-b4cf-c144fded3c77" providerId="ADAL" clId="{3D8C5963-C276-43D3-BD24-F64C58A7E82C}" dt="2023-09-11T14:48:53.088" v="160" actId="20577"/>
          <ac:spMkLst>
            <pc:docMk/>
            <pc:sldMk cId="2984588806" sldId="275"/>
            <ac:spMk id="14" creationId="{EB799369-C335-B5C9-2A9D-3D5E49091C3B}"/>
          </ac:spMkLst>
        </pc:spChg>
        <pc:cxnChg chg="add mod">
          <ac:chgData name="SUKANYA RATANOTAYANON" userId="363f4162-4837-4f18-b4cf-c144fded3c77" providerId="ADAL" clId="{3D8C5963-C276-43D3-BD24-F64C58A7E82C}" dt="2023-09-05T17:41:02.681" v="32" actId="1582"/>
          <ac:cxnSpMkLst>
            <pc:docMk/>
            <pc:sldMk cId="2984588806" sldId="275"/>
            <ac:cxnSpMk id="3" creationId="{F5408B7B-4426-45B4-74FB-A82B4A1BE281}"/>
          </ac:cxnSpMkLst>
        </pc:cxnChg>
        <pc:cxnChg chg="add mod">
          <ac:chgData name="SUKANYA RATANOTAYANON" userId="363f4162-4837-4f18-b4cf-c144fded3c77" providerId="ADAL" clId="{3D8C5963-C276-43D3-BD24-F64C58A7E82C}" dt="2023-09-05T17:41:14.690" v="35" actId="14100"/>
          <ac:cxnSpMkLst>
            <pc:docMk/>
            <pc:sldMk cId="2984588806" sldId="275"/>
            <ac:cxnSpMk id="4" creationId="{48D318E8-6FD5-F648-DDE7-E2B45E8C7E0E}"/>
          </ac:cxnSpMkLst>
        </pc:cxnChg>
      </pc:sldChg>
      <pc:sldChg chg="modSp new mod">
        <pc:chgData name="SUKANYA RATANOTAYANON" userId="363f4162-4837-4f18-b4cf-c144fded3c77" providerId="ADAL" clId="{3D8C5963-C276-43D3-BD24-F64C58A7E82C}" dt="2023-09-11T14:49:41.535" v="234" actId="12"/>
        <pc:sldMkLst>
          <pc:docMk/>
          <pc:sldMk cId="3630780533" sldId="276"/>
        </pc:sldMkLst>
        <pc:spChg chg="mod">
          <ac:chgData name="SUKANYA RATANOTAYANON" userId="363f4162-4837-4f18-b4cf-c144fded3c77" providerId="ADAL" clId="{3D8C5963-C276-43D3-BD24-F64C58A7E82C}" dt="2023-09-11T14:47:47.869" v="78" actId="20577"/>
          <ac:spMkLst>
            <pc:docMk/>
            <pc:sldMk cId="3630780533" sldId="276"/>
            <ac:spMk id="2" creationId="{506ED326-DD8C-F4F4-65F3-064EDA066855}"/>
          </ac:spMkLst>
        </pc:spChg>
        <pc:spChg chg="mod">
          <ac:chgData name="SUKANYA RATANOTAYANON" userId="363f4162-4837-4f18-b4cf-c144fded3c77" providerId="ADAL" clId="{3D8C5963-C276-43D3-BD24-F64C58A7E82C}" dt="2023-09-11T14:49:41.535" v="234" actId="12"/>
          <ac:spMkLst>
            <pc:docMk/>
            <pc:sldMk cId="3630780533" sldId="276"/>
            <ac:spMk id="3" creationId="{47D4A0EB-1630-60D1-F0CC-7013F650D9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5347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8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0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5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5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9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2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6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2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7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4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B457D-B50A-4B13-A428-6A08E68B5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0714" y="1318279"/>
            <a:ext cx="5939287" cy="279694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Arial Black" panose="020B0A04020102020204" pitchFamily="34" charset="0"/>
              </a:rPr>
              <a:t>2D Graphics Programming with OpenGL</a:t>
            </a:r>
            <a:br>
              <a:rPr lang="en-US" sz="4000" dirty="0">
                <a:latin typeface="Arial Black" panose="020B0A04020102020204" pitchFamily="34" charset="0"/>
              </a:rPr>
            </a:br>
            <a:br>
              <a:rPr lang="en-US" sz="4000" dirty="0">
                <a:latin typeface="Arial Black" panose="020B0A04020102020204" pitchFamily="34" charset="0"/>
              </a:rPr>
            </a:br>
            <a:r>
              <a:rPr lang="en-US" sz="3600" dirty="0">
                <a:latin typeface="Arial Black" panose="020B0A04020102020204" pitchFamily="34" charset="0"/>
              </a:rPr>
              <a:t>Example Program - square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A1482-4964-40CF-9731-33F29FE67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Sukanya Ratanotayanon</a:t>
            </a:r>
          </a:p>
          <a:p>
            <a:pPr algn="l"/>
            <a:r>
              <a:rPr lang="en-US" dirty="0"/>
              <a:t>Creative </a:t>
            </a:r>
            <a:r>
              <a:rPr lang="en-US" dirty="0" err="1"/>
              <a:t>Technology@KMUTT</a:t>
            </a:r>
            <a:endParaRPr lang="en-US" dirty="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B768FB8-ABA8-4339-B58E-6EB1A09B2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94" r="20054" b="-2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4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D326-DD8C-F4F4-65F3-064EDA06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4A0EB-1630-60D1-F0CC-7013F650D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and attach shaders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Use basic Vertex and Fragment shaders in video 5</a:t>
            </a:r>
          </a:p>
          <a:p>
            <a:r>
              <a:rPr lang="en-US" dirty="0"/>
              <a:t>Create VAO and VBO</a:t>
            </a:r>
          </a:p>
          <a:p>
            <a:r>
              <a:rPr lang="en-US" dirty="0"/>
              <a:t>Render a square</a:t>
            </a:r>
          </a:p>
        </p:txBody>
      </p:sp>
    </p:spTree>
    <p:extLst>
      <p:ext uri="{BB962C8B-B14F-4D97-AF65-F5344CB8AC3E}">
        <p14:creationId xmlns:p14="http://schemas.microsoft.com/office/powerpoint/2010/main" val="363078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86A43-3111-31F8-2B06-0A93619DC620}"/>
              </a:ext>
            </a:extLst>
          </p:cNvPr>
          <p:cNvSpPr txBox="1"/>
          <p:nvPr/>
        </p:nvSpPr>
        <p:spPr>
          <a:xfrm>
            <a:off x="7881255" y="940475"/>
            <a:ext cx="3454401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GLfloat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vertexData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=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-0.5f, -0.5f,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0.5f, -0.5f,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0.5f,  0.5f,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-0.5f,  0.5f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};</a:t>
            </a:r>
            <a:endParaRPr lang="en-US" sz="1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5408B7B-4426-45B4-74FB-A82B4A1BE281}"/>
              </a:ext>
            </a:extLst>
          </p:cNvPr>
          <p:cNvCxnSpPr/>
          <p:nvPr/>
        </p:nvCxnSpPr>
        <p:spPr>
          <a:xfrm>
            <a:off x="4019909" y="1751162"/>
            <a:ext cx="0" cy="4209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D318E8-6FD5-F648-DDE7-E2B45E8C7E0E}"/>
              </a:ext>
            </a:extLst>
          </p:cNvPr>
          <p:cNvCxnSpPr>
            <a:cxnSpLocks/>
          </p:cNvCxnSpPr>
          <p:nvPr/>
        </p:nvCxnSpPr>
        <p:spPr>
          <a:xfrm>
            <a:off x="1854679" y="3873260"/>
            <a:ext cx="46151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EBB5018-085B-BA53-0DEE-F0DE782A0157}"/>
              </a:ext>
            </a:extLst>
          </p:cNvPr>
          <p:cNvSpPr/>
          <p:nvPr/>
        </p:nvSpPr>
        <p:spPr>
          <a:xfrm>
            <a:off x="2963174" y="4860986"/>
            <a:ext cx="112141" cy="1121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BC5157-769C-7A66-8A4E-D57B6BBF9B15}"/>
              </a:ext>
            </a:extLst>
          </p:cNvPr>
          <p:cNvSpPr/>
          <p:nvPr/>
        </p:nvSpPr>
        <p:spPr>
          <a:xfrm>
            <a:off x="5152128" y="4860986"/>
            <a:ext cx="112141" cy="1121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854CF9-7B2A-78A3-EF13-05A8CC3CD281}"/>
              </a:ext>
            </a:extLst>
          </p:cNvPr>
          <p:cNvSpPr/>
          <p:nvPr/>
        </p:nvSpPr>
        <p:spPr>
          <a:xfrm>
            <a:off x="5156440" y="2736010"/>
            <a:ext cx="112141" cy="1121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2E81FF-CEFD-DC9D-EFA7-698E878999F9}"/>
              </a:ext>
            </a:extLst>
          </p:cNvPr>
          <p:cNvSpPr/>
          <p:nvPr/>
        </p:nvSpPr>
        <p:spPr>
          <a:xfrm>
            <a:off x="2963173" y="2756140"/>
            <a:ext cx="112141" cy="1121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EE4E55-19A7-CC47-DB03-9B3F61E2EDE7}"/>
              </a:ext>
            </a:extLst>
          </p:cNvPr>
          <p:cNvSpPr/>
          <p:nvPr/>
        </p:nvSpPr>
        <p:spPr>
          <a:xfrm>
            <a:off x="1854679" y="1751162"/>
            <a:ext cx="4615132" cy="420969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AF63D-49EA-6040-5D35-388437CB9981}"/>
              </a:ext>
            </a:extLst>
          </p:cNvPr>
          <p:cNvSpPr txBox="1"/>
          <p:nvPr/>
        </p:nvSpPr>
        <p:spPr>
          <a:xfrm>
            <a:off x="2245024" y="5097658"/>
            <a:ext cx="1774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-0.5f, -0.5f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50C61-C2EA-F346-C79F-7E2B7A800B7D}"/>
              </a:ext>
            </a:extLst>
          </p:cNvPr>
          <p:cNvSpPr txBox="1"/>
          <p:nvPr/>
        </p:nvSpPr>
        <p:spPr>
          <a:xfrm>
            <a:off x="4376826" y="4999087"/>
            <a:ext cx="1774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0.5f, -0.5f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A8049-6793-73E3-0975-9727AB54CE8D}"/>
              </a:ext>
            </a:extLst>
          </p:cNvPr>
          <p:cNvSpPr txBox="1"/>
          <p:nvPr/>
        </p:nvSpPr>
        <p:spPr>
          <a:xfrm>
            <a:off x="2131800" y="2845611"/>
            <a:ext cx="1774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-0.5f, 0.5f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799369-C335-B5C9-2A9D-3D5E49091C3B}"/>
              </a:ext>
            </a:extLst>
          </p:cNvPr>
          <p:cNvSpPr txBox="1"/>
          <p:nvPr/>
        </p:nvSpPr>
        <p:spPr>
          <a:xfrm>
            <a:off x="4373593" y="2821839"/>
            <a:ext cx="1774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0.5f, 0.5f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88806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91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Aharoni</vt:lpstr>
      <vt:lpstr>Arial</vt:lpstr>
      <vt:lpstr>Arial Black</vt:lpstr>
      <vt:lpstr>Avenir Next LT Pro</vt:lpstr>
      <vt:lpstr>Consolas</vt:lpstr>
      <vt:lpstr>PrismaticVTI</vt:lpstr>
      <vt:lpstr>2D Graphics Programming with OpenGL  Example Program - square</vt:lpstr>
      <vt:lpstr>What are we going to 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Miss  Sukanya  Ratanotayanon</dc:creator>
  <cp:lastModifiedBy>SUKANYA RATANOTAYANON</cp:lastModifiedBy>
  <cp:revision>22</cp:revision>
  <dcterms:created xsi:type="dcterms:W3CDTF">2022-02-14T15:01:45Z</dcterms:created>
  <dcterms:modified xsi:type="dcterms:W3CDTF">2023-09-11T14:49:46Z</dcterms:modified>
</cp:coreProperties>
</file>