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23475-345F-431D-B832-C3B9F8AF388F}" v="10" dt="2023-09-18T11:05:39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ANYA RATANOTAYANON" userId="363f4162-4837-4f18-b4cf-c144fded3c77" providerId="ADAL" clId="{8EE23475-345F-431D-B832-C3B9F8AF388F}"/>
    <pc:docChg chg="undo custSel addSld delSld modSld">
      <pc:chgData name="SUKANYA RATANOTAYANON" userId="363f4162-4837-4f18-b4cf-c144fded3c77" providerId="ADAL" clId="{8EE23475-345F-431D-B832-C3B9F8AF388F}" dt="2023-09-22T22:42:04.216" v="381" actId="20577"/>
      <pc:docMkLst>
        <pc:docMk/>
      </pc:docMkLst>
      <pc:sldChg chg="modSp mod">
        <pc:chgData name="SUKANYA RATANOTAYANON" userId="363f4162-4837-4f18-b4cf-c144fded3c77" providerId="ADAL" clId="{8EE23475-345F-431D-B832-C3B9F8AF388F}" dt="2023-09-18T10:49:55.013" v="36" actId="20577"/>
        <pc:sldMkLst>
          <pc:docMk/>
          <pc:sldMk cId="1196443280" sldId="256"/>
        </pc:sldMkLst>
        <pc:spChg chg="mod">
          <ac:chgData name="SUKANYA RATANOTAYANON" userId="363f4162-4837-4f18-b4cf-c144fded3c77" providerId="ADAL" clId="{8EE23475-345F-431D-B832-C3B9F8AF388F}" dt="2023-09-18T10:49:55.013" v="36" actId="20577"/>
          <ac:spMkLst>
            <pc:docMk/>
            <pc:sldMk cId="1196443280" sldId="256"/>
            <ac:spMk id="2" creationId="{3DEB457D-B50A-4B13-A428-6A08E68B5F60}"/>
          </ac:spMkLst>
        </pc:spChg>
      </pc:sldChg>
      <pc:sldChg chg="addSp delSp modSp new mod">
        <pc:chgData name="SUKANYA RATANOTAYANON" userId="363f4162-4837-4f18-b4cf-c144fded3c77" providerId="ADAL" clId="{8EE23475-345F-431D-B832-C3B9F8AF388F}" dt="2023-09-18T10:56:09.135" v="209" actId="20577"/>
        <pc:sldMkLst>
          <pc:docMk/>
          <pc:sldMk cId="1017736205" sldId="257"/>
        </pc:sldMkLst>
        <pc:spChg chg="mod">
          <ac:chgData name="SUKANYA RATANOTAYANON" userId="363f4162-4837-4f18-b4cf-c144fded3c77" providerId="ADAL" clId="{8EE23475-345F-431D-B832-C3B9F8AF388F}" dt="2023-09-18T10:51:55.211" v="63" actId="20577"/>
          <ac:spMkLst>
            <pc:docMk/>
            <pc:sldMk cId="1017736205" sldId="257"/>
            <ac:spMk id="2" creationId="{54961EC2-D6FF-5FB2-4E22-84B674A8E275}"/>
          </ac:spMkLst>
        </pc:spChg>
        <pc:spChg chg="mod">
          <ac:chgData name="SUKANYA RATANOTAYANON" userId="363f4162-4837-4f18-b4cf-c144fded3c77" providerId="ADAL" clId="{8EE23475-345F-431D-B832-C3B9F8AF388F}" dt="2023-09-18T10:56:09.135" v="209" actId="20577"/>
          <ac:spMkLst>
            <pc:docMk/>
            <pc:sldMk cId="1017736205" sldId="257"/>
            <ac:spMk id="3" creationId="{C1FC7F69-19F0-D1D3-2399-28DF2A155E2C}"/>
          </ac:spMkLst>
        </pc:spChg>
        <pc:spChg chg="add del mod">
          <ac:chgData name="SUKANYA RATANOTAYANON" userId="363f4162-4837-4f18-b4cf-c144fded3c77" providerId="ADAL" clId="{8EE23475-345F-431D-B832-C3B9F8AF388F}" dt="2023-09-18T10:53:35.207" v="86"/>
          <ac:spMkLst>
            <pc:docMk/>
            <pc:sldMk cId="1017736205" sldId="257"/>
            <ac:spMk id="6" creationId="{78652BCA-DAE3-2C87-CEC0-8F3FE540F0A2}"/>
          </ac:spMkLst>
        </pc:spChg>
        <pc:picChg chg="add del mod">
          <ac:chgData name="SUKANYA RATANOTAYANON" userId="363f4162-4837-4f18-b4cf-c144fded3c77" providerId="ADAL" clId="{8EE23475-345F-431D-B832-C3B9F8AF388F}" dt="2023-09-18T10:53:35.207" v="86"/>
          <ac:picMkLst>
            <pc:docMk/>
            <pc:sldMk cId="1017736205" sldId="257"/>
            <ac:picMk id="4" creationId="{0767F8E2-BDE7-94BE-FC8A-6DF451828A33}"/>
          </ac:picMkLst>
        </pc:picChg>
        <pc:picChg chg="add del mod">
          <ac:chgData name="SUKANYA RATANOTAYANON" userId="363f4162-4837-4f18-b4cf-c144fded3c77" providerId="ADAL" clId="{8EE23475-345F-431D-B832-C3B9F8AF388F}" dt="2023-09-18T10:53:35.207" v="86"/>
          <ac:picMkLst>
            <pc:docMk/>
            <pc:sldMk cId="1017736205" sldId="257"/>
            <ac:picMk id="5" creationId="{C04F4C59-F985-FDCC-4669-301B46038948}"/>
          </ac:picMkLst>
        </pc:picChg>
      </pc:sldChg>
      <pc:sldChg chg="addSp delSp modSp new mod">
        <pc:chgData name="SUKANYA RATANOTAYANON" userId="363f4162-4837-4f18-b4cf-c144fded3c77" providerId="ADAL" clId="{8EE23475-345F-431D-B832-C3B9F8AF388F}" dt="2023-09-18T10:54:24.197" v="122" actId="1076"/>
        <pc:sldMkLst>
          <pc:docMk/>
          <pc:sldMk cId="809094213" sldId="258"/>
        </pc:sldMkLst>
        <pc:spChg chg="mod">
          <ac:chgData name="SUKANYA RATANOTAYANON" userId="363f4162-4837-4f18-b4cf-c144fded3c77" providerId="ADAL" clId="{8EE23475-345F-431D-B832-C3B9F8AF388F}" dt="2023-09-18T10:54:04.229" v="117" actId="20577"/>
          <ac:spMkLst>
            <pc:docMk/>
            <pc:sldMk cId="809094213" sldId="258"/>
            <ac:spMk id="2" creationId="{DF3B1AB6-7A5C-1E25-C6D1-B5B950B53C37}"/>
          </ac:spMkLst>
        </pc:spChg>
        <pc:spChg chg="mod">
          <ac:chgData name="SUKANYA RATANOTAYANON" userId="363f4162-4837-4f18-b4cf-c144fded3c77" providerId="ADAL" clId="{8EE23475-345F-431D-B832-C3B9F8AF388F}" dt="2023-09-18T10:53:57.617" v="94" actId="1076"/>
          <ac:spMkLst>
            <pc:docMk/>
            <pc:sldMk cId="809094213" sldId="258"/>
            <ac:spMk id="3" creationId="{70AE57EA-F950-9402-B92B-95C3E4AD66E1}"/>
          </ac:spMkLst>
        </pc:spChg>
        <pc:spChg chg="add del mod">
          <ac:chgData name="SUKANYA RATANOTAYANON" userId="363f4162-4837-4f18-b4cf-c144fded3c77" providerId="ADAL" clId="{8EE23475-345F-431D-B832-C3B9F8AF388F}" dt="2023-09-18T10:53:40.060" v="89"/>
          <ac:spMkLst>
            <pc:docMk/>
            <pc:sldMk cId="809094213" sldId="258"/>
            <ac:spMk id="6" creationId="{2F21A2F2-7779-F667-0907-B251B51D0B07}"/>
          </ac:spMkLst>
        </pc:spChg>
        <pc:spChg chg="add mod">
          <ac:chgData name="SUKANYA RATANOTAYANON" userId="363f4162-4837-4f18-b4cf-c144fded3c77" providerId="ADAL" clId="{8EE23475-345F-431D-B832-C3B9F8AF388F}" dt="2023-09-18T10:53:49.895" v="92" actId="21"/>
          <ac:spMkLst>
            <pc:docMk/>
            <pc:sldMk cId="809094213" sldId="258"/>
            <ac:spMk id="9" creationId="{3DEBA49C-1070-0F46-76AE-CB99144F7007}"/>
          </ac:spMkLst>
        </pc:spChg>
        <pc:picChg chg="add del mod">
          <ac:chgData name="SUKANYA RATANOTAYANON" userId="363f4162-4837-4f18-b4cf-c144fded3c77" providerId="ADAL" clId="{8EE23475-345F-431D-B832-C3B9F8AF388F}" dt="2023-09-18T10:53:40.060" v="89"/>
          <ac:picMkLst>
            <pc:docMk/>
            <pc:sldMk cId="809094213" sldId="258"/>
            <ac:picMk id="4" creationId="{2FE2FBA8-1278-A5C9-58A5-533A69A57DF3}"/>
          </ac:picMkLst>
        </pc:picChg>
        <pc:picChg chg="add del mod">
          <ac:chgData name="SUKANYA RATANOTAYANON" userId="363f4162-4837-4f18-b4cf-c144fded3c77" providerId="ADAL" clId="{8EE23475-345F-431D-B832-C3B9F8AF388F}" dt="2023-09-18T10:53:40.060" v="89"/>
          <ac:picMkLst>
            <pc:docMk/>
            <pc:sldMk cId="809094213" sldId="258"/>
            <ac:picMk id="5" creationId="{B2741F6A-7A0D-B65F-69E0-DCB10901F79C}"/>
          </ac:picMkLst>
        </pc:picChg>
        <pc:picChg chg="add mod">
          <ac:chgData name="SUKANYA RATANOTAYANON" userId="363f4162-4837-4f18-b4cf-c144fded3c77" providerId="ADAL" clId="{8EE23475-345F-431D-B832-C3B9F8AF388F}" dt="2023-09-18T10:54:24.197" v="122" actId="1076"/>
          <ac:picMkLst>
            <pc:docMk/>
            <pc:sldMk cId="809094213" sldId="258"/>
            <ac:picMk id="7" creationId="{61052E70-8990-CED3-F1CC-0F47BCD7287F}"/>
          </ac:picMkLst>
        </pc:picChg>
        <pc:picChg chg="add mod">
          <ac:chgData name="SUKANYA RATANOTAYANON" userId="363f4162-4837-4f18-b4cf-c144fded3c77" providerId="ADAL" clId="{8EE23475-345F-431D-B832-C3B9F8AF388F}" dt="2023-09-18T10:54:16.892" v="121" actId="1076"/>
          <ac:picMkLst>
            <pc:docMk/>
            <pc:sldMk cId="809094213" sldId="258"/>
            <ac:picMk id="8" creationId="{21F50DF2-5C6F-8E40-4A6C-844A1BF21EA0}"/>
          </ac:picMkLst>
        </pc:picChg>
      </pc:sldChg>
      <pc:sldChg chg="modSp new mod">
        <pc:chgData name="SUKANYA RATANOTAYANON" userId="363f4162-4837-4f18-b4cf-c144fded3c77" providerId="ADAL" clId="{8EE23475-345F-431D-B832-C3B9F8AF388F}" dt="2023-09-22T22:42:04.216" v="381" actId="20577"/>
        <pc:sldMkLst>
          <pc:docMk/>
          <pc:sldMk cId="1017307324" sldId="259"/>
        </pc:sldMkLst>
        <pc:spChg chg="mod">
          <ac:chgData name="SUKANYA RATANOTAYANON" userId="363f4162-4837-4f18-b4cf-c144fded3c77" providerId="ADAL" clId="{8EE23475-345F-431D-B832-C3B9F8AF388F}" dt="2023-09-18T10:56:27" v="212" actId="20577"/>
          <ac:spMkLst>
            <pc:docMk/>
            <pc:sldMk cId="1017307324" sldId="259"/>
            <ac:spMk id="2" creationId="{ABD97414-D12D-A55F-CA4E-09194F541A21}"/>
          </ac:spMkLst>
        </pc:spChg>
        <pc:spChg chg="mod">
          <ac:chgData name="SUKANYA RATANOTAYANON" userId="363f4162-4837-4f18-b4cf-c144fded3c77" providerId="ADAL" clId="{8EE23475-345F-431D-B832-C3B9F8AF388F}" dt="2023-09-22T22:42:04.216" v="381" actId="20577"/>
          <ac:spMkLst>
            <pc:docMk/>
            <pc:sldMk cId="1017307324" sldId="259"/>
            <ac:spMk id="3" creationId="{38FC9719-0332-64A9-A00E-2E2DE3010A19}"/>
          </ac:spMkLst>
        </pc:spChg>
      </pc:sldChg>
      <pc:sldChg chg="modSp new mod">
        <pc:chgData name="SUKANYA RATANOTAYANON" userId="363f4162-4837-4f18-b4cf-c144fded3c77" providerId="ADAL" clId="{8EE23475-345F-431D-B832-C3B9F8AF388F}" dt="2023-09-18T11:00:19.237" v="269" actId="27636"/>
        <pc:sldMkLst>
          <pc:docMk/>
          <pc:sldMk cId="4278843429" sldId="260"/>
        </pc:sldMkLst>
        <pc:spChg chg="mod">
          <ac:chgData name="SUKANYA RATANOTAYANON" userId="363f4162-4837-4f18-b4cf-c144fded3c77" providerId="ADAL" clId="{8EE23475-345F-431D-B832-C3B9F8AF388F}" dt="2023-09-18T10:59:58.995" v="263" actId="20577"/>
          <ac:spMkLst>
            <pc:docMk/>
            <pc:sldMk cId="4278843429" sldId="260"/>
            <ac:spMk id="2" creationId="{0D0A1224-01DC-A8BC-C54C-CEE586FFC2AD}"/>
          </ac:spMkLst>
        </pc:spChg>
        <pc:spChg chg="mod">
          <ac:chgData name="SUKANYA RATANOTAYANON" userId="363f4162-4837-4f18-b4cf-c144fded3c77" providerId="ADAL" clId="{8EE23475-345F-431D-B832-C3B9F8AF388F}" dt="2023-09-18T11:00:19.237" v="269" actId="27636"/>
          <ac:spMkLst>
            <pc:docMk/>
            <pc:sldMk cId="4278843429" sldId="260"/>
            <ac:spMk id="3" creationId="{7929D38F-DD81-3A2D-8A88-5FE4F9A5AA19}"/>
          </ac:spMkLst>
        </pc:spChg>
      </pc:sldChg>
      <pc:sldChg chg="addSp delSp modSp new mod">
        <pc:chgData name="SUKANYA RATANOTAYANON" userId="363f4162-4837-4f18-b4cf-c144fded3c77" providerId="ADAL" clId="{8EE23475-345F-431D-B832-C3B9F8AF388F}" dt="2023-09-18T11:04:20.710" v="368" actId="113"/>
        <pc:sldMkLst>
          <pc:docMk/>
          <pc:sldMk cId="1817164264" sldId="261"/>
        </pc:sldMkLst>
        <pc:spChg chg="mod">
          <ac:chgData name="SUKANYA RATANOTAYANON" userId="363f4162-4837-4f18-b4cf-c144fded3c77" providerId="ADAL" clId="{8EE23475-345F-431D-B832-C3B9F8AF388F}" dt="2023-09-18T11:02:10.750" v="275" actId="1076"/>
          <ac:spMkLst>
            <pc:docMk/>
            <pc:sldMk cId="1817164264" sldId="261"/>
            <ac:spMk id="2" creationId="{1D94C02C-BB47-D7C1-FDEC-ABF08B2DB36B}"/>
          </ac:spMkLst>
        </pc:spChg>
        <pc:spChg chg="del">
          <ac:chgData name="SUKANYA RATANOTAYANON" userId="363f4162-4837-4f18-b4cf-c144fded3c77" providerId="ADAL" clId="{8EE23475-345F-431D-B832-C3B9F8AF388F}" dt="2023-09-18T11:02:13.124" v="276" actId="478"/>
          <ac:spMkLst>
            <pc:docMk/>
            <pc:sldMk cId="1817164264" sldId="261"/>
            <ac:spMk id="3" creationId="{72135986-FB66-2EEE-80D8-7B1069372FBD}"/>
          </ac:spMkLst>
        </pc:spChg>
        <pc:spChg chg="add mod">
          <ac:chgData name="SUKANYA RATANOTAYANON" userId="363f4162-4837-4f18-b4cf-c144fded3c77" providerId="ADAL" clId="{8EE23475-345F-431D-B832-C3B9F8AF388F}" dt="2023-09-18T11:03:32.166" v="305" actId="1076"/>
          <ac:spMkLst>
            <pc:docMk/>
            <pc:sldMk cId="1817164264" sldId="261"/>
            <ac:spMk id="4" creationId="{48A80ACC-B25B-F5AA-677E-A37B77F96B2D}"/>
          </ac:spMkLst>
        </pc:spChg>
        <pc:spChg chg="add del mod">
          <ac:chgData name="SUKANYA RATANOTAYANON" userId="363f4162-4837-4f18-b4cf-c144fded3c77" providerId="ADAL" clId="{8EE23475-345F-431D-B832-C3B9F8AF388F}" dt="2023-09-18T11:02:30.341" v="281" actId="22"/>
          <ac:spMkLst>
            <pc:docMk/>
            <pc:sldMk cId="1817164264" sldId="261"/>
            <ac:spMk id="6" creationId="{5DDE9ADC-B2F2-B131-B85C-E5413615B10F}"/>
          </ac:spMkLst>
        </pc:spChg>
        <pc:spChg chg="add mod">
          <ac:chgData name="SUKANYA RATANOTAYANON" userId="363f4162-4837-4f18-b4cf-c144fded3c77" providerId="ADAL" clId="{8EE23475-345F-431D-B832-C3B9F8AF388F}" dt="2023-09-18T11:04:20.710" v="368" actId="113"/>
          <ac:spMkLst>
            <pc:docMk/>
            <pc:sldMk cId="1817164264" sldId="261"/>
            <ac:spMk id="7" creationId="{9E8CC6C2-B482-C56B-6256-EF7423CB743F}"/>
          </ac:spMkLst>
        </pc:spChg>
        <pc:spChg chg="add mod">
          <ac:chgData name="SUKANYA RATANOTAYANON" userId="363f4162-4837-4f18-b4cf-c144fded3c77" providerId="ADAL" clId="{8EE23475-345F-431D-B832-C3B9F8AF388F}" dt="2023-09-18T11:03:42.166" v="307"/>
          <ac:spMkLst>
            <pc:docMk/>
            <pc:sldMk cId="1817164264" sldId="261"/>
            <ac:spMk id="9" creationId="{44AB7A09-DB80-5835-B236-7294B2C48238}"/>
          </ac:spMkLst>
        </pc:spChg>
        <pc:spChg chg="add mod">
          <ac:chgData name="SUKANYA RATANOTAYANON" userId="363f4162-4837-4f18-b4cf-c144fded3c77" providerId="ADAL" clId="{8EE23475-345F-431D-B832-C3B9F8AF388F}" dt="2023-09-18T11:03:52.316" v="322" actId="20577"/>
          <ac:spMkLst>
            <pc:docMk/>
            <pc:sldMk cId="1817164264" sldId="261"/>
            <ac:spMk id="11" creationId="{5BB852B1-B06D-8A66-72DF-87E1B7BBDD67}"/>
          </ac:spMkLst>
        </pc:spChg>
        <pc:spChg chg="add mod">
          <ac:chgData name="SUKANYA RATANOTAYANON" userId="363f4162-4837-4f18-b4cf-c144fded3c77" providerId="ADAL" clId="{8EE23475-345F-431D-B832-C3B9F8AF388F}" dt="2023-09-18T11:04:16.401" v="367" actId="20577"/>
          <ac:spMkLst>
            <pc:docMk/>
            <pc:sldMk cId="1817164264" sldId="261"/>
            <ac:spMk id="13" creationId="{73B1368D-E6E5-3079-8D8C-60281CD7C6D2}"/>
          </ac:spMkLst>
        </pc:spChg>
      </pc:sldChg>
      <pc:sldChg chg="add">
        <pc:chgData name="SUKANYA RATANOTAYANON" userId="363f4162-4837-4f18-b4cf-c144fded3c77" providerId="ADAL" clId="{8EE23475-345F-431D-B832-C3B9F8AF388F}" dt="2023-09-18T11:01:28.365" v="271"/>
        <pc:sldMkLst>
          <pc:docMk/>
          <pc:sldMk cId="2281265371" sldId="271"/>
        </pc:sldMkLst>
      </pc:sldChg>
      <pc:sldChg chg="addSp modSp new mod">
        <pc:chgData name="SUKANYA RATANOTAYANON" userId="363f4162-4837-4f18-b4cf-c144fded3c77" providerId="ADAL" clId="{8EE23475-345F-431D-B832-C3B9F8AF388F}" dt="2023-09-18T11:05:53.525" v="380" actId="1076"/>
        <pc:sldMkLst>
          <pc:docMk/>
          <pc:sldMk cId="4069763535" sldId="272"/>
        </pc:sldMkLst>
        <pc:spChg chg="mod">
          <ac:chgData name="SUKANYA RATANOTAYANON" userId="363f4162-4837-4f18-b4cf-c144fded3c77" providerId="ADAL" clId="{8EE23475-345F-431D-B832-C3B9F8AF388F}" dt="2023-09-18T11:04:49.575" v="370"/>
          <ac:spMkLst>
            <pc:docMk/>
            <pc:sldMk cId="4069763535" sldId="272"/>
            <ac:spMk id="2" creationId="{F6B10871-BC20-9038-D30E-7DFFD041AFDB}"/>
          </ac:spMkLst>
        </pc:spChg>
        <pc:spChg chg="mod">
          <ac:chgData name="SUKANYA RATANOTAYANON" userId="363f4162-4837-4f18-b4cf-c144fded3c77" providerId="ADAL" clId="{8EE23475-345F-431D-B832-C3B9F8AF388F}" dt="2023-09-18T11:05:50.548" v="379" actId="1076"/>
          <ac:spMkLst>
            <pc:docMk/>
            <pc:sldMk cId="4069763535" sldId="272"/>
            <ac:spMk id="3" creationId="{8E796074-BF30-D799-B536-2379F3AA6BA9}"/>
          </ac:spMkLst>
        </pc:spChg>
        <pc:spChg chg="add mod">
          <ac:chgData name="SUKANYA RATANOTAYANON" userId="363f4162-4837-4f18-b4cf-c144fded3c77" providerId="ADAL" clId="{8EE23475-345F-431D-B832-C3B9F8AF388F}" dt="2023-09-18T11:05:50.548" v="379" actId="1076"/>
          <ac:spMkLst>
            <pc:docMk/>
            <pc:sldMk cId="4069763535" sldId="272"/>
            <ac:spMk id="4" creationId="{D8D97322-4C65-BFD5-4E62-465D71F39A93}"/>
          </ac:spMkLst>
        </pc:spChg>
        <pc:picChg chg="add mod">
          <ac:chgData name="SUKANYA RATANOTAYANON" userId="363f4162-4837-4f18-b4cf-c144fded3c77" providerId="ADAL" clId="{8EE23475-345F-431D-B832-C3B9F8AF388F}" dt="2023-09-18T11:05:53.525" v="380" actId="1076"/>
          <ac:picMkLst>
            <pc:docMk/>
            <pc:sldMk cId="4069763535" sldId="272"/>
            <ac:picMk id="5" creationId="{3A037067-C047-9B74-BE87-63903CEE9147}"/>
          </ac:picMkLst>
        </pc:picChg>
      </pc:sldChg>
      <pc:sldChg chg="del">
        <pc:chgData name="SUKANYA RATANOTAYANON" userId="363f4162-4837-4f18-b4cf-c144fded3c77" providerId="ADAL" clId="{8EE23475-345F-431D-B832-C3B9F8AF388F}" dt="2023-09-18T10:50:00.698" v="37" actId="47"/>
        <pc:sldMkLst>
          <pc:docMk/>
          <pc:sldMk cId="2984588806" sldId="275"/>
        </pc:sldMkLst>
      </pc:sldChg>
      <pc:sldChg chg="del">
        <pc:chgData name="SUKANYA RATANOTAYANON" userId="363f4162-4837-4f18-b4cf-c144fded3c77" providerId="ADAL" clId="{8EE23475-345F-431D-B832-C3B9F8AF388F}" dt="2023-09-18T10:50:00.698" v="37" actId="47"/>
        <pc:sldMkLst>
          <pc:docMk/>
          <pc:sldMk cId="3630780533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347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5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9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2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7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4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B457D-B50A-4B13-A428-6A08E68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0714" y="1318279"/>
            <a:ext cx="5939287" cy="27969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Arial Black" panose="020B0A04020102020204" pitchFamily="34" charset="0"/>
              </a:rPr>
              <a:t>2D Graphics Programming with OpenGL</a:t>
            </a: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3600" dirty="0">
                <a:latin typeface="Arial Black" panose="020B0A04020102020204" pitchFamily="34" charset="0"/>
              </a:rPr>
              <a:t>Projection Transformation &amp;Viewport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A1482-4964-40CF-9731-33F29FE6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Sukanya Ratanotayanon</a:t>
            </a:r>
          </a:p>
          <a:p>
            <a:pPr algn="l"/>
            <a:r>
              <a:rPr lang="en-US" dirty="0"/>
              <a:t>Creative </a:t>
            </a:r>
            <a:r>
              <a:rPr lang="en-US" dirty="0" err="1"/>
              <a:t>Technology@KMUTT</a:t>
            </a:r>
            <a:endParaRPr lang="en-US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B768FB8-ABA8-4339-B58E-6EB1A09B2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4" r="20054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4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1EC2-D6FF-5FB2-4E22-84B674A8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7F69-19F0-D1D3-2399-28DF2A15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Orthographic</a:t>
            </a:r>
            <a:r>
              <a:rPr lang="en-US" dirty="0"/>
              <a:t> (Parallel)</a:t>
            </a:r>
            <a:r>
              <a:rPr lang="th-TH" dirty="0"/>
              <a:t> </a:t>
            </a:r>
            <a:r>
              <a:rPr lang="en-US" dirty="0"/>
              <a:t>and</a:t>
            </a:r>
            <a:r>
              <a:rPr lang="th-TH" dirty="0"/>
              <a:t> </a:t>
            </a:r>
            <a:r>
              <a:rPr lang="en-US" dirty="0"/>
              <a:t>Perspective</a:t>
            </a:r>
          </a:p>
          <a:p>
            <a:r>
              <a:rPr lang="en-US" dirty="0"/>
              <a:t>Need to create</a:t>
            </a:r>
            <a:r>
              <a:rPr lang="th-TH" dirty="0"/>
              <a:t> </a:t>
            </a:r>
            <a:r>
              <a:rPr lang="en-US" dirty="0"/>
              <a:t>projection Matrix for transformation using </a:t>
            </a:r>
            <a:r>
              <a:rPr lang="en-US" dirty="0" err="1"/>
              <a:t>glm</a:t>
            </a:r>
            <a:r>
              <a:rPr lang="en-US" dirty="0"/>
              <a:t> and pass it as to a uniform variable of the vertex shader</a:t>
            </a:r>
          </a:p>
          <a:p>
            <a:r>
              <a:rPr lang="en-US" dirty="0"/>
              <a:t>It is usually left-most matrix to be 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3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1AB6-7A5C-1E25-C6D1-B5B950B5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401" y="905258"/>
            <a:ext cx="9144000" cy="1344168"/>
          </a:xfrm>
        </p:spPr>
        <p:txBody>
          <a:bodyPr/>
          <a:lstStyle/>
          <a:p>
            <a:r>
              <a:rPr lang="en-US" dirty="0"/>
              <a:t>Orthographic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E57EA-F950-9402-B92B-95C3E4AD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401" y="2359154"/>
            <a:ext cx="9144000" cy="3127248"/>
          </a:xfrm>
        </p:spPr>
        <p:txBody>
          <a:bodyPr/>
          <a:lstStyle/>
          <a:p>
            <a:r>
              <a:rPr lang="en-US" dirty="0"/>
              <a:t>Viewing volume has the same</a:t>
            </a:r>
            <a:r>
              <a:rPr lang="th-TH" dirty="0"/>
              <a:t> </a:t>
            </a:r>
            <a:r>
              <a:rPr lang="en-US" dirty="0"/>
              <a:t>logical width front, back, top, bottom, left, right</a:t>
            </a:r>
          </a:p>
          <a:p>
            <a:r>
              <a:rPr lang="en-US" dirty="0"/>
              <a:t>Parallel projection – usually used for 2D graphic</a:t>
            </a:r>
          </a:p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1052E70-8990-CED3-F1CC-0F47BCD72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r="5143"/>
          <a:stretch>
            <a:fillRect/>
          </a:stretch>
        </p:blipFill>
        <p:spPr bwMode="auto">
          <a:xfrm>
            <a:off x="5985401" y="4444094"/>
            <a:ext cx="471195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1F50DF2-5C6F-8E40-4A6C-844A1BF21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4222" r="7113"/>
          <a:stretch>
            <a:fillRect/>
          </a:stretch>
        </p:blipFill>
        <p:spPr bwMode="auto">
          <a:xfrm>
            <a:off x="1634599" y="3786705"/>
            <a:ext cx="3766022" cy="251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3DEBA49C-1070-0F46-76AE-CB99144F7007}"/>
              </a:ext>
            </a:extLst>
          </p:cNvPr>
          <p:cNvSpPr txBox="1">
            <a:spLocks/>
          </p:cNvSpPr>
          <p:nvPr/>
        </p:nvSpPr>
        <p:spPr>
          <a:xfrm>
            <a:off x="3091543" y="2395730"/>
            <a:ext cx="96353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9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7414-D12D-A55F-CA4E-09194F54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9719-0332-64A9-A00E-2E2DE301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95006"/>
            <a:ext cx="9144000" cy="36040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header file containing C++ mathematics functions and classes for graphics software</a:t>
            </a:r>
          </a:p>
          <a:p>
            <a:r>
              <a:rPr lang="en-US" dirty="0"/>
              <a:t>Example Types – must include proper header files ,</a:t>
            </a:r>
            <a:r>
              <a:rPr lang="en-US" dirty="0" err="1"/>
              <a:t>e.g</a:t>
            </a:r>
            <a:r>
              <a:rPr lang="en-US" dirty="0"/>
              <a:t> glm.hpp</a:t>
            </a:r>
          </a:p>
          <a:p>
            <a:pPr lvl="1"/>
            <a:r>
              <a:rPr lang="en-US" dirty="0"/>
              <a:t>mat4, mat3</a:t>
            </a:r>
            <a:r>
              <a:rPr lang="en-US"/>
              <a:t>, vec4</a:t>
            </a:r>
            <a:r>
              <a:rPr lang="en-US" dirty="0"/>
              <a:t>, vec3</a:t>
            </a:r>
          </a:p>
          <a:p>
            <a:r>
              <a:rPr lang="en-US" dirty="0"/>
              <a:t>Example Functions – must include “</a:t>
            </a:r>
            <a:r>
              <a:rPr lang="en-US" dirty="0" err="1"/>
              <a:t>gtc</a:t>
            </a:r>
            <a:r>
              <a:rPr lang="en-US" dirty="0"/>
              <a:t>/matrix_transform.hpp”</a:t>
            </a:r>
          </a:p>
          <a:p>
            <a:pPr lvl="1"/>
            <a:r>
              <a:rPr lang="en-US" dirty="0"/>
              <a:t>rotate (mat4, angle, vec3)</a:t>
            </a:r>
          </a:p>
          <a:p>
            <a:pPr lvl="1"/>
            <a:r>
              <a:rPr lang="en-US" dirty="0"/>
              <a:t>translate(mat4, vec3)</a:t>
            </a:r>
          </a:p>
          <a:p>
            <a:pPr lvl="1"/>
            <a:r>
              <a:rPr lang="en-US" dirty="0"/>
              <a:t>scale (mat4, vec3)</a:t>
            </a:r>
          </a:p>
          <a:p>
            <a:pPr lvl="1"/>
            <a:r>
              <a:rPr lang="en-US" dirty="0"/>
              <a:t>perspective(angle, aspect ratio, near, far)</a:t>
            </a:r>
          </a:p>
          <a:p>
            <a:pPr lvl="1"/>
            <a:r>
              <a:rPr lang="en-US" b="1" dirty="0"/>
              <a:t>ortho(left, right, bottom, top, </a:t>
            </a:r>
            <a:r>
              <a:rPr lang="en-US" b="1" dirty="0" err="1"/>
              <a:t>near,far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1224-01DC-A8BC-C54C-CEE586FF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D38F-DD81-3A2D-8A88-5FE4F9A5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68880"/>
            <a:ext cx="9144000" cy="3630168"/>
          </a:xfrm>
        </p:spPr>
        <p:txBody>
          <a:bodyPr>
            <a:normAutofit/>
          </a:bodyPr>
          <a:lstStyle/>
          <a:p>
            <a:r>
              <a:rPr lang="en-US" dirty="0"/>
              <a:t>A global shader variable declared with keyword uniform</a:t>
            </a:r>
          </a:p>
          <a:p>
            <a:pPr marL="128016" lvl="1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uniform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mat4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pMatrix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mat4(1.0);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For each </a:t>
            </a:r>
            <a:r>
              <a:rPr lang="en-US" dirty="0" err="1"/>
              <a:t>glDrawArrays</a:t>
            </a:r>
            <a:r>
              <a:rPr lang="en-US" dirty="0"/>
              <a:t>, or </a:t>
            </a:r>
            <a:r>
              <a:rPr lang="en-US" dirty="0" err="1"/>
              <a:t>glDrawElements</a:t>
            </a:r>
            <a:r>
              <a:rPr lang="en-US" dirty="0"/>
              <a:t> execution, the value of this variable will be the same for every vertex</a:t>
            </a:r>
          </a:p>
          <a:p>
            <a:r>
              <a:rPr lang="en-US" dirty="0"/>
              <a:t>Can be declared in both vertex shader and fragment shader</a:t>
            </a:r>
          </a:p>
          <a:p>
            <a:pPr lvl="1"/>
            <a:r>
              <a:rPr lang="en-US" dirty="0"/>
              <a:t>if you declare uniform variables in both shaders with the same name, they will be the same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4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1B3F-40B7-2719-1FE5-A001604F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961" y="879275"/>
            <a:ext cx="9144000" cy="1344168"/>
          </a:xfrm>
        </p:spPr>
        <p:txBody>
          <a:bodyPr/>
          <a:lstStyle/>
          <a:p>
            <a:r>
              <a:rPr lang="en-US" dirty="0"/>
              <a:t>Data In Rendering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3623D-1DF0-1D15-1A67-599960C0A1D0}"/>
              </a:ext>
            </a:extLst>
          </p:cNvPr>
          <p:cNvSpPr/>
          <p:nvPr/>
        </p:nvSpPr>
        <p:spPr>
          <a:xfrm>
            <a:off x="2363361" y="2109143"/>
            <a:ext cx="22860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VBO</a:t>
            </a:r>
            <a:endParaRPr lang="th-TH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43CF3-C2F0-65D1-2144-57B1FD984D2C}"/>
              </a:ext>
            </a:extLst>
          </p:cNvPr>
          <p:cNvSpPr/>
          <p:nvPr/>
        </p:nvSpPr>
        <p:spPr>
          <a:xfrm>
            <a:off x="5678061" y="1804343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Attributes</a:t>
            </a:r>
            <a:endParaRPr lang="th-TH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5805C-5134-8F1B-FDB4-0A90C2F8637A}"/>
              </a:ext>
            </a:extLst>
          </p:cNvPr>
          <p:cNvSpPr/>
          <p:nvPr/>
        </p:nvSpPr>
        <p:spPr>
          <a:xfrm>
            <a:off x="5563761" y="3175943"/>
            <a:ext cx="25146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Vertex </a:t>
            </a:r>
            <a:r>
              <a:rPr lang="en-US" sz="2400" b="1" dirty="0" err="1">
                <a:solidFill>
                  <a:schemeClr val="bg1"/>
                </a:solidFill>
              </a:rPr>
              <a:t>Shader</a:t>
            </a:r>
            <a:endParaRPr lang="th-TH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B2F50-C22A-0F00-A450-BF1AC86986BA}"/>
              </a:ext>
            </a:extLst>
          </p:cNvPr>
          <p:cNvSpPr/>
          <p:nvPr/>
        </p:nvSpPr>
        <p:spPr>
          <a:xfrm>
            <a:off x="5563761" y="4547543"/>
            <a:ext cx="25146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Fragment </a:t>
            </a:r>
            <a:r>
              <a:rPr lang="en-US" sz="2400" b="1" dirty="0" err="1">
                <a:solidFill>
                  <a:schemeClr val="bg1"/>
                </a:solidFill>
              </a:rPr>
              <a:t>Shader</a:t>
            </a:r>
            <a:endParaRPr lang="th-TH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E91EA6-28EC-C42E-8061-7A1D283A9057}"/>
              </a:ext>
            </a:extLst>
          </p:cNvPr>
          <p:cNvSpPr/>
          <p:nvPr/>
        </p:nvSpPr>
        <p:spPr>
          <a:xfrm>
            <a:off x="5563761" y="5919143"/>
            <a:ext cx="251460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Frame Buffer</a:t>
            </a:r>
            <a:endParaRPr lang="th-TH" sz="2400" b="1" dirty="0">
              <a:solidFill>
                <a:schemeClr val="bg1"/>
              </a:solidFill>
            </a:endParaRPr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8FFE8A34-4CB1-1F8D-0BD3-5CF0DE51E276}"/>
              </a:ext>
            </a:extLst>
          </p:cNvPr>
          <p:cNvSpPr/>
          <p:nvPr/>
        </p:nvSpPr>
        <p:spPr>
          <a:xfrm>
            <a:off x="6706761" y="4014143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Down Arrow 9">
            <a:extLst>
              <a:ext uri="{FF2B5EF4-FFF2-40B4-BE49-F238E27FC236}">
                <a16:creationId xmlns:a16="http://schemas.microsoft.com/office/drawing/2014/main" id="{0BBA68A9-19F4-5AFD-EDAC-1593FFFFC449}"/>
              </a:ext>
            </a:extLst>
          </p:cNvPr>
          <p:cNvSpPr/>
          <p:nvPr/>
        </p:nvSpPr>
        <p:spPr>
          <a:xfrm>
            <a:off x="6706761" y="5385743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300586-7FCE-4431-0E64-7B3C5E3E726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821061" y="26425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0A1B01-A176-0438-9026-4CF0BB61E9B7}"/>
              </a:ext>
            </a:extLst>
          </p:cNvPr>
          <p:cNvCxnSpPr>
            <a:stCxn id="4" idx="1"/>
            <a:endCxn id="3" idx="3"/>
          </p:cNvCxnSpPr>
          <p:nvPr/>
        </p:nvCxnSpPr>
        <p:spPr>
          <a:xfrm flipH="1">
            <a:off x="4649361" y="2223443"/>
            <a:ext cx="10287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B8808-498A-B4E4-A7C0-F56EFA9FEDF3}"/>
              </a:ext>
            </a:extLst>
          </p:cNvPr>
          <p:cNvSpPr/>
          <p:nvPr/>
        </p:nvSpPr>
        <p:spPr>
          <a:xfrm>
            <a:off x="2439561" y="3861743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Uniforms</a:t>
            </a:r>
            <a:endParaRPr lang="th-TH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BCB947-7BBD-19BE-4B7E-3FF0E6EAC960}"/>
              </a:ext>
            </a:extLst>
          </p:cNvPr>
          <p:cNvSpPr/>
          <p:nvPr/>
        </p:nvSpPr>
        <p:spPr>
          <a:xfrm>
            <a:off x="8687961" y="3911511"/>
            <a:ext cx="200906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Varyings</a:t>
            </a:r>
            <a:r>
              <a:rPr lang="en-US" sz="2800" b="1" dirty="0">
                <a:solidFill>
                  <a:schemeClr val="bg1"/>
                </a:solidFill>
              </a:rPr>
              <a:t> (In/Out)</a:t>
            </a:r>
            <a:endParaRPr lang="th-TH" sz="28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310EB-40D5-9165-05B4-EECE505AA19B}"/>
              </a:ext>
            </a:extLst>
          </p:cNvPr>
          <p:cNvCxnSpPr>
            <a:stCxn id="12" idx="3"/>
            <a:endCxn id="5" idx="1"/>
          </p:cNvCxnSpPr>
          <p:nvPr/>
        </p:nvCxnSpPr>
        <p:spPr>
          <a:xfrm flipV="1">
            <a:off x="4725561" y="3595043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360CB6-1B02-4D15-2520-99187F7EACA9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4725561" y="4280843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251C3E-2FAF-406A-A22B-10A07599FD1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078361" y="3595043"/>
            <a:ext cx="838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920EEB-0C90-1850-D2C2-54585DDA8FB6}"/>
              </a:ext>
            </a:extLst>
          </p:cNvPr>
          <p:cNvCxnSpPr>
            <a:cxnSpLocks/>
            <a:stCxn id="13" idx="2"/>
            <a:endCxn id="6" idx="3"/>
          </p:cNvCxnSpPr>
          <p:nvPr/>
        </p:nvCxnSpPr>
        <p:spPr>
          <a:xfrm flipH="1">
            <a:off x="8078361" y="4749711"/>
            <a:ext cx="1614134" cy="216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FF8373-AF01-A1D5-9AD8-BEC794B613A2}"/>
              </a:ext>
            </a:extLst>
          </p:cNvPr>
          <p:cNvSpPr txBox="1"/>
          <p:nvPr/>
        </p:nvSpPr>
        <p:spPr>
          <a:xfrm>
            <a:off x="4801761" y="1804343"/>
            <a:ext cx="90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</a:t>
            </a:r>
          </a:p>
          <a:p>
            <a:r>
              <a:rPr lang="en-US" dirty="0"/>
              <a:t>data</a:t>
            </a:r>
            <a:endParaRPr lang="th-T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2C85C-5D8A-BF90-525E-CDD591707EAC}"/>
              </a:ext>
            </a:extLst>
          </p:cNvPr>
          <p:cNvSpPr txBox="1"/>
          <p:nvPr/>
        </p:nvSpPr>
        <p:spPr>
          <a:xfrm>
            <a:off x="8306961" y="317594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th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F38460-8265-0128-2AA5-A10BA4B46F84}"/>
              </a:ext>
            </a:extLst>
          </p:cNvPr>
          <p:cNvSpPr txBox="1"/>
          <p:nvPr/>
        </p:nvSpPr>
        <p:spPr>
          <a:xfrm>
            <a:off x="8383162" y="492854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th-T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06B9DB-9C1B-221C-DE43-E7764BE297DA}"/>
              </a:ext>
            </a:extLst>
          </p:cNvPr>
          <p:cNvSpPr txBox="1"/>
          <p:nvPr/>
        </p:nvSpPr>
        <p:spPr>
          <a:xfrm>
            <a:off x="4649362" y="469994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th-T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2FB37C-9173-925C-70BB-1C7E49818724}"/>
              </a:ext>
            </a:extLst>
          </p:cNvPr>
          <p:cNvSpPr txBox="1"/>
          <p:nvPr/>
        </p:nvSpPr>
        <p:spPr>
          <a:xfrm>
            <a:off x="4649362" y="340454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8126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C02C-BB47-D7C1-FDEC-ABF08B2D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6018"/>
            <a:ext cx="9144000" cy="63746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Projection Transformation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80ACC-B25B-F5AA-677E-A37B77F96B2D}"/>
              </a:ext>
            </a:extLst>
          </p:cNvPr>
          <p:cNvSpPr/>
          <p:nvPr/>
        </p:nvSpPr>
        <p:spPr>
          <a:xfrm>
            <a:off x="1524000" y="2086331"/>
            <a:ext cx="9326249" cy="23083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#version 330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uniform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mat4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mat4(1.0);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in vec2 LVertexPos2D;</a:t>
            </a:r>
            <a:endParaRPr lang="th-TH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in vec2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out vec3 color;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void main()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gl_Position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vec4( LVertexPos2D.x, LVertexPos2D.y, 0, 1 );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color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8CC6C2-B482-C56B-6256-EF7423CB743F}"/>
              </a:ext>
            </a:extLst>
          </p:cNvPr>
          <p:cNvSpPr/>
          <p:nvPr/>
        </p:nvSpPr>
        <p:spPr>
          <a:xfrm>
            <a:off x="1523999" y="4835067"/>
            <a:ext cx="9326249" cy="107721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GLuint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pMatrixId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glGetUniformLocation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gProgramId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"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glm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::mat4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projectionMatrix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glm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::ortho(-3.f,3.f,-3.f,3.f);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glUniformMatrix4fv(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pMatrixId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1, GL_FALSE,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glm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projectionMatrix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B7A09-DB80-5835-B236-7294B2C48238}"/>
              </a:ext>
            </a:extLst>
          </p:cNvPr>
          <p:cNvSpPr txBox="1"/>
          <p:nvPr/>
        </p:nvSpPr>
        <p:spPr>
          <a:xfrm>
            <a:off x="1440181" y="6026125"/>
            <a:ext cx="974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** Need to include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/matrix_transform.hpp,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/type_ptr.hpp and glm.hpp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852B1-B06D-8A66-72DF-87E1B7BBDD67}"/>
              </a:ext>
            </a:extLst>
          </p:cNvPr>
          <p:cNvSpPr txBox="1"/>
          <p:nvPr/>
        </p:nvSpPr>
        <p:spPr>
          <a:xfrm>
            <a:off x="1523999" y="1692659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Vertex Shader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1368D-E6E5-3079-8D8C-60281CD7C6D2}"/>
              </a:ext>
            </a:extLst>
          </p:cNvPr>
          <p:cNvSpPr txBox="1"/>
          <p:nvPr/>
        </p:nvSpPr>
        <p:spPr>
          <a:xfrm>
            <a:off x="1523999" y="4430195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Code for passing a projection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6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0871-BC20-9038-D30E-7DFFD041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6074-BF30-D799-B536-2379F3AA6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710" y="2606040"/>
            <a:ext cx="9144000" cy="3127248"/>
          </a:xfrm>
        </p:spPr>
        <p:txBody>
          <a:bodyPr/>
          <a:lstStyle/>
          <a:p>
            <a:r>
              <a:rPr lang="en-US" dirty="0"/>
              <a:t>Set where and how big the rendered image should appear on the window</a:t>
            </a:r>
          </a:p>
          <a:p>
            <a:r>
              <a:rPr lang="en-US" dirty="0" err="1"/>
              <a:t>glViewport</a:t>
            </a:r>
            <a:r>
              <a:rPr lang="en-US" dirty="0"/>
              <a:t>(x, y, width, height)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97322-4C65-BFD5-4E62-465D71F39A93}"/>
              </a:ext>
            </a:extLst>
          </p:cNvPr>
          <p:cNvSpPr txBox="1"/>
          <p:nvPr/>
        </p:nvSpPr>
        <p:spPr>
          <a:xfrm>
            <a:off x="1425253" y="4731448"/>
            <a:ext cx="609724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glViewport</a:t>
            </a:r>
            <a:r>
              <a:rPr lang="en-US" sz="1800" dirty="0">
                <a:latin typeface="Consolas" panose="020B0609020204030204" pitchFamily="49" charset="0"/>
              </a:rPr>
              <a:t>(0, 0, 800, 600);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glDrawArrays</a:t>
            </a:r>
            <a:r>
              <a:rPr lang="en-US" sz="1800" dirty="0">
                <a:latin typeface="Consolas" panose="020B0609020204030204" pitchFamily="49" charset="0"/>
              </a:rPr>
              <a:t>(GL_TRIANGLE_FAN, 0, 4);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glViewport</a:t>
            </a:r>
            <a:r>
              <a:rPr lang="en-US" sz="1800" dirty="0">
                <a:latin typeface="Consolas" panose="020B0609020204030204" pitchFamily="49" charset="0"/>
              </a:rPr>
              <a:t>(720, 540, 80, 60);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glDrawArrays</a:t>
            </a:r>
            <a:r>
              <a:rPr lang="en-US" sz="1800" dirty="0">
                <a:latin typeface="Consolas" panose="020B0609020204030204" pitchFamily="49" charset="0"/>
              </a:rPr>
              <a:t>(GL_TRIANGLE_FAN, 0, 4);</a:t>
            </a: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A037067-C047-9B74-BE87-63903CEE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4" y="3461077"/>
            <a:ext cx="3220056" cy="25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6353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478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Arial Black</vt:lpstr>
      <vt:lpstr>Avenir Next LT Pro</vt:lpstr>
      <vt:lpstr>Consolas</vt:lpstr>
      <vt:lpstr>PrismaticVTI</vt:lpstr>
      <vt:lpstr>2D Graphics Programming with OpenGL  Projection Transformation &amp;Viewport</vt:lpstr>
      <vt:lpstr>Projection Transformation</vt:lpstr>
      <vt:lpstr>Orthographic Projection</vt:lpstr>
      <vt:lpstr>GLM</vt:lpstr>
      <vt:lpstr>Uniform Variables</vt:lpstr>
      <vt:lpstr>Data In Rendering Pipeline</vt:lpstr>
      <vt:lpstr>Projection Transformation Example</vt:lpstr>
      <vt:lpstr>Viewport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Miss  Sukanya  Ratanotayanon</dc:creator>
  <cp:lastModifiedBy>SUKANYA RATANOTAYANON</cp:lastModifiedBy>
  <cp:revision>23</cp:revision>
  <dcterms:created xsi:type="dcterms:W3CDTF">2022-02-14T15:01:45Z</dcterms:created>
  <dcterms:modified xsi:type="dcterms:W3CDTF">2023-09-22T22:42:04Z</dcterms:modified>
</cp:coreProperties>
</file>