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ANYA RATANOTAYANON" userId="363f4162-4837-4f18-b4cf-c144fded3c77" providerId="ADAL" clId="{35F32D0D-1742-4C5D-ABB9-BF55AFFF2E73}"/>
    <pc:docChg chg="undo custSel addSld delSld modSld">
      <pc:chgData name="SUKANYA RATANOTAYANON" userId="363f4162-4837-4f18-b4cf-c144fded3c77" providerId="ADAL" clId="{35F32D0D-1742-4C5D-ABB9-BF55AFFF2E73}" dt="2023-09-22T22:20:05.079" v="12" actId="20577"/>
      <pc:docMkLst>
        <pc:docMk/>
      </pc:docMkLst>
      <pc:sldChg chg="modSp add del mod">
        <pc:chgData name="SUKANYA RATANOTAYANON" userId="363f4162-4837-4f18-b4cf-c144fded3c77" providerId="ADAL" clId="{35F32D0D-1742-4C5D-ABB9-BF55AFFF2E73}" dt="2023-09-22T22:20:05.079" v="12" actId="20577"/>
        <pc:sldMkLst>
          <pc:docMk/>
          <pc:sldMk cId="1017736205" sldId="257"/>
        </pc:sldMkLst>
        <pc:spChg chg="mod">
          <ac:chgData name="SUKANYA RATANOTAYANON" userId="363f4162-4837-4f18-b4cf-c144fded3c77" providerId="ADAL" clId="{35F32D0D-1742-4C5D-ABB9-BF55AFFF2E73}" dt="2023-09-22T22:20:00.399" v="11" actId="20577"/>
          <ac:spMkLst>
            <pc:docMk/>
            <pc:sldMk cId="1017736205" sldId="257"/>
            <ac:spMk id="2" creationId="{54961EC2-D6FF-5FB2-4E22-84B674A8E275}"/>
          </ac:spMkLst>
        </pc:spChg>
        <pc:spChg chg="mod">
          <ac:chgData name="SUKANYA RATANOTAYANON" userId="363f4162-4837-4f18-b4cf-c144fded3c77" providerId="ADAL" clId="{35F32D0D-1742-4C5D-ABB9-BF55AFFF2E73}" dt="2023-09-22T22:20:05.079" v="12" actId="20577"/>
          <ac:spMkLst>
            <pc:docMk/>
            <pc:sldMk cId="1017736205" sldId="257"/>
            <ac:spMk id="3" creationId="{C1FC7F69-19F0-D1D3-2399-28DF2A155E2C}"/>
          </ac:spMkLst>
        </pc:spChg>
      </pc:sldChg>
      <pc:sldChg chg="add del">
        <pc:chgData name="SUKANYA RATANOTAYANON" userId="363f4162-4837-4f18-b4cf-c144fded3c77" providerId="ADAL" clId="{35F32D0D-1742-4C5D-ABB9-BF55AFFF2E73}" dt="2023-09-22T22:19:53.570" v="2" actId="47"/>
        <pc:sldMkLst>
          <pc:docMk/>
          <pc:sldMk cId="809094213" sldId="258"/>
        </pc:sldMkLst>
      </pc:sldChg>
      <pc:sldChg chg="add del">
        <pc:chgData name="SUKANYA RATANOTAYANON" userId="363f4162-4837-4f18-b4cf-c144fded3c77" providerId="ADAL" clId="{35F32D0D-1742-4C5D-ABB9-BF55AFFF2E73}" dt="2023-09-22T22:19:53.570" v="2" actId="47"/>
        <pc:sldMkLst>
          <pc:docMk/>
          <pc:sldMk cId="1017307324" sldId="259"/>
        </pc:sldMkLst>
      </pc:sldChg>
      <pc:sldChg chg="add del">
        <pc:chgData name="SUKANYA RATANOTAYANON" userId="363f4162-4837-4f18-b4cf-c144fded3c77" providerId="ADAL" clId="{35F32D0D-1742-4C5D-ABB9-BF55AFFF2E73}" dt="2023-09-22T22:19:53.570" v="2" actId="47"/>
        <pc:sldMkLst>
          <pc:docMk/>
          <pc:sldMk cId="4278843429" sldId="260"/>
        </pc:sldMkLst>
      </pc:sldChg>
      <pc:sldChg chg="add del">
        <pc:chgData name="SUKANYA RATANOTAYANON" userId="363f4162-4837-4f18-b4cf-c144fded3c77" providerId="ADAL" clId="{35F32D0D-1742-4C5D-ABB9-BF55AFFF2E73}" dt="2023-09-22T22:19:53.570" v="2" actId="47"/>
        <pc:sldMkLst>
          <pc:docMk/>
          <pc:sldMk cId="1817164264" sldId="261"/>
        </pc:sldMkLst>
      </pc:sldChg>
      <pc:sldChg chg="add del">
        <pc:chgData name="SUKANYA RATANOTAYANON" userId="363f4162-4837-4f18-b4cf-c144fded3c77" providerId="ADAL" clId="{35F32D0D-1742-4C5D-ABB9-BF55AFFF2E73}" dt="2023-09-22T22:19:53.570" v="2" actId="47"/>
        <pc:sldMkLst>
          <pc:docMk/>
          <pc:sldMk cId="2281265371" sldId="271"/>
        </pc:sldMkLst>
      </pc:sldChg>
      <pc:sldChg chg="add del">
        <pc:chgData name="SUKANYA RATANOTAYANON" userId="363f4162-4837-4f18-b4cf-c144fded3c77" providerId="ADAL" clId="{35F32D0D-1742-4C5D-ABB9-BF55AFFF2E73}" dt="2023-09-22T22:19:53.570" v="2" actId="47"/>
        <pc:sldMkLst>
          <pc:docMk/>
          <pc:sldMk cId="4069763535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347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5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9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2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7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4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B457D-B50A-4B13-A428-6A08E68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0714" y="1318279"/>
            <a:ext cx="5939287" cy="27969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Arial Black" panose="020B0A04020102020204" pitchFamily="34" charset="0"/>
              </a:rPr>
              <a:t>2D Graphics Programming with OpenGL</a:t>
            </a: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3600" dirty="0">
                <a:latin typeface="Arial Black" panose="020B0A04020102020204" pitchFamily="34" charset="0"/>
              </a:rPr>
              <a:t>Example Program – Projection, viewport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A1482-4964-40CF-9731-33F29FE6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Sukanya Ratanotayanon</a:t>
            </a:r>
          </a:p>
          <a:p>
            <a:pPr algn="l"/>
            <a:r>
              <a:rPr lang="en-US" dirty="0"/>
              <a:t>Creative </a:t>
            </a:r>
            <a:r>
              <a:rPr lang="en-US" dirty="0" err="1"/>
              <a:t>Technology@KMUTT</a:t>
            </a:r>
            <a:endParaRPr lang="en-US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B768FB8-ABA8-4339-B58E-6EB1A09B2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4" r="20054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4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1EC2-D6FF-5FB2-4E22-84B674A8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7F69-19F0-D1D3-2399-28DF2A15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Ortho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3620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Arial Black</vt:lpstr>
      <vt:lpstr>Avenir Next LT Pro</vt:lpstr>
      <vt:lpstr>PrismaticVTI</vt:lpstr>
      <vt:lpstr>2D Graphics Programming with OpenGL  Example Program – Projection, viewport</vt:lpstr>
      <vt:lpstr>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Miss  Sukanya  Ratanotayanon</dc:creator>
  <cp:lastModifiedBy>SUKANYA RATANOTAYANON</cp:lastModifiedBy>
  <cp:revision>25</cp:revision>
  <dcterms:created xsi:type="dcterms:W3CDTF">2022-02-14T15:01:45Z</dcterms:created>
  <dcterms:modified xsi:type="dcterms:W3CDTF">2023-09-22T22:20:07Z</dcterms:modified>
</cp:coreProperties>
</file>