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56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5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714F-1248-4326-9732-CD2C5B041787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187B-AEB4-4A81-B421-F9EBE721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02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714F-1248-4326-9732-CD2C5B041787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187B-AEB4-4A81-B421-F9EBE721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66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714F-1248-4326-9732-CD2C5B041787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187B-AEB4-4A81-B421-F9EBE721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47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714F-1248-4326-9732-CD2C5B041787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187B-AEB4-4A81-B421-F9EBE721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60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714F-1248-4326-9732-CD2C5B041787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187B-AEB4-4A81-B421-F9EBE721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63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714F-1248-4326-9732-CD2C5B041787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187B-AEB4-4A81-B421-F9EBE721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06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714F-1248-4326-9732-CD2C5B041787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187B-AEB4-4A81-B421-F9EBE721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36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714F-1248-4326-9732-CD2C5B041787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187B-AEB4-4A81-B421-F9EBE721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22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714F-1248-4326-9732-CD2C5B041787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187B-AEB4-4A81-B421-F9EBE721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770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714F-1248-4326-9732-CD2C5B041787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187B-AEB4-4A81-B421-F9EBE721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179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714F-1248-4326-9732-CD2C5B041787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187B-AEB4-4A81-B421-F9EBE721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54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714F-1248-4326-9732-CD2C5B041787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187B-AEB4-4A81-B421-F9EBE721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422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714F-1248-4326-9732-CD2C5B041787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187B-AEB4-4A81-B421-F9EBE721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950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714F-1248-4326-9732-CD2C5B041787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187B-AEB4-4A81-B421-F9EBE721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316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714F-1248-4326-9732-CD2C5B041787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187B-AEB4-4A81-B421-F9EBE721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05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714F-1248-4326-9732-CD2C5B041787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187B-AEB4-4A81-B421-F9EBE721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16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714F-1248-4326-9732-CD2C5B041787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187B-AEB4-4A81-B421-F9EBE721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383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714F-1248-4326-9732-CD2C5B041787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187B-AEB4-4A81-B421-F9EBE721D4F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538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714F-1248-4326-9732-CD2C5B041787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187B-AEB4-4A81-B421-F9EBE721D4F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062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714F-1248-4326-9732-CD2C5B041787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187B-AEB4-4A81-B421-F9EBE721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36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714F-1248-4326-9732-CD2C5B041787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187B-AEB4-4A81-B421-F9EBE721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3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714F-1248-4326-9732-CD2C5B041787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187B-AEB4-4A81-B421-F9EBE721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6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BF6714F-1248-4326-9732-CD2C5B041787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2187B-AEB4-4A81-B421-F9EBE721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72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6714F-1248-4326-9732-CD2C5B041787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2187B-AEB4-4A81-B421-F9EBE721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earnpython.org/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utexas.box.com/s/31ybbcacos7ap1v0kr9ao4jxfbpfh6su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T-BigDataArch-Sp2016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wseducate.com/Application?apptype=student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735866" cy="2294446"/>
          </a:xfrm>
        </p:spPr>
        <p:txBody>
          <a:bodyPr/>
          <a:lstStyle/>
          <a:p>
            <a:r>
              <a:rPr lang="en-US" dirty="0" smtClean="0"/>
              <a:t>EE379K – Recitation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7805" y="3053398"/>
            <a:ext cx="9144000" cy="1655762"/>
          </a:xfrm>
        </p:spPr>
        <p:txBody>
          <a:bodyPr/>
          <a:lstStyle/>
          <a:p>
            <a:r>
              <a:rPr lang="en-US" dirty="0" smtClean="0"/>
              <a:t>Nikhil Dixit</a:t>
            </a:r>
          </a:p>
          <a:p>
            <a:r>
              <a:rPr lang="en-US" dirty="0" smtClean="0"/>
              <a:t>nikhildixit@utexas.edu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061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All your development will be on Ubuntu</a:t>
            </a:r>
          </a:p>
          <a:p>
            <a:pPr lvl="1"/>
            <a:r>
              <a:rPr lang="en-US" sz="2800" dirty="0" smtClean="0"/>
              <a:t>You can setup your own environment if you really want to</a:t>
            </a:r>
          </a:p>
          <a:p>
            <a:pPr lvl="1"/>
            <a:endParaRPr lang="en-US" sz="3200" dirty="0"/>
          </a:p>
          <a:p>
            <a:r>
              <a:rPr lang="en-US" sz="3200" dirty="0" smtClean="0"/>
              <a:t>Who is familiar with Linux development?</a:t>
            </a:r>
          </a:p>
          <a:p>
            <a:pPr lvl="1"/>
            <a:r>
              <a:rPr lang="en-US" sz="2800" dirty="0" smtClean="0"/>
              <a:t>It would be wise to become comfortable with the terminal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smtClean="0"/>
              <a:t>Demo</a:t>
            </a:r>
          </a:p>
          <a:p>
            <a:pPr lvl="1"/>
            <a:r>
              <a:rPr lang="en-US" sz="2800" dirty="0" smtClean="0"/>
              <a:t>LS/CD/CP/MV/GREP/FIND/CHMOD/VIM</a:t>
            </a:r>
          </a:p>
          <a:p>
            <a:pPr lvl="1"/>
            <a:r>
              <a:rPr lang="en-US" sz="2800" dirty="0" err="1" smtClean="0"/>
              <a:t>Git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695554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Python is the preferred language</a:t>
            </a:r>
          </a:p>
          <a:p>
            <a:pPr lvl="1"/>
            <a:r>
              <a:rPr lang="en-US" sz="2800" dirty="0" smtClean="0"/>
              <a:t>Python 2.7 to be precise</a:t>
            </a:r>
          </a:p>
          <a:p>
            <a:pPr marL="457200" lvl="1" indent="0">
              <a:buNone/>
            </a:pPr>
            <a:endParaRPr lang="en-US" sz="2800" dirty="0" smtClean="0"/>
          </a:p>
          <a:p>
            <a:r>
              <a:rPr lang="en-US" sz="3200" dirty="0" smtClean="0"/>
              <a:t>You can use Scala if you *really* want to</a:t>
            </a:r>
            <a:endParaRPr lang="en-US" sz="1600" dirty="0" smtClean="0"/>
          </a:p>
          <a:p>
            <a:pPr lvl="1"/>
            <a:r>
              <a:rPr lang="en-US" dirty="0" smtClean="0"/>
              <a:t>The tools/scripts I give you are only for Python. You’ll have to figure out the Scala workflow on your own.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sz="3200" dirty="0" smtClean="0"/>
              <a:t>To get familiar with Python, go to </a:t>
            </a:r>
            <a:r>
              <a:rPr lang="en-US" sz="3200" dirty="0" smtClean="0">
                <a:hlinkClick r:id="rId2"/>
              </a:rPr>
              <a:t>www.learnpython.org</a:t>
            </a:r>
            <a:r>
              <a:rPr lang="en-US" sz="3200" dirty="0" smtClean="0"/>
              <a:t> </a:t>
            </a:r>
          </a:p>
          <a:p>
            <a:pPr marL="0" indent="0"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53399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get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This is *not* a weekly recitation</a:t>
            </a:r>
          </a:p>
          <a:p>
            <a:endParaRPr lang="en-US" sz="3200" dirty="0" smtClean="0"/>
          </a:p>
          <a:p>
            <a:r>
              <a:rPr lang="en-US" sz="3200" dirty="0" smtClean="0"/>
              <a:t>I will post on Canvas anytime we have a recitation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smtClean="0"/>
              <a:t>First lab will be posted this Thursday (1/28)</a:t>
            </a:r>
          </a:p>
          <a:p>
            <a:pPr lvl="1"/>
            <a:r>
              <a:rPr lang="en-US" sz="2800" dirty="0" smtClean="0"/>
              <a:t>Will be primarily about MapReduce</a:t>
            </a: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42062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VM download</a:t>
            </a:r>
          </a:p>
          <a:p>
            <a:r>
              <a:rPr lang="en-US" sz="3200" dirty="0" smtClean="0"/>
              <a:t>GitHub setup</a:t>
            </a:r>
          </a:p>
          <a:p>
            <a:r>
              <a:rPr lang="en-US" sz="3200" dirty="0" smtClean="0"/>
              <a:t>Linux 101</a:t>
            </a:r>
          </a:p>
          <a:p>
            <a:r>
              <a:rPr lang="en-US" sz="3200" dirty="0" err="1" smtClean="0"/>
              <a:t>Git</a:t>
            </a:r>
            <a:r>
              <a:rPr lang="en-US" sz="3200" dirty="0" smtClean="0"/>
              <a:t> 101</a:t>
            </a:r>
          </a:p>
          <a:p>
            <a:r>
              <a:rPr lang="en-US" sz="3200" dirty="0" smtClean="0"/>
              <a:t>Python 101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3883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574" y="278412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Who has used a VM before?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715897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Machines Pros/Cons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A virtual machine is basically a machine inside a machine</a:t>
            </a:r>
          </a:p>
          <a:p>
            <a:pPr lvl="1"/>
            <a:r>
              <a:rPr lang="en-US" sz="2600" dirty="0" smtClean="0"/>
              <a:t>A “host” machine emulates a “guest/virtual” machine.</a:t>
            </a:r>
          </a:p>
          <a:p>
            <a:pPr marL="457200" lvl="1" indent="0">
              <a:buNone/>
            </a:pPr>
            <a:endParaRPr lang="en-US" sz="2200" dirty="0" smtClean="0"/>
          </a:p>
          <a:p>
            <a:r>
              <a:rPr lang="en-US" sz="3200" dirty="0" smtClean="0"/>
              <a:t>Pros</a:t>
            </a:r>
          </a:p>
          <a:p>
            <a:pPr lvl="1"/>
            <a:r>
              <a:rPr lang="en-US" sz="2600" u="sng" dirty="0" smtClean="0"/>
              <a:t>Isolated</a:t>
            </a:r>
            <a:r>
              <a:rPr lang="en-US" sz="2600" dirty="0" smtClean="0"/>
              <a:t> development environment</a:t>
            </a:r>
          </a:p>
          <a:p>
            <a:pPr lvl="1"/>
            <a:r>
              <a:rPr lang="en-US" sz="2600" dirty="0" smtClean="0"/>
              <a:t>Works on all popular OSes (Windows, Mac, Linux)</a:t>
            </a:r>
          </a:p>
          <a:p>
            <a:pPr lvl="1"/>
            <a:r>
              <a:rPr lang="en-US" sz="2600" dirty="0" smtClean="0"/>
              <a:t>Easy for me to update your environment</a:t>
            </a:r>
          </a:p>
          <a:p>
            <a:pPr marL="457200" lvl="1" indent="0">
              <a:buNone/>
            </a:pPr>
            <a:endParaRPr lang="en-US" sz="2200" dirty="0" smtClean="0"/>
          </a:p>
          <a:p>
            <a:r>
              <a:rPr lang="en-US" sz="3200" dirty="0" smtClean="0"/>
              <a:t>Cons</a:t>
            </a:r>
          </a:p>
          <a:p>
            <a:pPr lvl="1"/>
            <a:r>
              <a:rPr lang="en-US" sz="2600" dirty="0" smtClean="0"/>
              <a:t>Requires a CPU with virtualization technology</a:t>
            </a:r>
          </a:p>
          <a:p>
            <a:pPr lvl="1"/>
            <a:r>
              <a:rPr lang="en-US" sz="2600" dirty="0" smtClean="0"/>
              <a:t>Uses your computer’s resources (HDD/RAM/CPU cores, </a:t>
            </a:r>
            <a:r>
              <a:rPr lang="en-US" sz="2600" dirty="0" err="1" smtClean="0"/>
              <a:t>etc</a:t>
            </a:r>
            <a:r>
              <a:rPr lang="en-US" sz="2600" dirty="0" smtClean="0"/>
              <a:t>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261067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Machine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Download this preconfigured VM (EE379K.ova)</a:t>
            </a:r>
          </a:p>
          <a:p>
            <a:pPr lvl="1"/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utexas.box.com/s/31ybbcacos7ap1v0kr9ao4jxfbpfh6su</a:t>
            </a:r>
            <a:endParaRPr lang="en-US" u="sng" dirty="0" smtClean="0"/>
          </a:p>
          <a:p>
            <a:pPr lvl="1"/>
            <a:r>
              <a:rPr lang="en-US" dirty="0" smtClean="0"/>
              <a:t>File is 2.5GB so it might take a while. No rush.</a:t>
            </a:r>
          </a:p>
          <a:p>
            <a:pPr lvl="1"/>
            <a:r>
              <a:rPr lang="en-US" dirty="0" smtClean="0"/>
              <a:t>The VM is a standard Ubuntu image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sz="3200" dirty="0" smtClean="0"/>
              <a:t>I will post a detailed setup guide soon on Canvas.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smtClean="0"/>
              <a:t>Follow that guide and email me if something goes wrong</a:t>
            </a:r>
            <a:endParaRPr lang="en-US" u="sng" dirty="0" smtClean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43392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Make sure you are part of the GitHub EE379K group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smtClean="0"/>
              <a:t>Check if you have a pending invite</a:t>
            </a:r>
          </a:p>
          <a:p>
            <a:pPr lvl="1"/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github.com/UT-BigDataArch-Sp2016</a:t>
            </a:r>
            <a:endParaRPr lang="en-US" u="sng" dirty="0" smtClean="0"/>
          </a:p>
          <a:p>
            <a:pPr lvl="1"/>
            <a:r>
              <a:rPr lang="en-US" dirty="0" smtClean="0"/>
              <a:t>If you do, accept it</a:t>
            </a:r>
          </a:p>
          <a:p>
            <a:pPr marL="457200" lvl="1" indent="0">
              <a:buNone/>
            </a:pPr>
            <a:endParaRPr lang="en-US" u="sng" dirty="0"/>
          </a:p>
          <a:p>
            <a:r>
              <a:rPr lang="en-US" sz="3200" dirty="0" smtClean="0"/>
              <a:t>If you have already accepted it, you’re good to go.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smtClean="0"/>
              <a:t>If you have not gotten an invite, email me asap</a:t>
            </a:r>
          </a:p>
        </p:txBody>
      </p:sp>
    </p:spTree>
    <p:extLst>
      <p:ext uri="{BB962C8B-B14F-4D97-AF65-F5344CB8AC3E}">
        <p14:creationId xmlns:p14="http://schemas.microsoft.com/office/powerpoint/2010/main" val="2941939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Reminder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If you have not applied for AWS educate, you’re </a:t>
            </a:r>
            <a:r>
              <a:rPr lang="en-US" sz="3200" dirty="0" err="1" smtClean="0"/>
              <a:t>gonna</a:t>
            </a:r>
            <a:r>
              <a:rPr lang="en-US" sz="3200" dirty="0" smtClean="0"/>
              <a:t> have a bad time.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smtClean="0"/>
              <a:t>Please do it now and email me your AWS ID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smtClean="0">
                <a:hlinkClick r:id="rId2"/>
              </a:rPr>
              <a:t>https://www.awseducate.com/Application?apptype=student</a:t>
            </a: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25524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Very popular version control system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smtClean="0"/>
              <a:t>Distributed in nature: every local copy has </a:t>
            </a:r>
            <a:r>
              <a:rPr lang="en-US" sz="3200" b="1" dirty="0" smtClean="0"/>
              <a:t>full</a:t>
            </a:r>
            <a:r>
              <a:rPr lang="en-US" sz="3200" dirty="0" smtClean="0"/>
              <a:t> history of the repo</a:t>
            </a:r>
          </a:p>
          <a:p>
            <a:pPr marL="457200" lvl="1" indent="0">
              <a:buNone/>
            </a:pPr>
            <a:endParaRPr lang="en-US" sz="2800" dirty="0" smtClean="0"/>
          </a:p>
          <a:p>
            <a:r>
              <a:rPr lang="en-US" sz="3200" dirty="0" smtClean="0"/>
              <a:t>You really only need to know 5 commands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clone – get a local copy of a remote repository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pull – update your local copy with any changes made on the remote side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add – add files to the staging area (required for </a:t>
            </a:r>
            <a:r>
              <a:rPr lang="en-US" dirty="0" err="1" smtClean="0"/>
              <a:t>commiting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commit – commit your current changes (“snapshot” your code)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push – update the remote copy with your local changes</a:t>
            </a:r>
          </a:p>
        </p:txBody>
      </p:sp>
    </p:spTree>
    <p:extLst>
      <p:ext uri="{BB962C8B-B14F-4D97-AF65-F5344CB8AC3E}">
        <p14:creationId xmlns:p14="http://schemas.microsoft.com/office/powerpoint/2010/main" val="260871948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872</TotalTime>
  <Words>450</Words>
  <Application>Microsoft Office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Wingdings 2</vt:lpstr>
      <vt:lpstr>HDOfficeLightV0</vt:lpstr>
      <vt:lpstr>Office Theme</vt:lpstr>
      <vt:lpstr>EE379K – Recitation 1</vt:lpstr>
      <vt:lpstr>Before we get started</vt:lpstr>
      <vt:lpstr>Today’s Agenda</vt:lpstr>
      <vt:lpstr>Who has used a VM before? </vt:lpstr>
      <vt:lpstr>Virtual Machines Pros/Cons</vt:lpstr>
      <vt:lpstr>Virtual Machine Setup</vt:lpstr>
      <vt:lpstr>GitHub Setup</vt:lpstr>
      <vt:lpstr>AWS Reminder</vt:lpstr>
      <vt:lpstr>Git 101</vt:lpstr>
      <vt:lpstr>Linux 101</vt:lpstr>
      <vt:lpstr>Python 101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EE379K – Recitation 1</dc:title>
  <dc:creator>Nikhil Dixit</dc:creator>
  <cp:lastModifiedBy>Nikhil Dixit</cp:lastModifiedBy>
  <cp:revision>15</cp:revision>
  <dcterms:created xsi:type="dcterms:W3CDTF">2016-01-25T07:16:22Z</dcterms:created>
  <dcterms:modified xsi:type="dcterms:W3CDTF">2016-01-25T21:48:47Z</dcterms:modified>
</cp:coreProperties>
</file>