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5754" r:id="rId2"/>
    <p:sldMasterId id="2147485771" r:id="rId3"/>
  </p:sldMasterIdLst>
  <p:notesMasterIdLst>
    <p:notesMasterId r:id="rId24"/>
  </p:notesMasterIdLst>
  <p:handoutMasterIdLst>
    <p:handoutMasterId r:id="rId25"/>
  </p:handoutMasterIdLst>
  <p:sldIdLst>
    <p:sldId id="256" r:id="rId4"/>
    <p:sldId id="525" r:id="rId5"/>
    <p:sldId id="539" r:id="rId6"/>
    <p:sldId id="520" r:id="rId7"/>
    <p:sldId id="521" r:id="rId8"/>
    <p:sldId id="526" r:id="rId9"/>
    <p:sldId id="519" r:id="rId10"/>
    <p:sldId id="553" r:id="rId11"/>
    <p:sldId id="564" r:id="rId12"/>
    <p:sldId id="563" r:id="rId13"/>
    <p:sldId id="560" r:id="rId14"/>
    <p:sldId id="562" r:id="rId15"/>
    <p:sldId id="548" r:id="rId16"/>
    <p:sldId id="357" r:id="rId17"/>
    <p:sldId id="535" r:id="rId18"/>
    <p:sldId id="534" r:id="rId19"/>
    <p:sldId id="531" r:id="rId20"/>
    <p:sldId id="533" r:id="rId21"/>
    <p:sldId id="536" r:id="rId22"/>
    <p:sldId id="537" r:id="rId23"/>
  </p:sldIdLst>
  <p:sldSz cx="12188825"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charset="0"/>
        <a:ea typeface="ＭＳ Ｐゴシック"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ＭＳ Ｐゴシック"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ＭＳ Ｐゴシック"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ＭＳ Ｐゴシック"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ＭＳ Ｐゴシック" charset="-128"/>
        <a:cs typeface="+mn-cs"/>
      </a:defRPr>
    </a:lvl5pPr>
    <a:lvl6pPr marL="2286000" algn="l" defTabSz="914400" rtl="0" eaLnBrk="1" latinLnBrk="0" hangingPunct="1">
      <a:defRPr kern="1200">
        <a:solidFill>
          <a:schemeClr val="tx1"/>
        </a:solidFill>
        <a:latin typeface="Calibri" charset="0"/>
        <a:ea typeface="ＭＳ Ｐゴシック" charset="-128"/>
        <a:cs typeface="+mn-cs"/>
      </a:defRPr>
    </a:lvl6pPr>
    <a:lvl7pPr marL="2743200" algn="l" defTabSz="914400" rtl="0" eaLnBrk="1" latinLnBrk="0" hangingPunct="1">
      <a:defRPr kern="1200">
        <a:solidFill>
          <a:schemeClr val="tx1"/>
        </a:solidFill>
        <a:latin typeface="Calibri" charset="0"/>
        <a:ea typeface="ＭＳ Ｐゴシック" charset="-128"/>
        <a:cs typeface="+mn-cs"/>
      </a:defRPr>
    </a:lvl7pPr>
    <a:lvl8pPr marL="3200400" algn="l" defTabSz="914400" rtl="0" eaLnBrk="1" latinLnBrk="0" hangingPunct="1">
      <a:defRPr kern="1200">
        <a:solidFill>
          <a:schemeClr val="tx1"/>
        </a:solidFill>
        <a:latin typeface="Calibri" charset="0"/>
        <a:ea typeface="ＭＳ Ｐゴシック" charset="-128"/>
        <a:cs typeface="+mn-cs"/>
      </a:defRPr>
    </a:lvl8pPr>
    <a:lvl9pPr marL="3657600" algn="l" defTabSz="914400" rtl="0" eaLnBrk="1" latinLnBrk="0" hangingPunct="1">
      <a:defRPr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FE4E6"/>
    <a:srgbClr val="595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0"/>
    <p:restoredTop sz="86364" autoAdjust="0"/>
  </p:normalViewPr>
  <p:slideViewPr>
    <p:cSldViewPr snapToGrid="0" snapToObjects="1">
      <p:cViewPr>
        <p:scale>
          <a:sx n="99" d="100"/>
          <a:sy n="99" d="100"/>
        </p:scale>
        <p:origin x="344" y="88"/>
      </p:cViewPr>
      <p:guideLst>
        <p:guide orient="horz" pos="2160"/>
        <p:guide pos="3839"/>
      </p:guideLst>
    </p:cSldViewPr>
  </p:slideViewPr>
  <p:notesTextViewPr>
    <p:cViewPr>
      <p:scale>
        <a:sx n="100" d="100"/>
        <a:sy n="100" d="100"/>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9B176D19-6198-6348-95C0-2BB87C44827F}" type="datetimeFigureOut">
              <a:rPr lang="en-US" altLang="en-US"/>
              <a:pPr/>
              <a:t>2/19/16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35A890C-4DBF-1241-8343-1D5867164B23}" type="slidenum">
              <a:rPr lang="en-US" altLang="en-US"/>
              <a:pPr/>
              <a:t>‹#›</a:t>
            </a:fld>
            <a:endParaRPr lang="en-US" altLang="en-US"/>
          </a:p>
        </p:txBody>
      </p:sp>
    </p:spTree>
    <p:extLst>
      <p:ext uri="{BB962C8B-B14F-4D97-AF65-F5344CB8AC3E}">
        <p14:creationId xmlns:p14="http://schemas.microsoft.com/office/powerpoint/2010/main" val="1378881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9994E6DB-D5F9-C44E-85DA-6B0D0D2AFE7F}" type="datetimeFigureOut">
              <a:rPr lang="en-US" altLang="en-US"/>
              <a:pPr/>
              <a:t>2/19/16</a:t>
            </a:fld>
            <a:endParaRPr lang="en-US" alt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9E6295E-1B8F-1E4D-85BA-DA6310FCC3E8}" type="slidenum">
              <a:rPr lang="en-US" altLang="en-US"/>
              <a:pPr/>
              <a:t>‹#›</a:t>
            </a:fld>
            <a:endParaRPr lang="en-US" altLang="en-US"/>
          </a:p>
        </p:txBody>
      </p:sp>
    </p:spTree>
    <p:extLst>
      <p:ext uri="{BB962C8B-B14F-4D97-AF65-F5344CB8AC3E}">
        <p14:creationId xmlns:p14="http://schemas.microsoft.com/office/powerpoint/2010/main" val="55960074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charset="-128"/>
            </a:endParaRPr>
          </a:p>
          <a:p>
            <a:pPr eaLnBrk="1" hangingPunct="1"/>
            <a:endParaRPr lang="en-US" altLang="en-US">
              <a:ea typeface="ＭＳ Ｐゴシック" charset="-128"/>
            </a:endParaRPr>
          </a:p>
          <a:p>
            <a:pPr eaLnBrk="1" hangingPunct="1"/>
            <a:endParaRPr lang="en-US" altLang="en-US">
              <a:ea typeface="ＭＳ Ｐゴシック" charset="-128"/>
            </a:endParaRPr>
          </a:p>
        </p:txBody>
      </p:sp>
      <p:sp>
        <p:nvSpPr>
          <p:cNvPr id="6246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fld id="{6E757005-AF48-F14E-99ED-889266F86822}" type="slidenum">
              <a:rPr lang="en-US" altLang="en-US" sz="1200"/>
              <a:pPr/>
              <a:t>2</a:t>
            </a:fld>
            <a:endParaRPr lang="en-US" altLang="en-US" sz="1200"/>
          </a:p>
        </p:txBody>
      </p:sp>
    </p:spTree>
    <p:extLst>
      <p:ext uri="{BB962C8B-B14F-4D97-AF65-F5344CB8AC3E}">
        <p14:creationId xmlns:p14="http://schemas.microsoft.com/office/powerpoint/2010/main" val="10589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the needle in the haystack. </a:t>
            </a:r>
            <a:r>
              <a:rPr lang="en-US" b="1" dirty="0" smtClean="0"/>
              <a:t>Note: </a:t>
            </a:r>
            <a:r>
              <a:rPr lang="en-US" b="0" dirty="0" smtClean="0"/>
              <a:t>slideshow mode builds</a:t>
            </a:r>
            <a:r>
              <a:rPr lang="en-US" b="0" baseline="0" dirty="0" smtClean="0"/>
              <a:t> image in the following sequence:</a:t>
            </a:r>
            <a:endParaRPr lang="en-US" dirty="0" smtClean="0"/>
          </a:p>
          <a:p>
            <a:endParaRPr lang="en-US" dirty="0" smtClean="0"/>
          </a:p>
          <a:p>
            <a:r>
              <a:rPr lang="en-US" sz="1200" kern="1200" dirty="0" smtClean="0">
                <a:solidFill>
                  <a:schemeClr val="tx1"/>
                </a:solidFill>
                <a:effectLst/>
                <a:latin typeface="+mn-lt"/>
                <a:ea typeface="+mn-ea"/>
                <a:cs typeface="+mn-cs"/>
              </a:rPr>
              <a:t>1.       You can see all the connections, but which are suspicious?</a:t>
            </a:r>
          </a:p>
          <a:p>
            <a:r>
              <a:rPr lang="en-US" sz="1200" kern="1200" dirty="0" smtClean="0">
                <a:solidFill>
                  <a:schemeClr val="tx1"/>
                </a:solidFill>
                <a:effectLst/>
                <a:latin typeface="+mn-lt"/>
                <a:ea typeface="+mn-ea"/>
                <a:cs typeface="+mn-cs"/>
              </a:rPr>
              <a:t>2.       </a:t>
            </a:r>
            <a:r>
              <a:rPr lang="en-US" sz="1200" kern="1200" dirty="0" err="1" smtClean="0">
                <a:solidFill>
                  <a:schemeClr val="tx1"/>
                </a:solidFill>
                <a:effectLst/>
                <a:latin typeface="+mn-lt"/>
                <a:ea typeface="+mn-ea"/>
                <a:cs typeface="+mn-cs"/>
              </a:rPr>
              <a:t>Netflow</a:t>
            </a:r>
            <a:r>
              <a:rPr lang="en-US" sz="1200" kern="1200" dirty="0" smtClean="0">
                <a:solidFill>
                  <a:schemeClr val="tx1"/>
                </a:solidFill>
                <a:effectLst/>
                <a:latin typeface="+mn-lt"/>
                <a:ea typeface="+mn-ea"/>
                <a:cs typeface="+mn-cs"/>
              </a:rPr>
              <a:t> data is sent through the advanced algorithms </a:t>
            </a:r>
          </a:p>
          <a:p>
            <a:r>
              <a:rPr lang="en-US" sz="1200" kern="1200" dirty="0" smtClean="0">
                <a:solidFill>
                  <a:schemeClr val="tx1"/>
                </a:solidFill>
                <a:effectLst/>
                <a:latin typeface="+mn-lt"/>
                <a:ea typeface="+mn-ea"/>
                <a:cs typeface="+mn-cs"/>
              </a:rPr>
              <a:t>3.       The algorithms identify the most likely candidates for further investigation</a:t>
            </a:r>
          </a:p>
          <a:p>
            <a:r>
              <a:rPr lang="en-US" sz="1200" kern="1200" dirty="0" smtClean="0">
                <a:solidFill>
                  <a:schemeClr val="tx1"/>
                </a:solidFill>
                <a:effectLst/>
                <a:latin typeface="+mn-lt"/>
                <a:ea typeface="+mn-ea"/>
                <a:cs typeface="+mn-cs"/>
              </a:rPr>
              <a:t>4.       The suspicious connections are ranked and given to a human to analyze</a:t>
            </a:r>
          </a:p>
          <a:p>
            <a:r>
              <a:rPr lang="en-US" sz="1200" kern="1200" dirty="0" smtClean="0">
                <a:solidFill>
                  <a:schemeClr val="tx1"/>
                </a:solidFill>
                <a:effectLst/>
                <a:latin typeface="+mn-lt"/>
                <a:ea typeface="+mn-ea"/>
                <a:cs typeface="+mn-cs"/>
              </a:rPr>
              <a:t>5.       The human determines what actions to take toward each item</a:t>
            </a:r>
          </a:p>
          <a:p>
            <a:r>
              <a:rPr lang="en-US" sz="1200" kern="1200" dirty="0" smtClean="0">
                <a:solidFill>
                  <a:schemeClr val="tx1"/>
                </a:solidFill>
                <a:effectLst/>
                <a:latin typeface="+mn-lt"/>
                <a:ea typeface="+mn-ea"/>
                <a:cs typeface="+mn-cs"/>
              </a:rPr>
              <a:t>6.       Feedback then makes the system grow smarter and more useful</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3862494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29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ＭＳ Ｐゴシック" charset="-128"/>
              </a:rPr>
              <a:t>***Use this story to highlight analyzing large volumes of security information at a lower cost per TB***</a:t>
            </a:r>
          </a:p>
          <a:p>
            <a:pPr eaLnBrk="1" hangingPunct="1">
              <a:spcBef>
                <a:spcPct val="0"/>
              </a:spcBef>
            </a:pPr>
            <a:endParaRPr lang="en-US" altLang="en-US">
              <a:ea typeface="ＭＳ Ｐゴシック" charset="-128"/>
            </a:endParaRPr>
          </a:p>
          <a:p>
            <a:pPr eaLnBrk="1" hangingPunct="1">
              <a:spcBef>
                <a:spcPct val="0"/>
              </a:spcBef>
            </a:pPr>
            <a:r>
              <a:rPr lang="en-US" altLang="en-US">
                <a:ea typeface="ＭＳ Ｐゴシック" charset="-128"/>
              </a:rPr>
              <a:t>Every day Dell SecureWorks analyzes 1K security incidents and 20K pieces of malicious software. They process 20B events per day in real time. </a:t>
            </a:r>
            <a:endParaRPr lang="en-US" altLang="en-US" b="1">
              <a:ea typeface="ＭＳ Ｐゴシック" charset="-128"/>
            </a:endParaRPr>
          </a:p>
          <a:p>
            <a:pPr eaLnBrk="1" hangingPunct="1"/>
            <a:endParaRPr lang="en-US" altLang="en-US" b="1">
              <a:ea typeface="ＭＳ Ｐゴシック" charset="-128"/>
            </a:endParaRPr>
          </a:p>
          <a:p>
            <a:pPr eaLnBrk="1" hangingPunct="1"/>
            <a:r>
              <a:rPr lang="en-US" altLang="en-US" b="1">
                <a:ea typeface="ＭＳ Ｐゴシック" charset="-128"/>
              </a:rPr>
              <a:t>Link to account record in SFDC (valid for Cloudera employees only): https://na6.salesforce.com/0018000000rBJSQ?srPos=0&amp;srKp=001</a:t>
            </a:r>
          </a:p>
          <a:p>
            <a:pPr eaLnBrk="1" hangingPunct="1"/>
            <a:endParaRPr lang="en-US" altLang="en-US" b="1">
              <a:ea typeface="ＭＳ Ｐゴシック" charset="-128"/>
            </a:endParaRPr>
          </a:p>
          <a:p>
            <a:pPr eaLnBrk="1" hangingPunct="1"/>
            <a:r>
              <a:rPr lang="en-US" altLang="en-US" b="1">
                <a:ea typeface="ＭＳ Ｐゴシック" charset="-128"/>
              </a:rPr>
              <a:t>Dell SecureWorks designs better defenses through complex analytics on historical security breaches. </a:t>
            </a:r>
            <a:endParaRPr lang="en-US" altLang="en-US">
              <a:ea typeface="ＭＳ Ｐゴシック" charset="-128"/>
            </a:endParaRPr>
          </a:p>
          <a:p>
            <a:pPr eaLnBrk="1" hangingPunct="1"/>
            <a:r>
              <a:rPr lang="en-US" altLang="en-US" b="1">
                <a:ea typeface="ＭＳ Ｐゴシック" charset="-128"/>
              </a:rPr>
              <a:t>Background: </a:t>
            </a:r>
            <a:r>
              <a:rPr lang="en-US" altLang="en-US">
                <a:ea typeface="ＭＳ Ｐゴシック" charset="-128"/>
              </a:rPr>
              <a:t>Dell SecureWorks is on deck 24 hours a day, 365 days a year, to help protect the security of its customers’ assets in real time. To meet its enormous data processing challenges, Dell SecureWorks requires leading-edge technologies for cost-effectively storing, scaling, and analyzing massive amounts of information in real time. SecureWorks processes ~20 billion events per day in real time. An event is a single transaction for a security device, such as a firewall or an intrusion prevention system (IPS), or a log event from an application or operating system.</a:t>
            </a:r>
            <a:r>
              <a:rPr lang="en-US" altLang="en-US" b="1">
                <a:ea typeface="ＭＳ Ｐゴシック" charset="-128"/>
              </a:rPr>
              <a:t/>
            </a:r>
            <a:br>
              <a:rPr lang="en-US" altLang="en-US" b="1">
                <a:ea typeface="ＭＳ Ｐゴシック" charset="-128"/>
              </a:rPr>
            </a:br>
            <a:endParaRPr lang="en-US" altLang="en-US" b="1">
              <a:ea typeface="ＭＳ Ｐゴシック" charset="-128"/>
            </a:endParaRPr>
          </a:p>
          <a:p>
            <a:pPr eaLnBrk="1" hangingPunct="1"/>
            <a:r>
              <a:rPr lang="en-US" altLang="en-US" b="1">
                <a:ea typeface="ＭＳ Ｐゴシック" charset="-128"/>
              </a:rPr>
              <a:t>Challenge: </a:t>
            </a:r>
            <a:r>
              <a:rPr lang="en-US" altLang="en-US">
                <a:ea typeface="ＭＳ Ｐゴシック" charset="-128"/>
              </a:rPr>
              <a:t>Each day, the SecureWorks organization investigates ~1,000 potential security incidents and analyzes ~20,000 pieces of malicious software. Leveraging this global intelligence enables SecureWorks to offer improved threat protection on behalf of its customers. To deal with the massive amounts of information it collects, SecureWorks requires highly scalable solutions for processing, storing, and analyzing big data in a cost-conscious manner.</a:t>
            </a:r>
            <a:br>
              <a:rPr lang="en-US" altLang="en-US">
                <a:ea typeface="ＭＳ Ｐゴシック" charset="-128"/>
              </a:rPr>
            </a:br>
            <a:r>
              <a:rPr lang="en-US" altLang="en-US">
                <a:ea typeface="ＭＳ Ｐゴシック" charset="-128"/>
              </a:rPr>
              <a:t/>
            </a:r>
            <a:br>
              <a:rPr lang="en-US" altLang="en-US">
                <a:ea typeface="ＭＳ Ｐゴシック" charset="-128"/>
              </a:rPr>
            </a:br>
            <a:r>
              <a:rPr lang="en-US" altLang="en-US">
                <a:ea typeface="ＭＳ Ｐゴシック" charset="-128"/>
              </a:rPr>
              <a:t>Historically, the SecureWorks organization met this need with proprietary technologies. But a few years ago, it started looking for next-generation solutions that would deliver greater scalability at lower cost, including those based on open-source software and industry standard hardware. </a:t>
            </a:r>
            <a:r>
              <a:rPr lang="en-US" altLang="en-US" b="1">
                <a:ea typeface="ＭＳ Ｐゴシック" charset="-128"/>
              </a:rPr>
              <a:t/>
            </a:r>
            <a:br>
              <a:rPr lang="en-US" altLang="en-US" b="1">
                <a:ea typeface="ＭＳ Ｐゴシック" charset="-128"/>
              </a:rPr>
            </a:br>
            <a:endParaRPr lang="en-US" altLang="en-US" b="1">
              <a:ea typeface="ＭＳ Ｐゴシック" charset="-128"/>
            </a:endParaRPr>
          </a:p>
          <a:p>
            <a:pPr eaLnBrk="1" hangingPunct="1"/>
            <a:r>
              <a:rPr lang="en-US" altLang="en-US" b="1">
                <a:ea typeface="ＭＳ Ｐゴシック" charset="-128"/>
              </a:rPr>
              <a:t>Solution: </a:t>
            </a:r>
            <a:r>
              <a:rPr lang="en-US" altLang="en-US">
                <a:ea typeface="ＭＳ Ｐゴシック" charset="-128"/>
              </a:rPr>
              <a:t>This search culminated in the deployment of the Dell | Cloudera Solution, comprised of Apache® Hadoop® open source software, Dell PowerEdge C servers, Force10™ switches, and services from Cloudera and Dell. Hadoop offered a highly scalable system with built-in availability, and the capability to run very-high-analytics types of activities.</a:t>
            </a:r>
            <a:endParaRPr lang="en-US" altLang="en-US" b="1">
              <a:ea typeface="ＭＳ Ｐゴシック" charset="-128"/>
            </a:endParaRPr>
          </a:p>
          <a:p>
            <a:pPr eaLnBrk="1" hangingPunct="1"/>
            <a:r>
              <a:rPr lang="en-US" altLang="en-US">
                <a:ea typeface="ＭＳ Ｐゴシック" charset="-128"/>
              </a:rPr>
              <a:t/>
            </a:r>
            <a:br>
              <a:rPr lang="en-US" altLang="en-US">
                <a:ea typeface="ＭＳ Ｐゴシック" charset="-128"/>
              </a:rPr>
            </a:br>
            <a:r>
              <a:rPr lang="en-US" altLang="en-US" b="1">
                <a:ea typeface="ＭＳ Ｐゴシック" charset="-128"/>
              </a:rPr>
              <a:t>Results: </a:t>
            </a:r>
            <a:r>
              <a:rPr lang="en-US" altLang="en-US">
                <a:ea typeface="ＭＳ Ｐゴシック" charset="-128"/>
              </a:rPr>
              <a:t>By migrating to the Dell | Cloudera solution, SecureWorks reduced storage costs from $17 per GB to only 21 cents per GB. The Hadoop environment paid for itself in one year. And the cost savings delivered by this solution will continue delivering substantial savings as SecureWorks doubles its business and associated data volumes every 18 months.    </a:t>
            </a:r>
          </a:p>
          <a:p>
            <a:pPr eaLnBrk="1" hangingPunct="1"/>
            <a:endParaRPr lang="en-US" altLang="en-US" b="1">
              <a:ea typeface="ＭＳ Ｐゴシック" charset="-128"/>
            </a:endParaRPr>
          </a:p>
        </p:txBody>
      </p:sp>
      <p:sp>
        <p:nvSpPr>
          <p:cNvPr id="829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fld id="{EBA2D945-5239-254C-930F-783ABEB13EF2}" type="slidenum">
              <a:rPr lang="en-US" altLang="en-US" sz="1200"/>
              <a:pPr/>
              <a:t>15</a:t>
            </a:fld>
            <a:endParaRPr lang="en-US" altLang="en-US" sz="1200"/>
          </a:p>
        </p:txBody>
      </p:sp>
    </p:spTree>
    <p:extLst>
      <p:ext uri="{BB962C8B-B14F-4D97-AF65-F5344CB8AC3E}">
        <p14:creationId xmlns:p14="http://schemas.microsoft.com/office/powerpoint/2010/main" val="529480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4994"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b="1">
              <a:ea typeface="ＭＳ Ｐゴシック" charset="-128"/>
            </a:endParaRPr>
          </a:p>
        </p:txBody>
      </p:sp>
      <p:sp>
        <p:nvSpPr>
          <p:cNvPr id="849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fld id="{216F7044-F1B8-8747-B456-EF817F2BEDB4}" type="slidenum">
              <a:rPr lang="en-US" altLang="en-US" sz="1200"/>
              <a:pPr/>
              <a:t>16</a:t>
            </a:fld>
            <a:endParaRPr lang="en-US" altLang="en-US" sz="1200"/>
          </a:p>
        </p:txBody>
      </p:sp>
    </p:spTree>
    <p:extLst>
      <p:ext uri="{BB962C8B-B14F-4D97-AF65-F5344CB8AC3E}">
        <p14:creationId xmlns:p14="http://schemas.microsoft.com/office/powerpoint/2010/main" val="1956585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7042"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b="1">
              <a:ea typeface="ＭＳ Ｐゴシック" charset="-128"/>
            </a:endParaRPr>
          </a:p>
        </p:txBody>
      </p:sp>
      <p:sp>
        <p:nvSpPr>
          <p:cNvPr id="870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fld id="{92C25CD6-5365-1E4D-8E48-9E04B588A9AC}" type="slidenum">
              <a:rPr lang="en-US" altLang="en-US" sz="1200"/>
              <a:pPr/>
              <a:t>17</a:t>
            </a:fld>
            <a:endParaRPr lang="en-US" altLang="en-US" sz="1200"/>
          </a:p>
        </p:txBody>
      </p:sp>
    </p:spTree>
    <p:extLst>
      <p:ext uri="{BB962C8B-B14F-4D97-AF65-F5344CB8AC3E}">
        <p14:creationId xmlns:p14="http://schemas.microsoft.com/office/powerpoint/2010/main" val="2062055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90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charset="-128"/>
              </a:rPr>
              <a:t>Link to account record in SFDC (for Cloudera employees only): https://na6.salesforce.com/0018000000oqdOF?srPos=0&amp;srKp=001</a:t>
            </a:r>
          </a:p>
          <a:p>
            <a:pPr eaLnBrk="1" hangingPunct="1"/>
            <a:endParaRPr lang="en-US" altLang="en-US" b="1">
              <a:ea typeface="ＭＳ Ｐゴシック" charset="-128"/>
            </a:endParaRPr>
          </a:p>
          <a:p>
            <a:pPr eaLnBrk="1" hangingPunct="1"/>
            <a:r>
              <a:rPr lang="en-US" altLang="en-US" b="1">
                <a:ea typeface="ＭＳ Ｐゴシック" charset="-128"/>
              </a:rPr>
              <a:t>A national security organization in the US offers real-time information, warnings and guidelines that strengthen our ability to protect against cyber attacks. </a:t>
            </a:r>
            <a:r>
              <a:rPr lang="en-US" altLang="en-US">
                <a:ea typeface="ＭＳ Ｐゴシック" charset="-128"/>
              </a:rPr>
              <a:t/>
            </a:r>
            <a:br>
              <a:rPr lang="en-US" altLang="en-US">
                <a:ea typeface="ＭＳ Ｐゴシック" charset="-128"/>
              </a:rPr>
            </a:br>
            <a:r>
              <a:rPr lang="en-US" altLang="en-US" b="1">
                <a:ea typeface="ＭＳ Ｐゴシック" charset="-128"/>
              </a:rPr>
              <a:t>Background: </a:t>
            </a:r>
            <a:r>
              <a:rPr lang="en-US" altLang="en-US">
                <a:ea typeface="ＭＳ Ｐゴシック" charset="-128"/>
              </a:rPr>
              <a:t>In today’s digital world, cyber security is a serious effort. A US national security organization is tasked with identifying potentially suspicious activity across the worldwide web, and they must make that information available to 700 commercial and federal organizations. </a:t>
            </a:r>
            <a:br>
              <a:rPr lang="en-US" altLang="en-US">
                <a:ea typeface="ＭＳ Ｐゴシック" charset="-128"/>
              </a:rPr>
            </a:br>
            <a:endParaRPr lang="en-US" altLang="en-US" b="1">
              <a:ea typeface="ＭＳ Ｐゴシック" charset="-128"/>
            </a:endParaRPr>
          </a:p>
          <a:p>
            <a:pPr eaLnBrk="1" hangingPunct="1"/>
            <a:r>
              <a:rPr lang="en-US" altLang="en-US" b="1">
                <a:ea typeface="ＭＳ Ｐゴシック" charset="-128"/>
              </a:rPr>
              <a:t>Challenge: </a:t>
            </a:r>
            <a:r>
              <a:rPr lang="en-US" altLang="en-US">
                <a:ea typeface="ＭＳ Ｐゴシック" charset="-128"/>
              </a:rPr>
              <a:t>More data lends itself to more accurate predictions, so logically the organization has been collecting massive volumes of cyber data in order to prevent cyber attacks. But their incumbent IBM Netezza environment was hitting scalability and performance limitations. </a:t>
            </a:r>
            <a:br>
              <a:rPr lang="en-US" altLang="en-US">
                <a:ea typeface="ＭＳ Ｐゴシック" charset="-128"/>
              </a:rPr>
            </a:br>
            <a:endParaRPr lang="en-US" altLang="en-US" b="1">
              <a:ea typeface="ＭＳ Ｐゴシック" charset="-128"/>
            </a:endParaRPr>
          </a:p>
          <a:p>
            <a:pPr eaLnBrk="1" hangingPunct="1"/>
            <a:r>
              <a:rPr lang="en-US" altLang="en-US" b="1">
                <a:ea typeface="ＭＳ Ｐゴシック" charset="-128"/>
              </a:rPr>
              <a:t>Solution: </a:t>
            </a:r>
            <a:r>
              <a:rPr lang="en-US" altLang="en-US">
                <a:ea typeface="ＭＳ Ｐゴシック" charset="-128"/>
              </a:rPr>
              <a:t>The organization deployed a Cloudera Enterprise platform with Sherpasurfing, an open source cyber security solution created by Six3 Systems. Cloudera runs data processing, staging and storage; the Cloudera environment is integrated with Netezza which performs analytics. The system is also integrated with HP ArcSite, Tableau and Centrifuge. Hadoop components in use include Accumulo, Hive, Flume, MapReduce and Sqoop. This organization is growing their Cloudera cluster to 100 PB. </a:t>
            </a:r>
            <a:br>
              <a:rPr lang="en-US" altLang="en-US">
                <a:ea typeface="ＭＳ Ｐゴシック" charset="-128"/>
              </a:rPr>
            </a:br>
            <a:endParaRPr lang="en-US" altLang="en-US" b="1">
              <a:ea typeface="ＭＳ Ｐゴシック" charset="-128"/>
            </a:endParaRPr>
          </a:p>
          <a:p>
            <a:pPr eaLnBrk="1" hangingPunct="1"/>
            <a:r>
              <a:rPr lang="en-US" altLang="en-US" b="1">
                <a:ea typeface="ＭＳ Ｐゴシック" charset="-128"/>
              </a:rPr>
              <a:t>Results: </a:t>
            </a:r>
            <a:r>
              <a:rPr lang="en-US" altLang="en-US">
                <a:ea typeface="ＭＳ Ｐゴシック" charset="-128"/>
              </a:rPr>
              <a:t>Since deploying Cloudera alongside Netezza, this organization can offer real-time information and warnings to other government organizations. They can also now show rich information on major malware outbreaks and provide guidelines to strengthen organizations’ protection against cyber attacks -- this is a net new capability that resulted from their Cloudera deployment. </a:t>
            </a:r>
          </a:p>
          <a:p>
            <a:pPr eaLnBrk="1" hangingPunct="1"/>
            <a:endParaRPr lang="en-US" altLang="en-US" b="1">
              <a:ea typeface="ＭＳ Ｐゴシック" charset="-128"/>
            </a:endParaRPr>
          </a:p>
        </p:txBody>
      </p:sp>
      <p:sp>
        <p:nvSpPr>
          <p:cNvPr id="890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fld id="{B2CF56B1-81AA-7646-A411-34CA694C131F}" type="slidenum">
              <a:rPr lang="en-US" altLang="en-US" sz="1200"/>
              <a:pPr/>
              <a:t>18</a:t>
            </a:fld>
            <a:endParaRPr lang="en-US" altLang="en-US" sz="1200"/>
          </a:p>
        </p:txBody>
      </p:sp>
    </p:spTree>
    <p:extLst>
      <p:ext uri="{BB962C8B-B14F-4D97-AF65-F5344CB8AC3E}">
        <p14:creationId xmlns:p14="http://schemas.microsoft.com/office/powerpoint/2010/main" val="872096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1138"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b="1">
              <a:ea typeface="ＭＳ Ｐゴシック" charset="-128"/>
            </a:endParaRPr>
          </a:p>
        </p:txBody>
      </p:sp>
      <p:sp>
        <p:nvSpPr>
          <p:cNvPr id="911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fld id="{23DAB632-8152-3245-B75D-81DDB4BBDC32}" type="slidenum">
              <a:rPr lang="en-US" altLang="en-US" sz="1200"/>
              <a:pPr/>
              <a:t>19</a:t>
            </a:fld>
            <a:endParaRPr lang="en-US" altLang="en-US" sz="1200"/>
          </a:p>
        </p:txBody>
      </p:sp>
    </p:spTree>
    <p:extLst>
      <p:ext uri="{BB962C8B-B14F-4D97-AF65-F5344CB8AC3E}">
        <p14:creationId xmlns:p14="http://schemas.microsoft.com/office/powerpoint/2010/main" val="750253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lstStyle/>
          <a:p>
            <a:pPr>
              <a:defRPr/>
            </a:pPr>
            <a:r>
              <a:rPr lang="en-US" dirty="0" smtClean="0"/>
              <a:t>HP </a:t>
            </a:r>
            <a:r>
              <a:rPr lang="en-US" dirty="0" err="1" smtClean="0"/>
              <a:t>ArcSight</a:t>
            </a:r>
            <a:r>
              <a:rPr lang="en-US" dirty="0" smtClean="0"/>
              <a:t>: https://www.protect724.hpe.com/docs/DOC-12978</a:t>
            </a:r>
          </a:p>
          <a:p>
            <a:pPr>
              <a:defRPr/>
            </a:pPr>
            <a:endParaRPr lang="en-US" dirty="0" smtClean="0"/>
          </a:p>
          <a:p>
            <a:pPr>
              <a:defRPr/>
            </a:pPr>
            <a:r>
              <a:rPr lang="en-US" dirty="0" err="1" smtClean="0"/>
              <a:t>Splunk</a:t>
            </a:r>
            <a:r>
              <a:rPr lang="en-US" dirty="0" smtClean="0"/>
              <a:t> (</a:t>
            </a:r>
            <a:r>
              <a:rPr lang="en-US" dirty="0" err="1" smtClean="0"/>
              <a:t>Hadoop</a:t>
            </a:r>
            <a:r>
              <a:rPr lang="en-US" dirty="0" smtClean="0"/>
              <a:t> Connect): http://</a:t>
            </a:r>
            <a:r>
              <a:rPr lang="en-US" dirty="0" err="1" smtClean="0"/>
              <a:t>www.splunk.com</a:t>
            </a:r>
            <a:r>
              <a:rPr lang="en-US" dirty="0" smtClean="0"/>
              <a:t>/</a:t>
            </a:r>
            <a:r>
              <a:rPr lang="en-US" dirty="0" err="1" smtClean="0"/>
              <a:t>en_us</a:t>
            </a:r>
            <a:r>
              <a:rPr lang="en-US" dirty="0" smtClean="0"/>
              <a:t>/solutions/solution-areas/big-data/</a:t>
            </a:r>
            <a:r>
              <a:rPr lang="en-US" dirty="0" err="1" smtClean="0"/>
              <a:t>splunk-hadoop-connect.html</a:t>
            </a:r>
            <a:endParaRPr lang="en-US" dirty="0" smtClean="0"/>
          </a:p>
          <a:p>
            <a:pPr marL="171450" indent="-171450">
              <a:buFont typeface="Arial"/>
              <a:buChar char="•"/>
              <a:defRPr/>
            </a:pPr>
            <a:r>
              <a:rPr lang="en-US" dirty="0" smtClean="0"/>
              <a:t>Export events from </a:t>
            </a:r>
            <a:r>
              <a:rPr lang="en-US" dirty="0" err="1" smtClean="0"/>
              <a:t>Splunk</a:t>
            </a:r>
            <a:r>
              <a:rPr lang="en-US" dirty="0" smtClean="0"/>
              <a:t> to </a:t>
            </a:r>
            <a:r>
              <a:rPr lang="en-US" dirty="0" err="1" smtClean="0"/>
              <a:t>Hadoop</a:t>
            </a:r>
            <a:endParaRPr lang="en-US" dirty="0" smtClean="0"/>
          </a:p>
          <a:p>
            <a:pPr marL="171450" indent="-171450">
              <a:buFont typeface="Arial"/>
              <a:buChar char="•"/>
              <a:defRPr/>
            </a:pPr>
            <a:r>
              <a:rPr lang="en-US" dirty="0" smtClean="0"/>
              <a:t>Browser directories and files in </a:t>
            </a:r>
            <a:r>
              <a:rPr lang="en-US" dirty="0" err="1" smtClean="0"/>
              <a:t>Hadoop</a:t>
            </a:r>
            <a:endParaRPr lang="en-US" dirty="0" smtClean="0"/>
          </a:p>
          <a:p>
            <a:pPr marL="171450" indent="-171450">
              <a:buFont typeface="Arial"/>
              <a:buChar char="•"/>
              <a:defRPr/>
            </a:pPr>
            <a:r>
              <a:rPr lang="en-US" dirty="0" smtClean="0"/>
              <a:t>Index data from </a:t>
            </a:r>
            <a:r>
              <a:rPr lang="en-US" dirty="0" err="1" smtClean="0"/>
              <a:t>Splunk</a:t>
            </a:r>
            <a:r>
              <a:rPr lang="en-US" dirty="0" smtClean="0"/>
              <a:t> in </a:t>
            </a:r>
            <a:r>
              <a:rPr lang="en-US" dirty="0" err="1" smtClean="0"/>
              <a:t>Hadoop</a:t>
            </a:r>
            <a:r>
              <a:rPr lang="en-US" dirty="0" smtClean="0"/>
              <a:t> for secure search, visualization, analytics</a:t>
            </a:r>
          </a:p>
          <a:p>
            <a:pPr marL="171450" indent="-171450">
              <a:buFont typeface="Arial"/>
              <a:buChar char="•"/>
              <a:defRPr/>
            </a:pPr>
            <a:endParaRPr lang="en-US" dirty="0" smtClean="0"/>
          </a:p>
          <a:p>
            <a:pPr>
              <a:buFont typeface="Arial"/>
              <a:buNone/>
              <a:defRPr/>
            </a:pPr>
            <a:r>
              <a:rPr lang="en-US" dirty="0" err="1" smtClean="0"/>
              <a:t>Qradar</a:t>
            </a:r>
            <a:r>
              <a:rPr lang="en-US" dirty="0" smtClean="0"/>
              <a:t>: https://</a:t>
            </a:r>
            <a:r>
              <a:rPr lang="en-US" dirty="0" err="1" smtClean="0"/>
              <a:t>www.ibm.com</a:t>
            </a:r>
            <a:r>
              <a:rPr lang="en-US" dirty="0" smtClean="0"/>
              <a:t>/.../</a:t>
            </a:r>
            <a:r>
              <a:rPr lang="en-US" dirty="0" err="1" smtClean="0"/>
              <a:t>Integrating_QRadar_with_Hadoop.pdf</a:t>
            </a:r>
            <a:endParaRPr lang="en-US" dirty="0" smtClean="0"/>
          </a:p>
          <a:p>
            <a:pPr>
              <a:buFont typeface="Arial"/>
              <a:buNone/>
              <a:defRPr/>
            </a:pPr>
            <a:endParaRPr lang="en-US" dirty="0" smtClean="0"/>
          </a:p>
          <a:p>
            <a:pPr>
              <a:buFont typeface="Arial"/>
              <a:buNone/>
              <a:defRPr/>
            </a:pPr>
            <a:endParaRPr lang="en-US" dirty="0" smtClean="0"/>
          </a:p>
          <a:p>
            <a:pPr>
              <a:buFont typeface="Arial"/>
              <a:buNone/>
              <a:defRPr/>
            </a:pPr>
            <a:endParaRPr lang="en-US" dirty="0" smtClean="0"/>
          </a:p>
          <a:p>
            <a:pPr>
              <a:defRPr/>
            </a:pPr>
            <a:endParaRPr lang="en-US" dirty="0"/>
          </a:p>
        </p:txBody>
      </p:sp>
      <p:sp>
        <p:nvSpPr>
          <p:cNvPr id="6041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fld id="{4A52B336-6FB0-5743-A808-937BCFF0E93C}" type="slidenum">
              <a:rPr lang="en-US" altLang="en-US" sz="1200"/>
              <a:pPr/>
              <a:t>3</a:t>
            </a:fld>
            <a:endParaRPr lang="en-US" altLang="en-US" sz="1200"/>
          </a:p>
        </p:txBody>
      </p:sp>
    </p:spTree>
    <p:extLst>
      <p:ext uri="{BB962C8B-B14F-4D97-AF65-F5344CB8AC3E}">
        <p14:creationId xmlns:p14="http://schemas.microsoft.com/office/powerpoint/2010/main" val="1364041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r>
              <a:rPr lang="en-US" altLang="en-US">
                <a:ea typeface="ＭＳ Ｐゴシック" charset="-128"/>
              </a:rPr>
              <a:t>Traditional SIEMs…</a:t>
            </a:r>
          </a:p>
          <a:p>
            <a:pPr>
              <a:buFontTx/>
              <a:buChar char="•"/>
            </a:pPr>
            <a:r>
              <a:rPr lang="en-US" altLang="en-US">
                <a:ea typeface="ＭＳ Ｐゴシック" charset="-128"/>
              </a:rPr>
              <a:t>Y-axis: Detect known threats using search and correlation based techniques. They are not meant for querying/ or advanced analytics. </a:t>
            </a:r>
          </a:p>
          <a:p>
            <a:pPr>
              <a:buFontTx/>
              <a:buChar char="•"/>
            </a:pPr>
            <a:r>
              <a:rPr lang="en-US" altLang="en-US">
                <a:ea typeface="ＭＳ Ｐゴシック" charset="-128"/>
              </a:rPr>
              <a:t>X-axis: The data that you store in the SIEM needs to be structured and limited in volume. High large, high volume data sources are not being stored or processed. </a:t>
            </a:r>
          </a:p>
          <a:p>
            <a:pPr>
              <a:buFontTx/>
              <a:buChar char="•"/>
            </a:pPr>
            <a:r>
              <a:rPr lang="en-US" altLang="en-US">
                <a:ea typeface="ＭＳ Ｐゴシック" charset="-128"/>
              </a:rPr>
              <a:t>Z-axis: The volume of information is limited. SIEMs only store 90 to 120 days worth of data.</a:t>
            </a:r>
          </a:p>
          <a:p>
            <a:pPr>
              <a:buFontTx/>
              <a:buChar char="•"/>
            </a:pPr>
            <a:endParaRPr lang="en-US" altLang="en-US">
              <a:ea typeface="ＭＳ Ｐゴシック" charset="-128"/>
            </a:endParaRPr>
          </a:p>
        </p:txBody>
      </p:sp>
      <p:sp>
        <p:nvSpPr>
          <p:cNvPr id="6451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fld id="{7C517A65-FD1C-904B-923C-EBDCB34AED61}" type="slidenum">
              <a:rPr lang="en-US" altLang="en-US" sz="1200"/>
              <a:pPr/>
              <a:t>4</a:t>
            </a:fld>
            <a:endParaRPr lang="en-US" altLang="en-US" sz="1200"/>
          </a:p>
        </p:txBody>
      </p:sp>
    </p:spTree>
    <p:extLst>
      <p:ext uri="{BB962C8B-B14F-4D97-AF65-F5344CB8AC3E}">
        <p14:creationId xmlns:p14="http://schemas.microsoft.com/office/powerpoint/2010/main" val="1921269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r>
              <a:rPr lang="en-US" altLang="en-US">
                <a:ea typeface="ＭＳ Ｐゴシック" charset="-128"/>
              </a:rPr>
              <a:t>Cloudera’s EDH:</a:t>
            </a:r>
          </a:p>
          <a:p>
            <a:pPr>
              <a:buFontTx/>
              <a:buChar char="•"/>
            </a:pPr>
            <a:r>
              <a:rPr lang="en-US" altLang="en-US">
                <a:ea typeface="ＭＳ Ｐゴシック" charset="-128"/>
              </a:rPr>
              <a:t>Y-axis: Allows a wide range of access to the data depending on analytics technique. Not just a search or SQL engine. </a:t>
            </a:r>
          </a:p>
          <a:p>
            <a:pPr>
              <a:buFontTx/>
              <a:buChar char="•"/>
            </a:pPr>
            <a:r>
              <a:rPr lang="en-US" altLang="en-US">
                <a:ea typeface="ＭＳ Ｐゴシック" charset="-128"/>
              </a:rPr>
              <a:t>X-axis: Any volume or type of data can be stored on the enterprise data hub. </a:t>
            </a:r>
          </a:p>
          <a:p>
            <a:pPr>
              <a:buFontTx/>
              <a:buChar char="•"/>
            </a:pPr>
            <a:r>
              <a:rPr lang="en-US" altLang="en-US">
                <a:ea typeface="ＭＳ Ｐゴシック" charset="-128"/>
              </a:rPr>
              <a:t>Z-axis: Months and years worth of data can remain accessible for threat responders to access and analysts to analyze. </a:t>
            </a:r>
          </a:p>
        </p:txBody>
      </p:sp>
      <p:sp>
        <p:nvSpPr>
          <p:cNvPr id="665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fld id="{5A6788CC-4D53-E14B-BE81-91C36388F298}" type="slidenum">
              <a:rPr lang="en-US" altLang="en-US" sz="1200"/>
              <a:pPr/>
              <a:t>5</a:t>
            </a:fld>
            <a:endParaRPr lang="en-US" altLang="en-US" sz="1200"/>
          </a:p>
        </p:txBody>
      </p:sp>
    </p:spTree>
    <p:extLst>
      <p:ext uri="{BB962C8B-B14F-4D97-AF65-F5344CB8AC3E}">
        <p14:creationId xmlns:p14="http://schemas.microsoft.com/office/powerpoint/2010/main" val="1214924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charset="-128"/>
            </a:endParaRPr>
          </a:p>
          <a:p>
            <a:pPr eaLnBrk="1" hangingPunct="1"/>
            <a:endParaRPr lang="en-US" altLang="en-US">
              <a:ea typeface="ＭＳ Ｐゴシック" charset="-128"/>
            </a:endParaRPr>
          </a:p>
          <a:p>
            <a:pPr eaLnBrk="1" hangingPunct="1"/>
            <a:endParaRPr lang="en-US" altLang="en-US">
              <a:ea typeface="ＭＳ Ｐゴシック" charset="-128"/>
            </a:endParaRPr>
          </a:p>
        </p:txBody>
      </p:sp>
      <p:sp>
        <p:nvSpPr>
          <p:cNvPr id="7065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fld id="{DD1ABF0A-AD86-3C42-94BA-A2569CCAEAB5}" type="slidenum">
              <a:rPr lang="en-US" altLang="en-US" sz="1200"/>
              <a:pPr/>
              <a:t>6</a:t>
            </a:fld>
            <a:endParaRPr lang="en-US" altLang="en-US" sz="1200"/>
          </a:p>
        </p:txBody>
      </p:sp>
    </p:spTree>
    <p:extLst>
      <p:ext uri="{BB962C8B-B14F-4D97-AF65-F5344CB8AC3E}">
        <p14:creationId xmlns:p14="http://schemas.microsoft.com/office/powerpoint/2010/main" val="75230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86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20000"/>
              </a:spcBef>
              <a:buClr>
                <a:srgbClr val="005586"/>
              </a:buClr>
              <a:buSzPct val="80000"/>
              <a:buFont typeface="+mj-lt" charset="0"/>
              <a:buNone/>
            </a:pPr>
            <a:r>
              <a:rPr lang="en-US" altLang="en-US" sz="1100">
                <a:solidFill>
                  <a:srgbClr val="505150"/>
                </a:solidFill>
                <a:ea typeface="ＭＳ Ｐゴシック" charset="-128"/>
              </a:rPr>
              <a:t>Deploying an EDH for cybersecurity allows organization to store, process, and analyze petabytes worth of data in order to…</a:t>
            </a:r>
          </a:p>
          <a:p>
            <a:pPr eaLnBrk="1" hangingPunct="1">
              <a:lnSpc>
                <a:spcPct val="90000"/>
              </a:lnSpc>
              <a:spcBef>
                <a:spcPct val="20000"/>
              </a:spcBef>
              <a:buClr>
                <a:srgbClr val="005586"/>
              </a:buClr>
              <a:buSzPct val="80000"/>
              <a:buFont typeface="Calibri" charset="0"/>
              <a:buAutoNum type="arabicPeriod"/>
            </a:pPr>
            <a:endParaRPr lang="en-US" altLang="en-US" sz="1100">
              <a:solidFill>
                <a:srgbClr val="505150"/>
              </a:solidFill>
              <a:ea typeface="ＭＳ Ｐゴシック" charset="-128"/>
            </a:endParaRPr>
          </a:p>
          <a:p>
            <a:pPr eaLnBrk="1" hangingPunct="1">
              <a:lnSpc>
                <a:spcPct val="90000"/>
              </a:lnSpc>
              <a:spcBef>
                <a:spcPct val="20000"/>
              </a:spcBef>
              <a:buClr>
                <a:schemeClr val="accent1"/>
              </a:buClr>
              <a:buSzPct val="80000"/>
              <a:buFont typeface="Calibri" charset="0"/>
              <a:buAutoNum type="arabicPeriod"/>
            </a:pPr>
            <a:r>
              <a:rPr lang="en-US" altLang="en-US" b="1">
                <a:ea typeface="ＭＳ Ｐゴシック" charset="-128"/>
              </a:rPr>
              <a:t>Modernize your existing cybersecurity infrastructure </a:t>
            </a:r>
            <a:r>
              <a:rPr lang="en-US" altLang="en-US">
                <a:ea typeface="ＭＳ Ｐゴシック" charset="-128"/>
              </a:rPr>
              <a:t>by providing a future-proofed platform for data growth and new cybersecurity applications and use cases. Whether you are building a custom system on Cloudera’s EDH, plugging in existing applications, or deploying an open source cybersecurity solution (like Intel’s Open Network Insights) Cloudera provides an interoperable data management platform that allows you to see a recurring return on your investment as needs change. </a:t>
            </a:r>
          </a:p>
          <a:p>
            <a:pPr eaLnBrk="1" hangingPunct="1">
              <a:lnSpc>
                <a:spcPct val="90000"/>
              </a:lnSpc>
              <a:spcBef>
                <a:spcPct val="20000"/>
              </a:spcBef>
              <a:buClr>
                <a:schemeClr val="accent1"/>
              </a:buClr>
              <a:buSzPct val="80000"/>
              <a:buFont typeface="Calibri" charset="0"/>
              <a:buAutoNum type="arabicPeriod"/>
            </a:pPr>
            <a:r>
              <a:rPr lang="en-US" altLang="en-US" b="1">
                <a:ea typeface="ＭＳ Ｐゴシック" charset="-128"/>
              </a:rPr>
              <a:t>Faster advanced threat detection </a:t>
            </a:r>
            <a:r>
              <a:rPr lang="en-US" altLang="en-US">
                <a:ea typeface="ＭＳ Ｐゴシック" charset="-128"/>
              </a:rPr>
              <a:t>using behavior driven advanced analytics and powerful visual analysis across TB worth of data.</a:t>
            </a:r>
          </a:p>
          <a:p>
            <a:pPr eaLnBrk="1" hangingPunct="1">
              <a:lnSpc>
                <a:spcPct val="90000"/>
              </a:lnSpc>
              <a:spcBef>
                <a:spcPct val="20000"/>
              </a:spcBef>
              <a:buClr>
                <a:schemeClr val="accent1"/>
              </a:buClr>
              <a:buSzPct val="80000"/>
              <a:buFont typeface="Calibri" charset="0"/>
              <a:buAutoNum type="arabicPeriod"/>
            </a:pPr>
            <a:r>
              <a:rPr lang="en-US" altLang="en-US" b="1">
                <a:ea typeface="ＭＳ Ｐゴシック" charset="-128"/>
              </a:rPr>
              <a:t>Rapid threat mitigation</a:t>
            </a:r>
            <a:r>
              <a:rPr lang="en-US" altLang="en-US">
                <a:ea typeface="ＭＳ Ｐゴシック" charset="-128"/>
              </a:rPr>
              <a:t> with instant access to comprehensive full-fidelity data.</a:t>
            </a:r>
          </a:p>
          <a:p>
            <a:pPr eaLnBrk="1" hangingPunct="1">
              <a:lnSpc>
                <a:spcPct val="90000"/>
              </a:lnSpc>
              <a:spcBef>
                <a:spcPct val="20000"/>
              </a:spcBef>
              <a:buClr>
                <a:schemeClr val="accent1"/>
              </a:buClr>
              <a:buSzPct val="80000"/>
              <a:buFont typeface="+mj-lt" charset="0"/>
              <a:buNone/>
            </a:pPr>
            <a:endParaRPr lang="en-US" altLang="en-US">
              <a:ea typeface="ＭＳ Ｐゴシック" charset="-128"/>
            </a:endParaRPr>
          </a:p>
          <a:p>
            <a:pPr eaLnBrk="1" hangingPunct="1">
              <a:lnSpc>
                <a:spcPct val="90000"/>
              </a:lnSpc>
              <a:spcBef>
                <a:spcPct val="20000"/>
              </a:spcBef>
              <a:buClr>
                <a:schemeClr val="accent1"/>
              </a:buClr>
              <a:buSzPct val="80000"/>
              <a:buFont typeface="+mj-lt" charset="0"/>
              <a:buNone/>
            </a:pPr>
            <a:r>
              <a:rPr lang="en-US" altLang="en-US">
                <a:ea typeface="ＭＳ Ｐゴシック" charset="-128"/>
              </a:rPr>
              <a:t>There is a rich ecosystem of cybersecurity applications that plug directly into the Cloudera’s EDH in order to leverage the horsepower of Hadoop. We will hear about one of those partners later today. </a:t>
            </a:r>
          </a:p>
        </p:txBody>
      </p:sp>
      <p:sp>
        <p:nvSpPr>
          <p:cNvPr id="6861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fld id="{3667D029-5826-AA4D-A1F2-FDD53610F047}" type="slidenum">
              <a:rPr lang="en-US" altLang="en-US" sz="1200"/>
              <a:pPr/>
              <a:t>7</a:t>
            </a:fld>
            <a:endParaRPr lang="en-US" altLang="en-US" sz="1200"/>
          </a:p>
        </p:txBody>
      </p:sp>
    </p:spTree>
    <p:extLst>
      <p:ext uri="{BB962C8B-B14F-4D97-AF65-F5344CB8AC3E}">
        <p14:creationId xmlns:p14="http://schemas.microsoft.com/office/powerpoint/2010/main" val="967808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705" name="Shape 2686"/>
          <p:cNvSpPr>
            <a:spLocks noGrp="1" noRot="1" noChangeAspect="1" noTextEdit="1"/>
          </p:cNvSpPr>
          <p:nvPr>
            <p:ph type="sldImg" idx="2"/>
          </p:nvPr>
        </p:nvSpPr>
        <p:spPr bwMode="auto">
          <a:custGeom>
            <a:avLst/>
            <a:gdLst>
              <a:gd name="T0" fmla="*/ 0 w 120000"/>
              <a:gd name="T1" fmla="*/ 0 h 120000"/>
              <a:gd name="T2" fmla="*/ 6092825 w 120000"/>
              <a:gd name="T3" fmla="*/ 0 h 120000"/>
              <a:gd name="T4" fmla="*/ 6092825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cap="flat">
            <a:solidFill>
              <a:srgbClr val="000000"/>
            </a:solidFill>
            <a:miter lim="800000"/>
            <a:headEnd type="none" w="med" len="med"/>
            <a:tailEnd type="none" w="med" len="me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687" name="Shape 2687"/>
          <p:cNvSpPr txBox="1">
            <a:spLocks noGrp="1"/>
          </p:cNvSpPr>
          <p:nvPr>
            <p:ph type="body" idx="1"/>
          </p:nvPr>
        </p:nvSpPr>
        <p:spPr>
          <a:ln/>
        </p:spPr>
        <p:txBody>
          <a:bodyPr lIns="91425" tIns="45700" rIns="91425" bIns="45700" anchor="t" anchorCtr="0">
            <a:noAutofit/>
          </a:bodyPr>
          <a:lstStyle/>
          <a:p>
            <a:pPr>
              <a:spcBef>
                <a:spcPts val="0"/>
              </a:spcBef>
              <a:spcAft>
                <a:spcPts val="0"/>
              </a:spcAft>
              <a:buSzPct val="25000"/>
              <a:defRPr/>
            </a:pPr>
            <a:r>
              <a:rPr lang="en" sz="2400" i="1">
                <a:solidFill>
                  <a:schemeClr val="dk1"/>
                </a:solidFill>
                <a:ea typeface="Calibri"/>
                <a:cs typeface="Calibri"/>
                <a:sym typeface="Calibri"/>
              </a:rPr>
              <a:t>Goal of the slide is to identify: Customer has a well articulated use case and neither the resources and/ or inclination to invest in security analytics development.</a:t>
            </a:r>
          </a:p>
          <a:p>
            <a:pPr>
              <a:spcBef>
                <a:spcPts val="720"/>
              </a:spcBef>
              <a:spcAft>
                <a:spcPts val="0"/>
              </a:spcAft>
              <a:defRPr/>
            </a:pPr>
            <a:endParaRPr sz="2400">
              <a:solidFill>
                <a:schemeClr val="dk1"/>
              </a:solidFill>
              <a:ea typeface="Calibri"/>
              <a:cs typeface="Calibri"/>
              <a:sym typeface="Calibri"/>
            </a:endParaRPr>
          </a:p>
          <a:p>
            <a:pPr>
              <a:spcBef>
                <a:spcPts val="720"/>
              </a:spcBef>
              <a:spcAft>
                <a:spcPts val="0"/>
              </a:spcAft>
              <a:defRPr/>
            </a:pPr>
            <a:endParaRPr sz="2400">
              <a:solidFill>
                <a:schemeClr val="dk1"/>
              </a:solidFill>
              <a:ea typeface="Calibri"/>
              <a:cs typeface="Calibri"/>
              <a:sym typeface="Calibri"/>
            </a:endParaRPr>
          </a:p>
          <a:p>
            <a:pPr>
              <a:spcBef>
                <a:spcPts val="720"/>
              </a:spcBef>
              <a:spcAft>
                <a:spcPts val="0"/>
              </a:spcAft>
              <a:buSzPct val="25000"/>
              <a:defRPr/>
            </a:pPr>
            <a:r>
              <a:rPr lang="en" sz="2400">
                <a:solidFill>
                  <a:schemeClr val="dk1"/>
                </a:solidFill>
                <a:ea typeface="Calibri"/>
                <a:cs typeface="Calibri"/>
                <a:sym typeface="Calibri"/>
              </a:rPr>
              <a:t>Cloudera partners more broadly and deeply across the Hadoop ecosystem than any other vendor. With over 1200 partners and counting, our partnerships offer:</a:t>
            </a:r>
          </a:p>
          <a:p>
            <a:pPr>
              <a:spcBef>
                <a:spcPts val="720"/>
              </a:spcBef>
              <a:spcAft>
                <a:spcPts val="0"/>
              </a:spcAft>
              <a:buSzPct val="25000"/>
              <a:defRPr/>
            </a:pPr>
            <a:r>
              <a:rPr lang="en" sz="2400" b="1">
                <a:solidFill>
                  <a:schemeClr val="dk1"/>
                </a:solidFill>
                <a:ea typeface="Calibri"/>
                <a:cs typeface="Calibri"/>
                <a:sym typeface="Calibri"/>
              </a:rPr>
              <a:t>Compatibility with your existing tools and skills</a:t>
            </a:r>
          </a:p>
          <a:p>
            <a:pPr marL="342900" indent="-342900">
              <a:spcBef>
                <a:spcPts val="600"/>
              </a:spcBef>
              <a:spcAft>
                <a:spcPts val="0"/>
              </a:spcAft>
              <a:buClr>
                <a:schemeClr val="dk1"/>
              </a:buClr>
              <a:buSzPct val="100000"/>
              <a:buFont typeface="Arial"/>
              <a:buChar char="•"/>
              <a:defRPr/>
            </a:pPr>
            <a:r>
              <a:rPr lang="en" sz="2000">
                <a:solidFill>
                  <a:schemeClr val="dk1"/>
                </a:solidFill>
                <a:ea typeface="Calibri"/>
                <a:cs typeface="Calibri"/>
                <a:sym typeface="Calibri"/>
              </a:rPr>
              <a:t>160+ certified on Cloudera 5, including all 12 of the 12 Gartner Business Intelligence Magic Quadrant leaders</a:t>
            </a:r>
          </a:p>
          <a:p>
            <a:pPr>
              <a:spcBef>
                <a:spcPts val="720"/>
              </a:spcBef>
              <a:spcAft>
                <a:spcPts val="0"/>
              </a:spcAft>
              <a:buClr>
                <a:schemeClr val="dk1"/>
              </a:buClr>
              <a:buSzPct val="25000"/>
              <a:buFont typeface="Arial"/>
              <a:buNone/>
              <a:defRPr/>
            </a:pPr>
            <a:r>
              <a:rPr lang="en" sz="2400" b="1">
                <a:solidFill>
                  <a:schemeClr val="dk1"/>
                </a:solidFill>
                <a:ea typeface="Calibri"/>
                <a:cs typeface="Calibri"/>
                <a:sym typeface="Calibri"/>
              </a:rPr>
              <a:t>Flexible deployment options</a:t>
            </a:r>
          </a:p>
          <a:p>
            <a:pPr marL="342900" indent="-342900">
              <a:spcBef>
                <a:spcPts val="600"/>
              </a:spcBef>
              <a:spcAft>
                <a:spcPts val="0"/>
              </a:spcAft>
              <a:buClr>
                <a:schemeClr val="dk1"/>
              </a:buClr>
              <a:buSzPct val="100000"/>
              <a:buFont typeface="Arial"/>
              <a:buChar char="•"/>
              <a:defRPr/>
            </a:pPr>
            <a:r>
              <a:rPr lang="en" sz="2000">
                <a:solidFill>
                  <a:schemeClr val="dk1"/>
                </a:solidFill>
                <a:ea typeface="Calibri"/>
                <a:cs typeface="Calibri"/>
                <a:sym typeface="Calibri"/>
              </a:rPr>
              <a:t>On-premises</a:t>
            </a:r>
          </a:p>
          <a:p>
            <a:pPr marL="342900" indent="-342900">
              <a:spcBef>
                <a:spcPts val="600"/>
              </a:spcBef>
              <a:spcAft>
                <a:spcPts val="0"/>
              </a:spcAft>
              <a:buClr>
                <a:schemeClr val="dk1"/>
              </a:buClr>
              <a:buSzPct val="100000"/>
              <a:buFont typeface="Arial"/>
              <a:buChar char="•"/>
              <a:defRPr/>
            </a:pPr>
            <a:r>
              <a:rPr lang="en" sz="2000">
                <a:solidFill>
                  <a:schemeClr val="dk1"/>
                </a:solidFill>
                <a:ea typeface="Calibri"/>
                <a:cs typeface="Calibri"/>
                <a:sym typeface="Calibri"/>
              </a:rPr>
              <a:t>Public, private, or hybrid cloud</a:t>
            </a:r>
          </a:p>
          <a:p>
            <a:pPr marL="342900" indent="-342900">
              <a:spcBef>
                <a:spcPts val="600"/>
              </a:spcBef>
              <a:spcAft>
                <a:spcPts val="0"/>
              </a:spcAft>
              <a:buClr>
                <a:schemeClr val="dk1"/>
              </a:buClr>
              <a:buSzPct val="100000"/>
              <a:buFont typeface="Arial"/>
              <a:buChar char="•"/>
              <a:defRPr/>
            </a:pPr>
            <a:r>
              <a:rPr lang="en" sz="2000">
                <a:solidFill>
                  <a:schemeClr val="dk1"/>
                </a:solidFill>
                <a:ea typeface="Calibri"/>
                <a:cs typeface="Calibri"/>
                <a:sym typeface="Calibri"/>
              </a:rPr>
              <a:t>Appliances and engineered systems</a:t>
            </a:r>
          </a:p>
          <a:p>
            <a:pPr>
              <a:spcBef>
                <a:spcPts val="720"/>
              </a:spcBef>
              <a:spcAft>
                <a:spcPts val="0"/>
              </a:spcAft>
              <a:buSzPct val="25000"/>
              <a:defRPr/>
            </a:pPr>
            <a:r>
              <a:rPr lang="en" sz="2400" b="1">
                <a:solidFill>
                  <a:srgbClr val="787878"/>
                </a:solidFill>
                <a:ea typeface="Calibri"/>
                <a:cs typeface="Calibri"/>
                <a:sym typeface="Calibri"/>
              </a:rPr>
              <a:t>Partnerships you can trust</a:t>
            </a:r>
          </a:p>
          <a:p>
            <a:pPr marL="342900" indent="-342900">
              <a:spcBef>
                <a:spcPts val="600"/>
              </a:spcBef>
              <a:spcAft>
                <a:spcPts val="0"/>
              </a:spcAft>
              <a:buClr>
                <a:srgbClr val="005586"/>
              </a:buClr>
              <a:buSzPct val="100000"/>
              <a:buFont typeface="Arial"/>
              <a:buChar char="•"/>
              <a:defRPr/>
            </a:pPr>
            <a:r>
              <a:rPr lang="en" sz="2000">
                <a:solidFill>
                  <a:srgbClr val="787878"/>
                </a:solidFill>
                <a:ea typeface="Calibri"/>
                <a:cs typeface="Calibri"/>
                <a:sym typeface="Calibri"/>
              </a:rPr>
              <a:t>Deep engineering relationships</a:t>
            </a:r>
          </a:p>
          <a:p>
            <a:pPr marL="342900" indent="-342900">
              <a:spcBef>
                <a:spcPts val="600"/>
              </a:spcBef>
              <a:spcAft>
                <a:spcPts val="0"/>
              </a:spcAft>
              <a:buClr>
                <a:srgbClr val="005586"/>
              </a:buClr>
              <a:buSzPct val="100000"/>
              <a:buFont typeface="Arial"/>
              <a:buChar char="•"/>
              <a:defRPr/>
            </a:pPr>
            <a:r>
              <a:rPr lang="en" sz="2000">
                <a:solidFill>
                  <a:srgbClr val="787878"/>
                </a:solidFill>
                <a:ea typeface="Calibri"/>
                <a:cs typeface="Calibri"/>
                <a:sym typeface="Calibri"/>
              </a:rPr>
              <a:t>Comprehensive certification program</a:t>
            </a:r>
          </a:p>
        </p:txBody>
      </p:sp>
      <p:sp>
        <p:nvSpPr>
          <p:cNvPr id="72707" name="Shape 2688"/>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buSzPct val="25000"/>
            </a:pPr>
            <a:fld id="{4D68A68D-AD78-F047-93B3-D2CDBC1DC9C9}" type="slidenum">
              <a:rPr lang="en-US" altLang="en-US" sz="1200">
                <a:solidFill>
                  <a:srgbClr val="000000"/>
                </a:solidFill>
                <a:sym typeface="Calibri" charset="0"/>
              </a:rPr>
              <a:pPr>
                <a:buSzPct val="25000"/>
              </a:pPr>
              <a:t>8</a:t>
            </a:fld>
            <a:endParaRPr lang="en-US" altLang="en-US" sz="1200">
              <a:solidFill>
                <a:srgbClr val="000000"/>
              </a:solidFill>
              <a:sym typeface="Calibri" charset="0"/>
            </a:endParaRPr>
          </a:p>
        </p:txBody>
      </p:sp>
    </p:spTree>
    <p:extLst>
      <p:ext uri="{BB962C8B-B14F-4D97-AF65-F5344CB8AC3E}">
        <p14:creationId xmlns:p14="http://schemas.microsoft.com/office/powerpoint/2010/main" val="1760678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8481" name="Shape 2868"/>
          <p:cNvSpPr txBox="1">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5" tIns="91425" rIns="91425" bIns="91425" numCol="1" anchor="ctr" anchorCtr="0" compatLnSpc="1">
            <a:prstTxWarp prst="textNoShape">
              <a:avLst/>
            </a:prstTxWarp>
          </a:bodyPr>
          <a:lstStyle/>
          <a:p>
            <a:pPr>
              <a:spcBef>
                <a:spcPct val="0"/>
              </a:spcBef>
            </a:pPr>
            <a:endParaRPr lang="en-US" altLang="en-US">
              <a:ea typeface="ＭＳ Ｐゴシック" charset="-128"/>
            </a:endParaRPr>
          </a:p>
        </p:txBody>
      </p:sp>
      <p:sp>
        <p:nvSpPr>
          <p:cNvPr id="148482" name="Shape 2869"/>
          <p:cNvSpPr>
            <a:spLocks noGrp="1" noRot="1" noChangeAspect="1" noTextEdit="1"/>
          </p:cNvSpPr>
          <p:nvPr>
            <p:ph type="sldImg" idx="2"/>
          </p:nvPr>
        </p:nvSpPr>
        <p:spPr bwMode="auto">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1581171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Misconfigurations, network problems you didn’t know about. Security and misconfigurations account for an enormous part of what</a:t>
            </a:r>
            <a:r>
              <a:rPr lang="en-US" baseline="0" dirty="0" smtClean="0"/>
              <a:t> they do. Its all fire fighting.  Things are either operational or security not both. </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1922963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WHITE">
    <p:spTree>
      <p:nvGrpSpPr>
        <p:cNvPr id="1" name=""/>
        <p:cNvGrpSpPr/>
        <p:nvPr/>
      </p:nvGrpSpPr>
      <p:grpSpPr>
        <a:xfrm>
          <a:off x="0" y="0"/>
          <a:ext cx="0" cy="0"/>
          <a:chOff x="0" y="0"/>
          <a:chExt cx="0" cy="0"/>
        </a:xfrm>
      </p:grpSpPr>
      <p:grpSp>
        <p:nvGrpSpPr>
          <p:cNvPr id="4" name="Group 3"/>
          <p:cNvGrpSpPr/>
          <p:nvPr userDrawn="1"/>
        </p:nvGrpSpPr>
        <p:grpSpPr>
          <a:xfrm>
            <a:off x="528435" y="656874"/>
            <a:ext cx="1614660" cy="296779"/>
            <a:chOff x="566738" y="1811338"/>
            <a:chExt cx="5018087" cy="922337"/>
          </a:xfrm>
          <a:solidFill>
            <a:schemeClr val="tx1"/>
          </a:solidFill>
        </p:grpSpPr>
        <p:sp>
          <p:nvSpPr>
            <p:cNvPr id="5" name="Freeform 6"/>
            <p:cNvSpPr>
              <a:spLocks/>
            </p:cNvSpPr>
            <p:nvPr/>
          </p:nvSpPr>
          <p:spPr bwMode="auto">
            <a:xfrm>
              <a:off x="4365625" y="2020888"/>
              <a:ext cx="412750" cy="709612"/>
            </a:xfrm>
            <a:custGeom>
              <a:avLst/>
              <a:gdLst>
                <a:gd name="T0" fmla="*/ 98 w 110"/>
                <a:gd name="T1" fmla="*/ 0 h 189"/>
                <a:gd name="T2" fmla="*/ 61 w 110"/>
                <a:gd name="T3" fmla="*/ 5 h 189"/>
                <a:gd name="T4" fmla="*/ 45 w 110"/>
                <a:gd name="T5" fmla="*/ 10 h 189"/>
                <a:gd name="T6" fmla="*/ 42 w 110"/>
                <a:gd name="T7" fmla="*/ 6 h 189"/>
                <a:gd name="T8" fmla="*/ 25 w 110"/>
                <a:gd name="T9" fmla="*/ 0 h 189"/>
                <a:gd name="T10" fmla="*/ 0 w 110"/>
                <a:gd name="T11" fmla="*/ 0 h 189"/>
                <a:gd name="T12" fmla="*/ 0 w 110"/>
                <a:gd name="T13" fmla="*/ 189 h 189"/>
                <a:gd name="T14" fmla="*/ 49 w 110"/>
                <a:gd name="T15" fmla="*/ 189 h 189"/>
                <a:gd name="T16" fmla="*/ 49 w 110"/>
                <a:gd name="T17" fmla="*/ 90 h 189"/>
                <a:gd name="T18" fmla="*/ 59 w 110"/>
                <a:gd name="T19" fmla="*/ 57 h 189"/>
                <a:gd name="T20" fmla="*/ 89 w 110"/>
                <a:gd name="T21" fmla="*/ 48 h 189"/>
                <a:gd name="T22" fmla="*/ 110 w 110"/>
                <a:gd name="T23" fmla="*/ 48 h 189"/>
                <a:gd name="T24" fmla="*/ 110 w 110"/>
                <a:gd name="T25" fmla="*/ 0 h 189"/>
                <a:gd name="T26" fmla="*/ 98 w 110"/>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89">
                  <a:moveTo>
                    <a:pt x="98" y="0"/>
                  </a:moveTo>
                  <a:cubicBezTo>
                    <a:pt x="86" y="0"/>
                    <a:pt x="73" y="1"/>
                    <a:pt x="61" y="5"/>
                  </a:cubicBezTo>
                  <a:cubicBezTo>
                    <a:pt x="56" y="6"/>
                    <a:pt x="50" y="8"/>
                    <a:pt x="45" y="10"/>
                  </a:cubicBezTo>
                  <a:cubicBezTo>
                    <a:pt x="44" y="9"/>
                    <a:pt x="43" y="8"/>
                    <a:pt x="42" y="6"/>
                  </a:cubicBezTo>
                  <a:cubicBezTo>
                    <a:pt x="37" y="2"/>
                    <a:pt x="32" y="0"/>
                    <a:pt x="25" y="0"/>
                  </a:cubicBezTo>
                  <a:cubicBezTo>
                    <a:pt x="0" y="0"/>
                    <a:pt x="0" y="0"/>
                    <a:pt x="0" y="0"/>
                  </a:cubicBezTo>
                  <a:cubicBezTo>
                    <a:pt x="0" y="189"/>
                    <a:pt x="0" y="189"/>
                    <a:pt x="0" y="189"/>
                  </a:cubicBezTo>
                  <a:cubicBezTo>
                    <a:pt x="49" y="189"/>
                    <a:pt x="49" y="189"/>
                    <a:pt x="49" y="189"/>
                  </a:cubicBezTo>
                  <a:cubicBezTo>
                    <a:pt x="49" y="90"/>
                    <a:pt x="49" y="90"/>
                    <a:pt x="49" y="90"/>
                  </a:cubicBezTo>
                  <a:cubicBezTo>
                    <a:pt x="49" y="71"/>
                    <a:pt x="52" y="64"/>
                    <a:pt x="59" y="57"/>
                  </a:cubicBezTo>
                  <a:cubicBezTo>
                    <a:pt x="65" y="51"/>
                    <a:pt x="75" y="48"/>
                    <a:pt x="89" y="48"/>
                  </a:cubicBezTo>
                  <a:cubicBezTo>
                    <a:pt x="110" y="48"/>
                    <a:pt x="110" y="48"/>
                    <a:pt x="110" y="48"/>
                  </a:cubicBezTo>
                  <a:cubicBezTo>
                    <a:pt x="110" y="0"/>
                    <a:pt x="110" y="0"/>
                    <a:pt x="110" y="0"/>
                  </a:cubicBezTo>
                  <a:cubicBezTo>
                    <a:pt x="98" y="0"/>
                    <a:pt x="98" y="0"/>
                    <a:pt x="98" y="0"/>
                  </a:cubicBezTo>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6" name="Freeform 7"/>
            <p:cNvSpPr>
              <a:spLocks/>
            </p:cNvSpPr>
            <p:nvPr/>
          </p:nvSpPr>
          <p:spPr bwMode="auto">
            <a:xfrm>
              <a:off x="1268413" y="1811338"/>
              <a:ext cx="184150" cy="919162"/>
            </a:xfrm>
            <a:custGeom>
              <a:avLst/>
              <a:gdLst>
                <a:gd name="T0" fmla="*/ 25 w 49"/>
                <a:gd name="T1" fmla="*/ 0 h 245"/>
                <a:gd name="T2" fmla="*/ 0 w 49"/>
                <a:gd name="T3" fmla="*/ 0 h 245"/>
                <a:gd name="T4" fmla="*/ 0 w 49"/>
                <a:gd name="T5" fmla="*/ 221 h 245"/>
                <a:gd name="T6" fmla="*/ 7 w 49"/>
                <a:gd name="T7" fmla="*/ 238 h 245"/>
                <a:gd name="T8" fmla="*/ 24 w 49"/>
                <a:gd name="T9" fmla="*/ 245 h 245"/>
                <a:gd name="T10" fmla="*/ 49 w 49"/>
                <a:gd name="T11" fmla="*/ 245 h 245"/>
                <a:gd name="T12" fmla="*/ 49 w 49"/>
                <a:gd name="T13" fmla="*/ 23 h 245"/>
                <a:gd name="T14" fmla="*/ 42 w 49"/>
                <a:gd name="T15" fmla="*/ 7 h 245"/>
                <a:gd name="T16" fmla="*/ 25 w 49"/>
                <a:gd name="T1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5">
                  <a:moveTo>
                    <a:pt x="25" y="0"/>
                  </a:moveTo>
                  <a:cubicBezTo>
                    <a:pt x="0" y="0"/>
                    <a:pt x="0" y="0"/>
                    <a:pt x="0" y="0"/>
                  </a:cubicBezTo>
                  <a:cubicBezTo>
                    <a:pt x="0" y="221"/>
                    <a:pt x="0" y="221"/>
                    <a:pt x="0" y="221"/>
                  </a:cubicBezTo>
                  <a:cubicBezTo>
                    <a:pt x="0" y="228"/>
                    <a:pt x="2" y="233"/>
                    <a:pt x="7" y="238"/>
                  </a:cubicBezTo>
                  <a:cubicBezTo>
                    <a:pt x="11" y="242"/>
                    <a:pt x="17" y="245"/>
                    <a:pt x="24" y="245"/>
                  </a:cubicBezTo>
                  <a:cubicBezTo>
                    <a:pt x="49" y="245"/>
                    <a:pt x="49" y="245"/>
                    <a:pt x="49" y="245"/>
                  </a:cubicBezTo>
                  <a:cubicBezTo>
                    <a:pt x="49" y="23"/>
                    <a:pt x="49" y="23"/>
                    <a:pt x="49" y="23"/>
                  </a:cubicBezTo>
                  <a:cubicBezTo>
                    <a:pt x="49" y="16"/>
                    <a:pt x="47" y="11"/>
                    <a:pt x="42" y="7"/>
                  </a:cubicBezTo>
                  <a:cubicBezTo>
                    <a:pt x="37" y="2"/>
                    <a:pt x="32" y="0"/>
                    <a:pt x="25" y="0"/>
                  </a:cubicBezTo>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9" name="Freeform 8"/>
            <p:cNvSpPr>
              <a:spLocks noEditPoints="1"/>
            </p:cNvSpPr>
            <p:nvPr/>
          </p:nvSpPr>
          <p:spPr bwMode="auto">
            <a:xfrm>
              <a:off x="1522413" y="2001838"/>
              <a:ext cx="646112" cy="731837"/>
            </a:xfrm>
            <a:custGeom>
              <a:avLst/>
              <a:gdLst>
                <a:gd name="T0" fmla="*/ 86 w 172"/>
                <a:gd name="T1" fmla="*/ 155 h 195"/>
                <a:gd name="T2" fmla="*/ 124 w 172"/>
                <a:gd name="T3" fmla="*/ 98 h 195"/>
                <a:gd name="T4" fmla="*/ 86 w 172"/>
                <a:gd name="T5" fmla="*/ 41 h 195"/>
                <a:gd name="T6" fmla="*/ 48 w 172"/>
                <a:gd name="T7" fmla="*/ 98 h 195"/>
                <a:gd name="T8" fmla="*/ 86 w 172"/>
                <a:gd name="T9" fmla="*/ 155 h 195"/>
                <a:gd name="T10" fmla="*/ 86 w 172"/>
                <a:gd name="T11" fmla="*/ 0 h 195"/>
                <a:gd name="T12" fmla="*/ 172 w 172"/>
                <a:gd name="T13" fmla="*/ 98 h 195"/>
                <a:gd name="T14" fmla="*/ 86 w 172"/>
                <a:gd name="T15" fmla="*/ 195 h 195"/>
                <a:gd name="T16" fmla="*/ 0 w 172"/>
                <a:gd name="T17" fmla="*/ 98 h 195"/>
                <a:gd name="T18" fmla="*/ 86 w 172"/>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95">
                  <a:moveTo>
                    <a:pt x="86" y="155"/>
                  </a:moveTo>
                  <a:cubicBezTo>
                    <a:pt x="115" y="155"/>
                    <a:pt x="124" y="124"/>
                    <a:pt x="124" y="98"/>
                  </a:cubicBezTo>
                  <a:cubicBezTo>
                    <a:pt x="124" y="73"/>
                    <a:pt x="115" y="41"/>
                    <a:pt x="86" y="41"/>
                  </a:cubicBezTo>
                  <a:cubicBezTo>
                    <a:pt x="57" y="41"/>
                    <a:pt x="48" y="73"/>
                    <a:pt x="48" y="98"/>
                  </a:cubicBezTo>
                  <a:cubicBezTo>
                    <a:pt x="48" y="124"/>
                    <a:pt x="57" y="155"/>
                    <a:pt x="86" y="155"/>
                  </a:cubicBezTo>
                  <a:close/>
                  <a:moveTo>
                    <a:pt x="86" y="0"/>
                  </a:moveTo>
                  <a:cubicBezTo>
                    <a:pt x="141" y="0"/>
                    <a:pt x="172" y="37"/>
                    <a:pt x="172" y="98"/>
                  </a:cubicBezTo>
                  <a:cubicBezTo>
                    <a:pt x="172" y="159"/>
                    <a:pt x="141" y="195"/>
                    <a:pt x="86" y="195"/>
                  </a:cubicBezTo>
                  <a:cubicBezTo>
                    <a:pt x="29" y="195"/>
                    <a:pt x="0" y="159"/>
                    <a:pt x="0" y="98"/>
                  </a:cubicBezTo>
                  <a:cubicBezTo>
                    <a:pt x="0" y="37"/>
                    <a:pt x="29" y="0"/>
                    <a:pt x="86" y="0"/>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0" name="Freeform 9"/>
            <p:cNvSpPr>
              <a:spLocks/>
            </p:cNvSpPr>
            <p:nvPr/>
          </p:nvSpPr>
          <p:spPr bwMode="auto">
            <a:xfrm>
              <a:off x="566738" y="2001838"/>
              <a:ext cx="630237" cy="731837"/>
            </a:xfrm>
            <a:custGeom>
              <a:avLst/>
              <a:gdLst>
                <a:gd name="T0" fmla="*/ 86 w 168"/>
                <a:gd name="T1" fmla="*/ 155 h 195"/>
                <a:gd name="T2" fmla="*/ 48 w 168"/>
                <a:gd name="T3" fmla="*/ 98 h 195"/>
                <a:gd name="T4" fmla="*/ 86 w 168"/>
                <a:gd name="T5" fmla="*/ 41 h 195"/>
                <a:gd name="T6" fmla="*/ 117 w 168"/>
                <a:gd name="T7" fmla="*/ 62 h 195"/>
                <a:gd name="T8" fmla="*/ 168 w 168"/>
                <a:gd name="T9" fmla="*/ 62 h 195"/>
                <a:gd name="T10" fmla="*/ 86 w 168"/>
                <a:gd name="T11" fmla="*/ 0 h 195"/>
                <a:gd name="T12" fmla="*/ 0 w 168"/>
                <a:gd name="T13" fmla="*/ 98 h 195"/>
                <a:gd name="T14" fmla="*/ 86 w 168"/>
                <a:gd name="T15" fmla="*/ 195 h 195"/>
                <a:gd name="T16" fmla="*/ 168 w 168"/>
                <a:gd name="T17" fmla="*/ 134 h 195"/>
                <a:gd name="T18" fmla="*/ 135 w 168"/>
                <a:gd name="T19" fmla="*/ 134 h 195"/>
                <a:gd name="T20" fmla="*/ 121 w 168"/>
                <a:gd name="T21" fmla="*/ 139 h 195"/>
                <a:gd name="T22" fmla="*/ 86 w 168"/>
                <a:gd name="T23" fmla="*/ 15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95">
                  <a:moveTo>
                    <a:pt x="86" y="155"/>
                  </a:moveTo>
                  <a:cubicBezTo>
                    <a:pt x="57" y="155"/>
                    <a:pt x="48" y="124"/>
                    <a:pt x="48" y="98"/>
                  </a:cubicBezTo>
                  <a:cubicBezTo>
                    <a:pt x="48" y="73"/>
                    <a:pt x="57" y="41"/>
                    <a:pt x="86" y="41"/>
                  </a:cubicBezTo>
                  <a:cubicBezTo>
                    <a:pt x="102" y="41"/>
                    <a:pt x="111" y="50"/>
                    <a:pt x="117" y="62"/>
                  </a:cubicBezTo>
                  <a:cubicBezTo>
                    <a:pt x="168" y="62"/>
                    <a:pt x="168" y="62"/>
                    <a:pt x="168" y="62"/>
                  </a:cubicBezTo>
                  <a:cubicBezTo>
                    <a:pt x="158" y="23"/>
                    <a:pt x="130" y="0"/>
                    <a:pt x="86" y="0"/>
                  </a:cubicBezTo>
                  <a:cubicBezTo>
                    <a:pt x="30" y="0"/>
                    <a:pt x="0" y="37"/>
                    <a:pt x="0" y="98"/>
                  </a:cubicBezTo>
                  <a:cubicBezTo>
                    <a:pt x="0" y="159"/>
                    <a:pt x="30" y="195"/>
                    <a:pt x="86" y="195"/>
                  </a:cubicBezTo>
                  <a:cubicBezTo>
                    <a:pt x="130" y="195"/>
                    <a:pt x="158" y="173"/>
                    <a:pt x="168" y="134"/>
                  </a:cubicBezTo>
                  <a:cubicBezTo>
                    <a:pt x="135" y="134"/>
                    <a:pt x="135" y="134"/>
                    <a:pt x="135" y="134"/>
                  </a:cubicBezTo>
                  <a:cubicBezTo>
                    <a:pt x="135" y="134"/>
                    <a:pt x="126" y="134"/>
                    <a:pt x="121" y="139"/>
                  </a:cubicBezTo>
                  <a:cubicBezTo>
                    <a:pt x="112" y="147"/>
                    <a:pt x="105" y="155"/>
                    <a:pt x="86" y="155"/>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1" name="Freeform 10"/>
            <p:cNvSpPr>
              <a:spLocks/>
            </p:cNvSpPr>
            <p:nvPr/>
          </p:nvSpPr>
          <p:spPr bwMode="auto">
            <a:xfrm>
              <a:off x="2239963" y="2020888"/>
              <a:ext cx="611187" cy="712787"/>
            </a:xfrm>
            <a:custGeom>
              <a:avLst/>
              <a:gdLst>
                <a:gd name="T0" fmla="*/ 157 w 163"/>
                <a:gd name="T1" fmla="*/ 7 h 190"/>
                <a:gd name="T2" fmla="*/ 139 w 163"/>
                <a:gd name="T3" fmla="*/ 0 h 190"/>
                <a:gd name="T4" fmla="*/ 115 w 163"/>
                <a:gd name="T5" fmla="*/ 0 h 190"/>
                <a:gd name="T6" fmla="*/ 115 w 163"/>
                <a:gd name="T7" fmla="*/ 118 h 190"/>
                <a:gd name="T8" fmla="*/ 105 w 163"/>
                <a:gd name="T9" fmla="*/ 142 h 190"/>
                <a:gd name="T10" fmla="*/ 82 w 163"/>
                <a:gd name="T11" fmla="*/ 150 h 190"/>
                <a:gd name="T12" fmla="*/ 59 w 163"/>
                <a:gd name="T13" fmla="*/ 142 h 190"/>
                <a:gd name="T14" fmla="*/ 48 w 163"/>
                <a:gd name="T15" fmla="*/ 118 h 190"/>
                <a:gd name="T16" fmla="*/ 48 w 163"/>
                <a:gd name="T17" fmla="*/ 23 h 190"/>
                <a:gd name="T18" fmla="*/ 42 w 163"/>
                <a:gd name="T19" fmla="*/ 7 h 190"/>
                <a:gd name="T20" fmla="*/ 25 w 163"/>
                <a:gd name="T21" fmla="*/ 0 h 190"/>
                <a:gd name="T22" fmla="*/ 0 w 163"/>
                <a:gd name="T23" fmla="*/ 0 h 190"/>
                <a:gd name="T24" fmla="*/ 0 w 163"/>
                <a:gd name="T25" fmla="*/ 109 h 190"/>
                <a:gd name="T26" fmla="*/ 26 w 163"/>
                <a:gd name="T27" fmla="*/ 175 h 190"/>
                <a:gd name="T28" fmla="*/ 82 w 163"/>
                <a:gd name="T29" fmla="*/ 190 h 190"/>
                <a:gd name="T30" fmla="*/ 137 w 163"/>
                <a:gd name="T31" fmla="*/ 175 h 190"/>
                <a:gd name="T32" fmla="*/ 163 w 163"/>
                <a:gd name="T33" fmla="*/ 109 h 190"/>
                <a:gd name="T34" fmla="*/ 163 w 163"/>
                <a:gd name="T35" fmla="*/ 23 h 190"/>
                <a:gd name="T36" fmla="*/ 157 w 163"/>
                <a:gd name="T37" fmla="*/ 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90">
                  <a:moveTo>
                    <a:pt x="157" y="7"/>
                  </a:moveTo>
                  <a:cubicBezTo>
                    <a:pt x="152" y="2"/>
                    <a:pt x="147" y="0"/>
                    <a:pt x="139" y="0"/>
                  </a:cubicBezTo>
                  <a:cubicBezTo>
                    <a:pt x="115" y="0"/>
                    <a:pt x="115" y="0"/>
                    <a:pt x="115" y="0"/>
                  </a:cubicBezTo>
                  <a:cubicBezTo>
                    <a:pt x="115" y="118"/>
                    <a:pt x="115" y="118"/>
                    <a:pt x="115" y="118"/>
                  </a:cubicBezTo>
                  <a:cubicBezTo>
                    <a:pt x="115" y="129"/>
                    <a:pt x="111" y="137"/>
                    <a:pt x="105" y="142"/>
                  </a:cubicBezTo>
                  <a:cubicBezTo>
                    <a:pt x="98" y="148"/>
                    <a:pt x="90" y="150"/>
                    <a:pt x="82" y="150"/>
                  </a:cubicBezTo>
                  <a:cubicBezTo>
                    <a:pt x="73" y="150"/>
                    <a:pt x="65" y="148"/>
                    <a:pt x="59" y="142"/>
                  </a:cubicBezTo>
                  <a:cubicBezTo>
                    <a:pt x="52" y="137"/>
                    <a:pt x="48" y="129"/>
                    <a:pt x="48" y="118"/>
                  </a:cubicBezTo>
                  <a:cubicBezTo>
                    <a:pt x="48" y="23"/>
                    <a:pt x="48" y="23"/>
                    <a:pt x="48" y="23"/>
                  </a:cubicBezTo>
                  <a:cubicBezTo>
                    <a:pt x="48" y="17"/>
                    <a:pt x="46" y="11"/>
                    <a:pt x="42" y="7"/>
                  </a:cubicBezTo>
                  <a:cubicBezTo>
                    <a:pt x="37" y="2"/>
                    <a:pt x="32" y="0"/>
                    <a:pt x="25" y="0"/>
                  </a:cubicBezTo>
                  <a:cubicBezTo>
                    <a:pt x="0" y="0"/>
                    <a:pt x="0" y="0"/>
                    <a:pt x="0" y="0"/>
                  </a:cubicBezTo>
                  <a:cubicBezTo>
                    <a:pt x="0" y="109"/>
                    <a:pt x="0" y="109"/>
                    <a:pt x="0" y="109"/>
                  </a:cubicBezTo>
                  <a:cubicBezTo>
                    <a:pt x="0" y="143"/>
                    <a:pt x="9" y="163"/>
                    <a:pt x="26" y="175"/>
                  </a:cubicBezTo>
                  <a:cubicBezTo>
                    <a:pt x="42" y="186"/>
                    <a:pt x="61" y="190"/>
                    <a:pt x="82" y="190"/>
                  </a:cubicBezTo>
                  <a:cubicBezTo>
                    <a:pt x="102" y="190"/>
                    <a:pt x="121" y="186"/>
                    <a:pt x="137" y="175"/>
                  </a:cubicBezTo>
                  <a:cubicBezTo>
                    <a:pt x="154" y="163"/>
                    <a:pt x="163" y="143"/>
                    <a:pt x="163" y="109"/>
                  </a:cubicBezTo>
                  <a:cubicBezTo>
                    <a:pt x="163" y="23"/>
                    <a:pt x="163" y="23"/>
                    <a:pt x="163" y="23"/>
                  </a:cubicBezTo>
                  <a:cubicBezTo>
                    <a:pt x="163" y="17"/>
                    <a:pt x="161" y="11"/>
                    <a:pt x="157" y="7"/>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2" name="Freeform 11"/>
            <p:cNvSpPr>
              <a:spLocks noEditPoints="1"/>
            </p:cNvSpPr>
            <p:nvPr/>
          </p:nvSpPr>
          <p:spPr bwMode="auto">
            <a:xfrm>
              <a:off x="2925763" y="1811338"/>
              <a:ext cx="655637" cy="922337"/>
            </a:xfrm>
            <a:custGeom>
              <a:avLst/>
              <a:gdLst>
                <a:gd name="T0" fmla="*/ 168 w 175"/>
                <a:gd name="T1" fmla="*/ 7 h 246"/>
                <a:gd name="T2" fmla="*/ 151 w 175"/>
                <a:gd name="T3" fmla="*/ 0 h 246"/>
                <a:gd name="T4" fmla="*/ 127 w 175"/>
                <a:gd name="T5" fmla="*/ 0 h 246"/>
                <a:gd name="T6" fmla="*/ 127 w 175"/>
                <a:gd name="T7" fmla="*/ 70 h 246"/>
                <a:gd name="T8" fmla="*/ 79 w 175"/>
                <a:gd name="T9" fmla="*/ 51 h 246"/>
                <a:gd name="T10" fmla="*/ 0 w 175"/>
                <a:gd name="T11" fmla="*/ 149 h 246"/>
                <a:gd name="T12" fmla="*/ 87 w 175"/>
                <a:gd name="T13" fmla="*/ 246 h 246"/>
                <a:gd name="T14" fmla="*/ 175 w 175"/>
                <a:gd name="T15" fmla="*/ 150 h 246"/>
                <a:gd name="T16" fmla="*/ 175 w 175"/>
                <a:gd name="T17" fmla="*/ 150 h 246"/>
                <a:gd name="T18" fmla="*/ 175 w 175"/>
                <a:gd name="T19" fmla="*/ 23 h 246"/>
                <a:gd name="T20" fmla="*/ 168 w 175"/>
                <a:gd name="T21" fmla="*/ 7 h 246"/>
                <a:gd name="T22" fmla="*/ 87 w 175"/>
                <a:gd name="T23" fmla="*/ 206 h 246"/>
                <a:gd name="T24" fmla="*/ 49 w 175"/>
                <a:gd name="T25" fmla="*/ 149 h 246"/>
                <a:gd name="T26" fmla="*/ 87 w 175"/>
                <a:gd name="T27" fmla="*/ 92 h 246"/>
                <a:gd name="T28" fmla="*/ 127 w 175"/>
                <a:gd name="T29" fmla="*/ 149 h 246"/>
                <a:gd name="T30" fmla="*/ 127 w 175"/>
                <a:gd name="T31" fmla="*/ 150 h 246"/>
                <a:gd name="T32" fmla="*/ 127 w 175"/>
                <a:gd name="T33" fmla="*/ 150 h 246"/>
                <a:gd name="T34" fmla="*/ 87 w 175"/>
                <a:gd name="T35" fmla="*/ 20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246">
                  <a:moveTo>
                    <a:pt x="168" y="7"/>
                  </a:moveTo>
                  <a:cubicBezTo>
                    <a:pt x="163" y="2"/>
                    <a:pt x="158" y="0"/>
                    <a:pt x="151" y="0"/>
                  </a:cubicBezTo>
                  <a:cubicBezTo>
                    <a:pt x="127" y="0"/>
                    <a:pt x="127" y="0"/>
                    <a:pt x="127" y="0"/>
                  </a:cubicBezTo>
                  <a:cubicBezTo>
                    <a:pt x="127" y="70"/>
                    <a:pt x="127" y="70"/>
                    <a:pt x="127" y="70"/>
                  </a:cubicBezTo>
                  <a:cubicBezTo>
                    <a:pt x="119" y="63"/>
                    <a:pt x="103" y="51"/>
                    <a:pt x="79" y="51"/>
                  </a:cubicBezTo>
                  <a:cubicBezTo>
                    <a:pt x="29" y="51"/>
                    <a:pt x="0" y="88"/>
                    <a:pt x="0" y="149"/>
                  </a:cubicBezTo>
                  <a:cubicBezTo>
                    <a:pt x="0" y="210"/>
                    <a:pt x="30" y="246"/>
                    <a:pt x="87" y="246"/>
                  </a:cubicBezTo>
                  <a:cubicBezTo>
                    <a:pt x="144" y="246"/>
                    <a:pt x="175" y="210"/>
                    <a:pt x="175" y="150"/>
                  </a:cubicBezTo>
                  <a:cubicBezTo>
                    <a:pt x="175" y="150"/>
                    <a:pt x="175" y="150"/>
                    <a:pt x="175" y="150"/>
                  </a:cubicBezTo>
                  <a:cubicBezTo>
                    <a:pt x="175" y="23"/>
                    <a:pt x="175" y="23"/>
                    <a:pt x="175" y="23"/>
                  </a:cubicBezTo>
                  <a:cubicBezTo>
                    <a:pt x="175" y="16"/>
                    <a:pt x="173" y="11"/>
                    <a:pt x="168" y="7"/>
                  </a:cubicBezTo>
                  <a:close/>
                  <a:moveTo>
                    <a:pt x="87" y="206"/>
                  </a:moveTo>
                  <a:cubicBezTo>
                    <a:pt x="58" y="206"/>
                    <a:pt x="49" y="175"/>
                    <a:pt x="49" y="149"/>
                  </a:cubicBezTo>
                  <a:cubicBezTo>
                    <a:pt x="49" y="124"/>
                    <a:pt x="58" y="92"/>
                    <a:pt x="87" y="92"/>
                  </a:cubicBezTo>
                  <a:cubicBezTo>
                    <a:pt x="117" y="92"/>
                    <a:pt x="126" y="123"/>
                    <a:pt x="127" y="149"/>
                  </a:cubicBezTo>
                  <a:cubicBezTo>
                    <a:pt x="127" y="150"/>
                    <a:pt x="127" y="150"/>
                    <a:pt x="127" y="150"/>
                  </a:cubicBezTo>
                  <a:cubicBezTo>
                    <a:pt x="127" y="150"/>
                    <a:pt x="127" y="150"/>
                    <a:pt x="127" y="150"/>
                  </a:cubicBezTo>
                  <a:cubicBezTo>
                    <a:pt x="127" y="176"/>
                    <a:pt x="117" y="206"/>
                    <a:pt x="87" y="206"/>
                  </a:cubicBezTo>
                  <a:close/>
                </a:path>
              </a:pathLst>
            </a:custGeom>
            <a:solidFill>
              <a:schemeClr val="tx1"/>
            </a:solid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3" name="Freeform 12"/>
            <p:cNvSpPr>
              <a:spLocks noEditPoints="1"/>
            </p:cNvSpPr>
            <p:nvPr/>
          </p:nvSpPr>
          <p:spPr bwMode="auto">
            <a:xfrm>
              <a:off x="3652838" y="2001838"/>
              <a:ext cx="646112" cy="731837"/>
            </a:xfrm>
            <a:custGeom>
              <a:avLst/>
              <a:gdLst>
                <a:gd name="T0" fmla="*/ 172 w 172"/>
                <a:gd name="T1" fmla="*/ 87 h 195"/>
                <a:gd name="T2" fmla="*/ 169 w 172"/>
                <a:gd name="T3" fmla="*/ 98 h 195"/>
                <a:gd name="T4" fmla="*/ 165 w 172"/>
                <a:gd name="T5" fmla="*/ 104 h 195"/>
                <a:gd name="T6" fmla="*/ 148 w 172"/>
                <a:gd name="T7" fmla="*/ 111 h 195"/>
                <a:gd name="T8" fmla="*/ 48 w 172"/>
                <a:gd name="T9" fmla="*/ 111 h 195"/>
                <a:gd name="T10" fmla="*/ 86 w 172"/>
                <a:gd name="T11" fmla="*/ 155 h 195"/>
                <a:gd name="T12" fmla="*/ 120 w 172"/>
                <a:gd name="T13" fmla="*/ 139 h 195"/>
                <a:gd name="T14" fmla="*/ 134 w 172"/>
                <a:gd name="T15" fmla="*/ 134 h 195"/>
                <a:gd name="T16" fmla="*/ 168 w 172"/>
                <a:gd name="T17" fmla="*/ 134 h 195"/>
                <a:gd name="T18" fmla="*/ 86 w 172"/>
                <a:gd name="T19" fmla="*/ 195 h 195"/>
                <a:gd name="T20" fmla="*/ 0 w 172"/>
                <a:gd name="T21" fmla="*/ 98 h 195"/>
                <a:gd name="T22" fmla="*/ 86 w 172"/>
                <a:gd name="T23" fmla="*/ 0 h 195"/>
                <a:gd name="T24" fmla="*/ 168 w 172"/>
                <a:gd name="T25" fmla="*/ 62 h 195"/>
                <a:gd name="T26" fmla="*/ 172 w 172"/>
                <a:gd name="T27" fmla="*/ 84 h 195"/>
                <a:gd name="T28" fmla="*/ 172 w 172"/>
                <a:gd name="T29" fmla="*/ 87 h 195"/>
                <a:gd name="T30" fmla="*/ 86 w 172"/>
                <a:gd name="T31" fmla="*/ 41 h 195"/>
                <a:gd name="T32" fmla="*/ 50 w 172"/>
                <a:gd name="T33" fmla="*/ 74 h 195"/>
                <a:gd name="T34" fmla="*/ 121 w 172"/>
                <a:gd name="T35" fmla="*/ 74 h 195"/>
                <a:gd name="T36" fmla="*/ 86 w 172"/>
                <a:gd name="T37" fmla="*/ 4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95">
                  <a:moveTo>
                    <a:pt x="172" y="87"/>
                  </a:moveTo>
                  <a:cubicBezTo>
                    <a:pt x="172" y="91"/>
                    <a:pt x="171" y="95"/>
                    <a:pt x="169" y="98"/>
                  </a:cubicBezTo>
                  <a:cubicBezTo>
                    <a:pt x="168" y="100"/>
                    <a:pt x="167" y="102"/>
                    <a:pt x="165" y="104"/>
                  </a:cubicBezTo>
                  <a:cubicBezTo>
                    <a:pt x="160" y="108"/>
                    <a:pt x="155" y="111"/>
                    <a:pt x="148" y="111"/>
                  </a:cubicBezTo>
                  <a:cubicBezTo>
                    <a:pt x="48" y="111"/>
                    <a:pt x="48" y="111"/>
                    <a:pt x="48" y="111"/>
                  </a:cubicBezTo>
                  <a:cubicBezTo>
                    <a:pt x="50" y="133"/>
                    <a:pt x="61" y="155"/>
                    <a:pt x="86" y="155"/>
                  </a:cubicBezTo>
                  <a:cubicBezTo>
                    <a:pt x="104" y="155"/>
                    <a:pt x="111" y="147"/>
                    <a:pt x="120" y="139"/>
                  </a:cubicBezTo>
                  <a:cubicBezTo>
                    <a:pt x="125" y="134"/>
                    <a:pt x="134" y="134"/>
                    <a:pt x="134" y="134"/>
                  </a:cubicBezTo>
                  <a:cubicBezTo>
                    <a:pt x="168" y="134"/>
                    <a:pt x="168" y="134"/>
                    <a:pt x="168" y="134"/>
                  </a:cubicBezTo>
                  <a:cubicBezTo>
                    <a:pt x="157" y="173"/>
                    <a:pt x="129" y="195"/>
                    <a:pt x="86" y="195"/>
                  </a:cubicBezTo>
                  <a:cubicBezTo>
                    <a:pt x="29" y="195"/>
                    <a:pt x="0" y="159"/>
                    <a:pt x="0" y="98"/>
                  </a:cubicBezTo>
                  <a:cubicBezTo>
                    <a:pt x="0" y="37"/>
                    <a:pt x="29" y="0"/>
                    <a:pt x="86" y="0"/>
                  </a:cubicBezTo>
                  <a:cubicBezTo>
                    <a:pt x="129" y="0"/>
                    <a:pt x="158" y="23"/>
                    <a:pt x="168" y="62"/>
                  </a:cubicBezTo>
                  <a:cubicBezTo>
                    <a:pt x="170" y="68"/>
                    <a:pt x="171" y="76"/>
                    <a:pt x="172" y="84"/>
                  </a:cubicBezTo>
                  <a:lnTo>
                    <a:pt x="172" y="87"/>
                  </a:lnTo>
                  <a:close/>
                  <a:moveTo>
                    <a:pt x="86" y="41"/>
                  </a:moveTo>
                  <a:cubicBezTo>
                    <a:pt x="65" y="41"/>
                    <a:pt x="52" y="57"/>
                    <a:pt x="50" y="74"/>
                  </a:cubicBezTo>
                  <a:cubicBezTo>
                    <a:pt x="121" y="74"/>
                    <a:pt x="121" y="74"/>
                    <a:pt x="121" y="74"/>
                  </a:cubicBezTo>
                  <a:cubicBezTo>
                    <a:pt x="121" y="57"/>
                    <a:pt x="106" y="41"/>
                    <a:pt x="86" y="41"/>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4" name="Freeform 13"/>
            <p:cNvSpPr>
              <a:spLocks noEditPoints="1"/>
            </p:cNvSpPr>
            <p:nvPr/>
          </p:nvSpPr>
          <p:spPr bwMode="auto">
            <a:xfrm>
              <a:off x="4805363" y="2001838"/>
              <a:ext cx="592137" cy="731837"/>
            </a:xfrm>
            <a:custGeom>
              <a:avLst/>
              <a:gdLst>
                <a:gd name="T0" fmla="*/ 158 w 158"/>
                <a:gd name="T1" fmla="*/ 52 h 195"/>
                <a:gd name="T2" fmla="*/ 138 w 158"/>
                <a:gd name="T3" fmla="*/ 13 h 195"/>
                <a:gd name="T4" fmla="*/ 79 w 158"/>
                <a:gd name="T5" fmla="*/ 0 h 195"/>
                <a:gd name="T6" fmla="*/ 24 w 158"/>
                <a:gd name="T7" fmla="*/ 16 h 195"/>
                <a:gd name="T8" fmla="*/ 4 w 158"/>
                <a:gd name="T9" fmla="*/ 53 h 195"/>
                <a:gd name="T10" fmla="*/ 52 w 158"/>
                <a:gd name="T11" fmla="*/ 53 h 195"/>
                <a:gd name="T12" fmla="*/ 63 w 158"/>
                <a:gd name="T13" fmla="*/ 41 h 195"/>
                <a:gd name="T14" fmla="*/ 81 w 158"/>
                <a:gd name="T15" fmla="*/ 38 h 195"/>
                <a:gd name="T16" fmla="*/ 101 w 158"/>
                <a:gd name="T17" fmla="*/ 42 h 195"/>
                <a:gd name="T18" fmla="*/ 111 w 158"/>
                <a:gd name="T19" fmla="*/ 55 h 195"/>
                <a:gd name="T20" fmla="*/ 81 w 158"/>
                <a:gd name="T21" fmla="*/ 72 h 195"/>
                <a:gd name="T22" fmla="*/ 18 w 158"/>
                <a:gd name="T23" fmla="*/ 91 h 195"/>
                <a:gd name="T24" fmla="*/ 0 w 158"/>
                <a:gd name="T25" fmla="*/ 135 h 195"/>
                <a:gd name="T26" fmla="*/ 19 w 158"/>
                <a:gd name="T27" fmla="*/ 180 h 195"/>
                <a:gd name="T28" fmla="*/ 77 w 158"/>
                <a:gd name="T29" fmla="*/ 195 h 195"/>
                <a:gd name="T30" fmla="*/ 136 w 158"/>
                <a:gd name="T31" fmla="*/ 181 h 195"/>
                <a:gd name="T32" fmla="*/ 158 w 158"/>
                <a:gd name="T33" fmla="*/ 141 h 195"/>
                <a:gd name="T34" fmla="*/ 158 w 158"/>
                <a:gd name="T35" fmla="*/ 52 h 195"/>
                <a:gd name="T36" fmla="*/ 105 w 158"/>
                <a:gd name="T37" fmla="*/ 144 h 195"/>
                <a:gd name="T38" fmla="*/ 74 w 158"/>
                <a:gd name="T39" fmla="*/ 155 h 195"/>
                <a:gd name="T40" fmla="*/ 52 w 158"/>
                <a:gd name="T41" fmla="*/ 149 h 195"/>
                <a:gd name="T42" fmla="*/ 45 w 158"/>
                <a:gd name="T43" fmla="*/ 135 h 195"/>
                <a:gd name="T44" fmla="*/ 50 w 158"/>
                <a:gd name="T45" fmla="*/ 122 h 195"/>
                <a:gd name="T46" fmla="*/ 81 w 158"/>
                <a:gd name="T47" fmla="*/ 110 h 195"/>
                <a:gd name="T48" fmla="*/ 112 w 158"/>
                <a:gd name="T49" fmla="*/ 99 h 195"/>
                <a:gd name="T50" fmla="*/ 112 w 158"/>
                <a:gd name="T51" fmla="*/ 114 h 195"/>
                <a:gd name="T52" fmla="*/ 105 w 158"/>
                <a:gd name="T53" fmla="*/ 14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95">
                  <a:moveTo>
                    <a:pt x="158" y="52"/>
                  </a:moveTo>
                  <a:cubicBezTo>
                    <a:pt x="158" y="36"/>
                    <a:pt x="151" y="23"/>
                    <a:pt x="138" y="13"/>
                  </a:cubicBezTo>
                  <a:cubicBezTo>
                    <a:pt x="125" y="5"/>
                    <a:pt x="105" y="0"/>
                    <a:pt x="79" y="0"/>
                  </a:cubicBezTo>
                  <a:cubicBezTo>
                    <a:pt x="55" y="0"/>
                    <a:pt x="37" y="6"/>
                    <a:pt x="24" y="16"/>
                  </a:cubicBezTo>
                  <a:cubicBezTo>
                    <a:pt x="13" y="25"/>
                    <a:pt x="6" y="38"/>
                    <a:pt x="4" y="53"/>
                  </a:cubicBezTo>
                  <a:cubicBezTo>
                    <a:pt x="52" y="53"/>
                    <a:pt x="52" y="53"/>
                    <a:pt x="52" y="53"/>
                  </a:cubicBezTo>
                  <a:cubicBezTo>
                    <a:pt x="54" y="47"/>
                    <a:pt x="58" y="43"/>
                    <a:pt x="63" y="41"/>
                  </a:cubicBezTo>
                  <a:cubicBezTo>
                    <a:pt x="68" y="39"/>
                    <a:pt x="74" y="38"/>
                    <a:pt x="81" y="38"/>
                  </a:cubicBezTo>
                  <a:cubicBezTo>
                    <a:pt x="89" y="38"/>
                    <a:pt x="95" y="39"/>
                    <a:pt x="101" y="42"/>
                  </a:cubicBezTo>
                  <a:cubicBezTo>
                    <a:pt x="108" y="44"/>
                    <a:pt x="111" y="48"/>
                    <a:pt x="111" y="55"/>
                  </a:cubicBezTo>
                  <a:cubicBezTo>
                    <a:pt x="111" y="63"/>
                    <a:pt x="101" y="70"/>
                    <a:pt x="81" y="72"/>
                  </a:cubicBezTo>
                  <a:cubicBezTo>
                    <a:pt x="56" y="76"/>
                    <a:pt x="36" y="78"/>
                    <a:pt x="18" y="91"/>
                  </a:cubicBezTo>
                  <a:cubicBezTo>
                    <a:pt x="7" y="100"/>
                    <a:pt x="0" y="115"/>
                    <a:pt x="0" y="135"/>
                  </a:cubicBezTo>
                  <a:cubicBezTo>
                    <a:pt x="0" y="155"/>
                    <a:pt x="6" y="170"/>
                    <a:pt x="19" y="180"/>
                  </a:cubicBezTo>
                  <a:cubicBezTo>
                    <a:pt x="30" y="188"/>
                    <a:pt x="48" y="195"/>
                    <a:pt x="77" y="195"/>
                  </a:cubicBezTo>
                  <a:cubicBezTo>
                    <a:pt x="103" y="195"/>
                    <a:pt x="123" y="189"/>
                    <a:pt x="136" y="181"/>
                  </a:cubicBezTo>
                  <a:cubicBezTo>
                    <a:pt x="150" y="171"/>
                    <a:pt x="158" y="160"/>
                    <a:pt x="158" y="141"/>
                  </a:cubicBezTo>
                  <a:lnTo>
                    <a:pt x="158" y="52"/>
                  </a:lnTo>
                  <a:close/>
                  <a:moveTo>
                    <a:pt x="105" y="144"/>
                  </a:moveTo>
                  <a:cubicBezTo>
                    <a:pt x="98" y="152"/>
                    <a:pt x="87" y="155"/>
                    <a:pt x="74" y="155"/>
                  </a:cubicBezTo>
                  <a:cubicBezTo>
                    <a:pt x="70" y="155"/>
                    <a:pt x="57" y="154"/>
                    <a:pt x="52" y="149"/>
                  </a:cubicBezTo>
                  <a:cubicBezTo>
                    <a:pt x="48" y="145"/>
                    <a:pt x="45" y="142"/>
                    <a:pt x="45" y="135"/>
                  </a:cubicBezTo>
                  <a:cubicBezTo>
                    <a:pt x="45" y="130"/>
                    <a:pt x="47" y="125"/>
                    <a:pt x="50" y="122"/>
                  </a:cubicBezTo>
                  <a:cubicBezTo>
                    <a:pt x="57" y="114"/>
                    <a:pt x="65" y="113"/>
                    <a:pt x="81" y="110"/>
                  </a:cubicBezTo>
                  <a:cubicBezTo>
                    <a:pt x="92" y="107"/>
                    <a:pt x="106" y="103"/>
                    <a:pt x="112" y="99"/>
                  </a:cubicBezTo>
                  <a:cubicBezTo>
                    <a:pt x="112" y="114"/>
                    <a:pt x="112" y="114"/>
                    <a:pt x="112" y="114"/>
                  </a:cubicBezTo>
                  <a:cubicBezTo>
                    <a:pt x="112" y="126"/>
                    <a:pt x="113" y="137"/>
                    <a:pt x="105" y="144"/>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5" name="Freeform 14"/>
            <p:cNvSpPr>
              <a:spLocks noEditPoints="1"/>
            </p:cNvSpPr>
            <p:nvPr/>
          </p:nvSpPr>
          <p:spPr bwMode="auto">
            <a:xfrm>
              <a:off x="5441950" y="2006600"/>
              <a:ext cx="142875" cy="146050"/>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19 w 38"/>
                <a:gd name="T11" fmla="*/ 36 h 39"/>
                <a:gd name="T12" fmla="*/ 34 w 38"/>
                <a:gd name="T13" fmla="*/ 20 h 39"/>
                <a:gd name="T14" fmla="*/ 19 w 38"/>
                <a:gd name="T15" fmla="*/ 3 h 39"/>
                <a:gd name="T16" fmla="*/ 3 w 38"/>
                <a:gd name="T17" fmla="*/ 20 h 39"/>
                <a:gd name="T18" fmla="*/ 19 w 38"/>
                <a:gd name="T19" fmla="*/ 36 h 39"/>
                <a:gd name="T20" fmla="*/ 19 w 38"/>
                <a:gd name="T21" fmla="*/ 23 h 39"/>
                <a:gd name="T22" fmla="*/ 15 w 38"/>
                <a:gd name="T23" fmla="*/ 23 h 39"/>
                <a:gd name="T24" fmla="*/ 15 w 38"/>
                <a:gd name="T25" fmla="*/ 31 h 39"/>
                <a:gd name="T26" fmla="*/ 11 w 38"/>
                <a:gd name="T27" fmla="*/ 31 h 39"/>
                <a:gd name="T28" fmla="*/ 11 w 38"/>
                <a:gd name="T29" fmla="*/ 9 h 39"/>
                <a:gd name="T30" fmla="*/ 18 w 38"/>
                <a:gd name="T31" fmla="*/ 9 h 39"/>
                <a:gd name="T32" fmla="*/ 27 w 38"/>
                <a:gd name="T33" fmla="*/ 15 h 39"/>
                <a:gd name="T34" fmla="*/ 23 w 38"/>
                <a:gd name="T35" fmla="*/ 22 h 39"/>
                <a:gd name="T36" fmla="*/ 27 w 38"/>
                <a:gd name="T37" fmla="*/ 31 h 39"/>
                <a:gd name="T38" fmla="*/ 23 w 38"/>
                <a:gd name="T39" fmla="*/ 31 h 39"/>
                <a:gd name="T40" fmla="*/ 19 w 38"/>
                <a:gd name="T41" fmla="*/ 23 h 39"/>
                <a:gd name="T42" fmla="*/ 15 w 38"/>
                <a:gd name="T43" fmla="*/ 19 h 39"/>
                <a:gd name="T44" fmla="*/ 19 w 38"/>
                <a:gd name="T45" fmla="*/ 19 h 39"/>
                <a:gd name="T46" fmla="*/ 23 w 38"/>
                <a:gd name="T47" fmla="*/ 16 h 39"/>
                <a:gd name="T48" fmla="*/ 18 w 38"/>
                <a:gd name="T49" fmla="*/ 12 h 39"/>
                <a:gd name="T50" fmla="*/ 15 w 38"/>
                <a:gd name="T51" fmla="*/ 12 h 39"/>
                <a:gd name="T52" fmla="*/ 15 w 38"/>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9">
                  <a:moveTo>
                    <a:pt x="19" y="0"/>
                  </a:moveTo>
                  <a:cubicBezTo>
                    <a:pt x="30" y="0"/>
                    <a:pt x="38" y="9"/>
                    <a:pt x="38" y="20"/>
                  </a:cubicBezTo>
                  <a:cubicBezTo>
                    <a:pt x="38" y="30"/>
                    <a:pt x="30" y="39"/>
                    <a:pt x="19" y="39"/>
                  </a:cubicBezTo>
                  <a:cubicBezTo>
                    <a:pt x="7" y="39"/>
                    <a:pt x="0" y="30"/>
                    <a:pt x="0" y="20"/>
                  </a:cubicBezTo>
                  <a:cubicBezTo>
                    <a:pt x="0" y="9"/>
                    <a:pt x="7" y="0"/>
                    <a:pt x="19" y="0"/>
                  </a:cubicBezTo>
                  <a:close/>
                  <a:moveTo>
                    <a:pt x="19" y="36"/>
                  </a:moveTo>
                  <a:cubicBezTo>
                    <a:pt x="28" y="36"/>
                    <a:pt x="34" y="29"/>
                    <a:pt x="34" y="20"/>
                  </a:cubicBezTo>
                  <a:cubicBezTo>
                    <a:pt x="34" y="11"/>
                    <a:pt x="28" y="3"/>
                    <a:pt x="19" y="3"/>
                  </a:cubicBezTo>
                  <a:cubicBezTo>
                    <a:pt x="10" y="3"/>
                    <a:pt x="3" y="11"/>
                    <a:pt x="3" y="20"/>
                  </a:cubicBezTo>
                  <a:cubicBezTo>
                    <a:pt x="3" y="29"/>
                    <a:pt x="10" y="36"/>
                    <a:pt x="19" y="36"/>
                  </a:cubicBezTo>
                  <a:close/>
                  <a:moveTo>
                    <a:pt x="19" y="23"/>
                  </a:moveTo>
                  <a:cubicBezTo>
                    <a:pt x="15" y="23"/>
                    <a:pt x="15" y="23"/>
                    <a:pt x="15" y="23"/>
                  </a:cubicBezTo>
                  <a:cubicBezTo>
                    <a:pt x="15" y="31"/>
                    <a:pt x="15" y="31"/>
                    <a:pt x="15" y="31"/>
                  </a:cubicBezTo>
                  <a:cubicBezTo>
                    <a:pt x="11" y="31"/>
                    <a:pt x="11" y="31"/>
                    <a:pt x="11" y="31"/>
                  </a:cubicBezTo>
                  <a:cubicBezTo>
                    <a:pt x="11" y="9"/>
                    <a:pt x="11" y="9"/>
                    <a:pt x="11" y="9"/>
                  </a:cubicBezTo>
                  <a:cubicBezTo>
                    <a:pt x="18" y="9"/>
                    <a:pt x="18" y="9"/>
                    <a:pt x="18" y="9"/>
                  </a:cubicBezTo>
                  <a:cubicBezTo>
                    <a:pt x="24" y="9"/>
                    <a:pt x="27" y="10"/>
                    <a:pt x="27" y="15"/>
                  </a:cubicBezTo>
                  <a:cubicBezTo>
                    <a:pt x="27" y="19"/>
                    <a:pt x="26" y="21"/>
                    <a:pt x="23" y="22"/>
                  </a:cubicBezTo>
                  <a:cubicBezTo>
                    <a:pt x="27" y="31"/>
                    <a:pt x="27" y="31"/>
                    <a:pt x="27" y="31"/>
                  </a:cubicBezTo>
                  <a:cubicBezTo>
                    <a:pt x="23" y="31"/>
                    <a:pt x="23" y="31"/>
                    <a:pt x="23" y="31"/>
                  </a:cubicBezTo>
                  <a:lnTo>
                    <a:pt x="19" y="23"/>
                  </a:lnTo>
                  <a:close/>
                  <a:moveTo>
                    <a:pt x="15" y="19"/>
                  </a:moveTo>
                  <a:cubicBezTo>
                    <a:pt x="19" y="19"/>
                    <a:pt x="19" y="19"/>
                    <a:pt x="19" y="19"/>
                  </a:cubicBezTo>
                  <a:cubicBezTo>
                    <a:pt x="22" y="19"/>
                    <a:pt x="23" y="18"/>
                    <a:pt x="23" y="16"/>
                  </a:cubicBezTo>
                  <a:cubicBezTo>
                    <a:pt x="23" y="13"/>
                    <a:pt x="21" y="12"/>
                    <a:pt x="18" y="12"/>
                  </a:cubicBezTo>
                  <a:cubicBezTo>
                    <a:pt x="15" y="12"/>
                    <a:pt x="15" y="12"/>
                    <a:pt x="15" y="12"/>
                  </a:cubicBezTo>
                  <a:lnTo>
                    <a:pt x="15" y="19"/>
                  </a:ln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grpSp>
      <p:sp>
        <p:nvSpPr>
          <p:cNvPr id="16" name="Rectangle 15"/>
          <p:cNvSpPr/>
          <p:nvPr userDrawn="1"/>
        </p:nvSpPr>
        <p:spPr>
          <a:xfrm>
            <a:off x="381000" y="6362700"/>
            <a:ext cx="1473200" cy="2968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7" name="Rectangle 16"/>
          <p:cNvSpPr/>
          <p:nvPr userDrawn="1"/>
        </p:nvSpPr>
        <p:spPr>
          <a:xfrm>
            <a:off x="0" y="6311900"/>
            <a:ext cx="12188825" cy="546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grpSp>
        <p:nvGrpSpPr>
          <p:cNvPr id="18" name="Group 26"/>
          <p:cNvGrpSpPr>
            <a:grpSpLocks/>
          </p:cNvGrpSpPr>
          <p:nvPr userDrawn="1"/>
        </p:nvGrpSpPr>
        <p:grpSpPr bwMode="auto">
          <a:xfrm>
            <a:off x="8177213" y="911225"/>
            <a:ext cx="3743325" cy="5946775"/>
            <a:chOff x="8176895" y="950096"/>
            <a:chExt cx="3743609" cy="5946004"/>
          </a:xfrm>
        </p:grpSpPr>
        <p:grpSp>
          <p:nvGrpSpPr>
            <p:cNvPr id="19" name="Group 4"/>
            <p:cNvGrpSpPr>
              <a:grpSpLocks noChangeAspect="1"/>
            </p:cNvGrpSpPr>
            <p:nvPr userDrawn="1"/>
          </p:nvGrpSpPr>
          <p:grpSpPr bwMode="auto">
            <a:xfrm>
              <a:off x="8176895" y="950096"/>
              <a:ext cx="3743609" cy="5946004"/>
              <a:chOff x="4362" y="359"/>
              <a:chExt cx="4037" cy="6412"/>
            </a:xfrm>
          </p:grpSpPr>
          <p:sp>
            <p:nvSpPr>
              <p:cNvPr id="22" name="Freeform 30"/>
              <p:cNvSpPr>
                <a:spLocks noEditPoints="1"/>
              </p:cNvSpPr>
              <p:nvPr userDrawn="1"/>
            </p:nvSpPr>
            <p:spPr bwMode="auto">
              <a:xfrm>
                <a:off x="4840" y="1791"/>
                <a:ext cx="1168" cy="1168"/>
              </a:xfrm>
              <a:custGeom>
                <a:avLst/>
                <a:gdLst>
                  <a:gd name="T0" fmla="*/ 2147483647 w 645"/>
                  <a:gd name="T1" fmla="*/ 2147483647 h 645"/>
                  <a:gd name="T2" fmla="*/ 2147483647 w 645"/>
                  <a:gd name="T3" fmla="*/ 2147483647 h 645"/>
                  <a:gd name="T4" fmla="*/ 2147483647 w 645"/>
                  <a:gd name="T5" fmla="*/ 2147483647 h 645"/>
                  <a:gd name="T6" fmla="*/ 0 w 645"/>
                  <a:gd name="T7" fmla="*/ 2147483647 h 645"/>
                  <a:gd name="T8" fmla="*/ 2147483647 w 645"/>
                  <a:gd name="T9" fmla="*/ 2147483647 h 645"/>
                  <a:gd name="T10" fmla="*/ 2147483647 w 645"/>
                  <a:gd name="T11" fmla="*/ 2147483647 h 645"/>
                  <a:gd name="T12" fmla="*/ 2147483647 w 645"/>
                  <a:gd name="T13" fmla="*/ 2147483647 h 645"/>
                  <a:gd name="T14" fmla="*/ 2147483647 w 645"/>
                  <a:gd name="T15" fmla="*/ 2147483647 h 645"/>
                  <a:gd name="T16" fmla="*/ 2147483647 w 645"/>
                  <a:gd name="T17" fmla="*/ 2147483647 h 645"/>
                  <a:gd name="T18" fmla="*/ 2147483647 w 645"/>
                  <a:gd name="T19" fmla="*/ 2147483647 h 645"/>
                  <a:gd name="T20" fmla="*/ 2147483647 w 645"/>
                  <a:gd name="T21" fmla="*/ 2147483647 h 645"/>
                  <a:gd name="T22" fmla="*/ 2147483647 w 645"/>
                  <a:gd name="T23" fmla="*/ 2147483647 h 645"/>
                  <a:gd name="T24" fmla="*/ 2147483647 w 645"/>
                  <a:gd name="T25" fmla="*/ 2147483647 h 645"/>
                  <a:gd name="T26" fmla="*/ 2147483647 w 645"/>
                  <a:gd name="T27" fmla="*/ 2147483647 h 645"/>
                  <a:gd name="T28" fmla="*/ 2147483647 w 645"/>
                  <a:gd name="T29" fmla="*/ 2147483647 h 645"/>
                  <a:gd name="T30" fmla="*/ 2147483647 w 645"/>
                  <a:gd name="T31" fmla="*/ 2147483647 h 6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45" h="645">
                    <a:moveTo>
                      <a:pt x="320" y="645"/>
                    </a:moveTo>
                    <a:cubicBezTo>
                      <a:pt x="306" y="645"/>
                      <a:pt x="291" y="639"/>
                      <a:pt x="281" y="628"/>
                    </a:cubicBezTo>
                    <a:cubicBezTo>
                      <a:pt x="16" y="364"/>
                      <a:pt x="16" y="364"/>
                      <a:pt x="16" y="364"/>
                    </a:cubicBezTo>
                    <a:cubicBezTo>
                      <a:pt x="6" y="354"/>
                      <a:pt x="0" y="340"/>
                      <a:pt x="0" y="325"/>
                    </a:cubicBezTo>
                    <a:cubicBezTo>
                      <a:pt x="0" y="310"/>
                      <a:pt x="6" y="296"/>
                      <a:pt x="16" y="286"/>
                    </a:cubicBezTo>
                    <a:cubicBezTo>
                      <a:pt x="281" y="22"/>
                      <a:pt x="281" y="22"/>
                      <a:pt x="281" y="22"/>
                    </a:cubicBezTo>
                    <a:cubicBezTo>
                      <a:pt x="302" y="0"/>
                      <a:pt x="337" y="0"/>
                      <a:pt x="359" y="22"/>
                    </a:cubicBezTo>
                    <a:cubicBezTo>
                      <a:pt x="623" y="286"/>
                      <a:pt x="623" y="286"/>
                      <a:pt x="623" y="286"/>
                    </a:cubicBezTo>
                    <a:cubicBezTo>
                      <a:pt x="645" y="307"/>
                      <a:pt x="645" y="343"/>
                      <a:pt x="623" y="364"/>
                    </a:cubicBezTo>
                    <a:cubicBezTo>
                      <a:pt x="359" y="628"/>
                      <a:pt x="359" y="628"/>
                      <a:pt x="359" y="628"/>
                    </a:cubicBezTo>
                    <a:cubicBezTo>
                      <a:pt x="348" y="639"/>
                      <a:pt x="334" y="645"/>
                      <a:pt x="320" y="645"/>
                    </a:cubicBezTo>
                    <a:close/>
                    <a:moveTo>
                      <a:pt x="134" y="325"/>
                    </a:moveTo>
                    <a:cubicBezTo>
                      <a:pt x="320" y="511"/>
                      <a:pt x="320" y="511"/>
                      <a:pt x="320" y="511"/>
                    </a:cubicBezTo>
                    <a:cubicBezTo>
                      <a:pt x="506" y="325"/>
                      <a:pt x="506" y="325"/>
                      <a:pt x="506" y="325"/>
                    </a:cubicBezTo>
                    <a:cubicBezTo>
                      <a:pt x="320" y="139"/>
                      <a:pt x="320" y="139"/>
                      <a:pt x="320" y="139"/>
                    </a:cubicBezTo>
                    <a:lnTo>
                      <a:pt x="134" y="325"/>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 name="Freeform 31"/>
              <p:cNvSpPr>
                <a:spLocks noEditPoints="1"/>
              </p:cNvSpPr>
              <p:nvPr userDrawn="1"/>
            </p:nvSpPr>
            <p:spPr bwMode="auto">
              <a:xfrm>
                <a:off x="4362" y="3066"/>
                <a:ext cx="1168" cy="1168"/>
              </a:xfrm>
              <a:custGeom>
                <a:avLst/>
                <a:gdLst>
                  <a:gd name="T0" fmla="*/ 2147483647 w 645"/>
                  <a:gd name="T1" fmla="*/ 2147483647 h 645"/>
                  <a:gd name="T2" fmla="*/ 2147483647 w 645"/>
                  <a:gd name="T3" fmla="*/ 2147483647 h 645"/>
                  <a:gd name="T4" fmla="*/ 2147483647 w 645"/>
                  <a:gd name="T5" fmla="*/ 2147483647 h 645"/>
                  <a:gd name="T6" fmla="*/ 0 w 645"/>
                  <a:gd name="T7" fmla="*/ 2147483647 h 645"/>
                  <a:gd name="T8" fmla="*/ 2147483647 w 645"/>
                  <a:gd name="T9" fmla="*/ 2147483647 h 645"/>
                  <a:gd name="T10" fmla="*/ 2147483647 w 645"/>
                  <a:gd name="T11" fmla="*/ 2147483647 h 645"/>
                  <a:gd name="T12" fmla="*/ 2147483647 w 645"/>
                  <a:gd name="T13" fmla="*/ 2147483647 h 645"/>
                  <a:gd name="T14" fmla="*/ 2147483647 w 645"/>
                  <a:gd name="T15" fmla="*/ 2147483647 h 645"/>
                  <a:gd name="T16" fmla="*/ 2147483647 w 645"/>
                  <a:gd name="T17" fmla="*/ 2147483647 h 645"/>
                  <a:gd name="T18" fmla="*/ 2147483647 w 645"/>
                  <a:gd name="T19" fmla="*/ 2147483647 h 645"/>
                  <a:gd name="T20" fmla="*/ 2147483647 w 645"/>
                  <a:gd name="T21" fmla="*/ 2147483647 h 645"/>
                  <a:gd name="T22" fmla="*/ 2147483647 w 645"/>
                  <a:gd name="T23" fmla="*/ 2147483647 h 645"/>
                  <a:gd name="T24" fmla="*/ 2147483647 w 645"/>
                  <a:gd name="T25" fmla="*/ 2147483647 h 645"/>
                  <a:gd name="T26" fmla="*/ 2147483647 w 645"/>
                  <a:gd name="T27" fmla="*/ 2147483647 h 645"/>
                  <a:gd name="T28" fmla="*/ 2147483647 w 645"/>
                  <a:gd name="T29" fmla="*/ 2147483647 h 645"/>
                  <a:gd name="T30" fmla="*/ 2147483647 w 645"/>
                  <a:gd name="T31" fmla="*/ 2147483647 h 6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45" h="645">
                    <a:moveTo>
                      <a:pt x="320" y="645"/>
                    </a:moveTo>
                    <a:cubicBezTo>
                      <a:pt x="305" y="645"/>
                      <a:pt x="291" y="639"/>
                      <a:pt x="280" y="629"/>
                    </a:cubicBezTo>
                    <a:cubicBezTo>
                      <a:pt x="16" y="364"/>
                      <a:pt x="16" y="364"/>
                      <a:pt x="16" y="364"/>
                    </a:cubicBezTo>
                    <a:cubicBezTo>
                      <a:pt x="6" y="354"/>
                      <a:pt x="0" y="340"/>
                      <a:pt x="0" y="325"/>
                    </a:cubicBezTo>
                    <a:cubicBezTo>
                      <a:pt x="0" y="311"/>
                      <a:pt x="6" y="296"/>
                      <a:pt x="16" y="286"/>
                    </a:cubicBezTo>
                    <a:cubicBezTo>
                      <a:pt x="280" y="22"/>
                      <a:pt x="280" y="22"/>
                      <a:pt x="280" y="22"/>
                    </a:cubicBezTo>
                    <a:cubicBezTo>
                      <a:pt x="302" y="0"/>
                      <a:pt x="337" y="0"/>
                      <a:pt x="359" y="22"/>
                    </a:cubicBezTo>
                    <a:cubicBezTo>
                      <a:pt x="623" y="286"/>
                      <a:pt x="623" y="286"/>
                      <a:pt x="623" y="286"/>
                    </a:cubicBezTo>
                    <a:cubicBezTo>
                      <a:pt x="645" y="308"/>
                      <a:pt x="645" y="343"/>
                      <a:pt x="623" y="364"/>
                    </a:cubicBezTo>
                    <a:cubicBezTo>
                      <a:pt x="359" y="629"/>
                      <a:pt x="359" y="629"/>
                      <a:pt x="359" y="629"/>
                    </a:cubicBezTo>
                    <a:cubicBezTo>
                      <a:pt x="348" y="639"/>
                      <a:pt x="334" y="645"/>
                      <a:pt x="320" y="645"/>
                    </a:cubicBezTo>
                    <a:close/>
                    <a:moveTo>
                      <a:pt x="134" y="325"/>
                    </a:moveTo>
                    <a:cubicBezTo>
                      <a:pt x="320" y="511"/>
                      <a:pt x="320" y="511"/>
                      <a:pt x="320" y="511"/>
                    </a:cubicBezTo>
                    <a:cubicBezTo>
                      <a:pt x="505" y="325"/>
                      <a:pt x="505" y="325"/>
                      <a:pt x="505" y="325"/>
                    </a:cubicBezTo>
                    <a:cubicBezTo>
                      <a:pt x="320" y="140"/>
                      <a:pt x="320" y="140"/>
                      <a:pt x="320" y="140"/>
                    </a:cubicBezTo>
                    <a:lnTo>
                      <a:pt x="134" y="325"/>
                    </a:lnTo>
                    <a:close/>
                  </a:path>
                </a:pathLst>
              </a:custGeom>
              <a:solidFill>
                <a:srgbClr val="0089C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 name="Rectangle 32"/>
              <p:cNvSpPr>
                <a:spLocks noChangeArrowheads="1"/>
              </p:cNvSpPr>
              <p:nvPr userDrawn="1"/>
            </p:nvSpPr>
            <p:spPr bwMode="auto">
              <a:xfrm>
                <a:off x="5317" y="2778"/>
                <a:ext cx="202" cy="878"/>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endParaRPr lang="en-US" altLang="en-US" sz="1800"/>
              </a:p>
            </p:txBody>
          </p:sp>
          <p:sp>
            <p:nvSpPr>
              <p:cNvPr id="25" name="Rectangle 8"/>
              <p:cNvSpPr>
                <a:spLocks noChangeArrowheads="1"/>
              </p:cNvSpPr>
              <p:nvPr userDrawn="1"/>
            </p:nvSpPr>
            <p:spPr bwMode="auto">
              <a:xfrm>
                <a:off x="6755" y="948"/>
                <a:ext cx="200" cy="2229"/>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endParaRPr lang="en-US" altLang="en-US" sz="1800"/>
              </a:p>
            </p:txBody>
          </p:sp>
          <p:sp>
            <p:nvSpPr>
              <p:cNvPr id="26" name="Rectangle 9"/>
              <p:cNvSpPr>
                <a:spLocks noChangeArrowheads="1"/>
              </p:cNvSpPr>
              <p:nvPr userDrawn="1"/>
            </p:nvSpPr>
            <p:spPr bwMode="auto">
              <a:xfrm>
                <a:off x="4840" y="2379"/>
                <a:ext cx="202" cy="798"/>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endParaRPr lang="en-US" altLang="en-US" sz="1800"/>
              </a:p>
            </p:txBody>
          </p:sp>
          <p:sp>
            <p:nvSpPr>
              <p:cNvPr id="27" name="Rectangle 10"/>
              <p:cNvSpPr>
                <a:spLocks noChangeArrowheads="1"/>
              </p:cNvSpPr>
              <p:nvPr userDrawn="1"/>
            </p:nvSpPr>
            <p:spPr bwMode="auto">
              <a:xfrm>
                <a:off x="5317" y="3656"/>
                <a:ext cx="202" cy="3115"/>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endParaRPr lang="en-US" altLang="en-US" sz="1800"/>
              </a:p>
            </p:txBody>
          </p:sp>
          <p:sp>
            <p:nvSpPr>
              <p:cNvPr id="28" name="Rectangle 11"/>
              <p:cNvSpPr>
                <a:spLocks noChangeArrowheads="1"/>
              </p:cNvSpPr>
              <p:nvPr userDrawn="1"/>
            </p:nvSpPr>
            <p:spPr bwMode="auto">
              <a:xfrm>
                <a:off x="7711" y="2858"/>
                <a:ext cx="202" cy="3899"/>
              </a:xfrm>
              <a:prstGeom prst="rect">
                <a:avLst/>
              </a:prstGeom>
              <a:solidFill>
                <a:schemeClr val="accent3"/>
              </a:solidFill>
              <a:ln>
                <a:noFill/>
              </a:ln>
              <a:extLst/>
            </p:spPr>
            <p:txBody>
              <a:bodyPr/>
              <a:lstStyle/>
              <a:p>
                <a:pPr eaLnBrk="1" hangingPunct="1">
                  <a:defRPr/>
                </a:pPr>
                <a:endParaRPr lang="en-US">
                  <a:ea typeface="ＭＳ Ｐゴシック" charset="0"/>
                  <a:cs typeface="ＭＳ Ｐゴシック" charset="0"/>
                </a:endParaRPr>
              </a:p>
            </p:txBody>
          </p:sp>
          <p:sp>
            <p:nvSpPr>
              <p:cNvPr id="29" name="Rectangle 12"/>
              <p:cNvSpPr>
                <a:spLocks noChangeArrowheads="1"/>
              </p:cNvSpPr>
              <p:nvPr userDrawn="1"/>
            </p:nvSpPr>
            <p:spPr bwMode="auto">
              <a:xfrm>
                <a:off x="8188" y="2379"/>
                <a:ext cx="202" cy="4379"/>
              </a:xfrm>
              <a:prstGeom prst="rect">
                <a:avLst/>
              </a:prstGeom>
              <a:solidFill>
                <a:schemeClr val="accent3"/>
              </a:solidFill>
              <a:ln>
                <a:noFill/>
              </a:ln>
              <a:extLst/>
            </p:spPr>
            <p:txBody>
              <a:bodyPr/>
              <a:lstStyle/>
              <a:p>
                <a:pPr eaLnBrk="1" hangingPunct="1">
                  <a:defRPr/>
                </a:pPr>
                <a:endParaRPr lang="en-US">
                  <a:ea typeface="ＭＳ Ｐゴシック" charset="0"/>
                  <a:cs typeface="ＭＳ Ｐゴシック" charset="0"/>
                </a:endParaRPr>
              </a:p>
            </p:txBody>
          </p:sp>
          <p:sp>
            <p:nvSpPr>
              <p:cNvPr id="30" name="Rectangle 13"/>
              <p:cNvSpPr>
                <a:spLocks noChangeArrowheads="1"/>
              </p:cNvSpPr>
              <p:nvPr userDrawn="1"/>
            </p:nvSpPr>
            <p:spPr bwMode="auto">
              <a:xfrm>
                <a:off x="6755" y="4133"/>
                <a:ext cx="200" cy="2638"/>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endParaRPr lang="en-US" altLang="en-US" sz="1800"/>
              </a:p>
            </p:txBody>
          </p:sp>
          <p:sp>
            <p:nvSpPr>
              <p:cNvPr id="31" name="Rectangle 14"/>
              <p:cNvSpPr>
                <a:spLocks noChangeArrowheads="1"/>
              </p:cNvSpPr>
              <p:nvPr userDrawn="1"/>
            </p:nvSpPr>
            <p:spPr bwMode="auto">
              <a:xfrm>
                <a:off x="7233" y="2379"/>
                <a:ext cx="200" cy="1277"/>
              </a:xfrm>
              <a:prstGeom prst="rect">
                <a:avLst/>
              </a:prstGeom>
              <a:solidFill>
                <a:schemeClr val="accent3"/>
              </a:solidFill>
              <a:ln>
                <a:noFill/>
              </a:ln>
              <a:extLst/>
            </p:spPr>
            <p:txBody>
              <a:bodyPr/>
              <a:lstStyle/>
              <a:p>
                <a:pPr eaLnBrk="1" hangingPunct="1">
                  <a:defRPr/>
                </a:pPr>
                <a:endParaRPr lang="en-US">
                  <a:ea typeface="ＭＳ Ｐゴシック" charset="0"/>
                  <a:cs typeface="ＭＳ Ｐゴシック" charset="0"/>
                </a:endParaRPr>
              </a:p>
            </p:txBody>
          </p:sp>
          <p:sp>
            <p:nvSpPr>
              <p:cNvPr id="32" name="Freeform 15"/>
              <p:cNvSpPr>
                <a:spLocks/>
              </p:cNvSpPr>
              <p:nvPr userDrawn="1"/>
            </p:nvSpPr>
            <p:spPr bwMode="auto">
              <a:xfrm>
                <a:off x="7233" y="3655"/>
                <a:ext cx="201" cy="3116"/>
              </a:xfrm>
              <a:custGeom>
                <a:avLst/>
                <a:gdLst>
                  <a:gd name="T0" fmla="*/ 0 w 201"/>
                  <a:gd name="T1" fmla="*/ 0 h 3116"/>
                  <a:gd name="T2" fmla="*/ 0 w 201"/>
                  <a:gd name="T3" fmla="*/ 478 h 3116"/>
                  <a:gd name="T4" fmla="*/ 0 w 201"/>
                  <a:gd name="T5" fmla="*/ 784 h 3116"/>
                  <a:gd name="T6" fmla="*/ 0 w 201"/>
                  <a:gd name="T7" fmla="*/ 3116 h 3116"/>
                  <a:gd name="T8" fmla="*/ 201 w 201"/>
                  <a:gd name="T9" fmla="*/ 3116 h 3116"/>
                  <a:gd name="T10" fmla="*/ 201 w 201"/>
                  <a:gd name="T11" fmla="*/ 1027 h 3116"/>
                  <a:gd name="T12" fmla="*/ 201 w 201"/>
                  <a:gd name="T13" fmla="*/ 742 h 3116"/>
                  <a:gd name="T14" fmla="*/ 201 w 201"/>
                  <a:gd name="T15" fmla="*/ 478 h 3116"/>
                  <a:gd name="T16" fmla="*/ 201 w 201"/>
                  <a:gd name="T17" fmla="*/ 0 h 3116"/>
                  <a:gd name="T18" fmla="*/ 0 w 201"/>
                  <a:gd name="T19" fmla="*/ 0 h 31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3116">
                    <a:moveTo>
                      <a:pt x="0" y="0"/>
                    </a:moveTo>
                    <a:lnTo>
                      <a:pt x="0" y="478"/>
                    </a:lnTo>
                    <a:lnTo>
                      <a:pt x="0" y="784"/>
                    </a:lnTo>
                    <a:lnTo>
                      <a:pt x="0" y="3116"/>
                    </a:lnTo>
                    <a:lnTo>
                      <a:pt x="201" y="3116"/>
                    </a:lnTo>
                    <a:lnTo>
                      <a:pt x="201" y="1027"/>
                    </a:lnTo>
                    <a:lnTo>
                      <a:pt x="201" y="742"/>
                    </a:lnTo>
                    <a:lnTo>
                      <a:pt x="201" y="478"/>
                    </a:lnTo>
                    <a:lnTo>
                      <a:pt x="201" y="0"/>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 name="Rectangle 16"/>
              <p:cNvSpPr>
                <a:spLocks noChangeArrowheads="1"/>
              </p:cNvSpPr>
              <p:nvPr userDrawn="1"/>
            </p:nvSpPr>
            <p:spPr bwMode="auto">
              <a:xfrm>
                <a:off x="5797" y="948"/>
                <a:ext cx="200" cy="1431"/>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endParaRPr lang="en-US" altLang="en-US" sz="1800"/>
              </a:p>
            </p:txBody>
          </p:sp>
          <p:sp>
            <p:nvSpPr>
              <p:cNvPr id="34" name="Freeform 17"/>
              <p:cNvSpPr>
                <a:spLocks noEditPoints="1"/>
              </p:cNvSpPr>
              <p:nvPr userDrawn="1"/>
            </p:nvSpPr>
            <p:spPr bwMode="auto">
              <a:xfrm>
                <a:off x="7223" y="1800"/>
                <a:ext cx="1176" cy="1159"/>
              </a:xfrm>
              <a:custGeom>
                <a:avLst/>
                <a:gdLst>
                  <a:gd name="T0" fmla="*/ 325 w 650"/>
                  <a:gd name="T1" fmla="*/ 640 h 640"/>
                  <a:gd name="T2" fmla="*/ 286 w 650"/>
                  <a:gd name="T3" fmla="*/ 623 h 640"/>
                  <a:gd name="T4" fmla="*/ 22 w 650"/>
                  <a:gd name="T5" fmla="*/ 359 h 640"/>
                  <a:gd name="T6" fmla="*/ 22 w 650"/>
                  <a:gd name="T7" fmla="*/ 281 h 640"/>
                  <a:gd name="T8" fmla="*/ 286 w 650"/>
                  <a:gd name="T9" fmla="*/ 17 h 640"/>
                  <a:gd name="T10" fmla="*/ 325 w 650"/>
                  <a:gd name="T11" fmla="*/ 0 h 640"/>
                  <a:gd name="T12" fmla="*/ 365 w 650"/>
                  <a:gd name="T13" fmla="*/ 17 h 640"/>
                  <a:gd name="T14" fmla="*/ 629 w 650"/>
                  <a:gd name="T15" fmla="*/ 281 h 640"/>
                  <a:gd name="T16" fmla="*/ 629 w 650"/>
                  <a:gd name="T17" fmla="*/ 359 h 640"/>
                  <a:gd name="T18" fmla="*/ 365 w 650"/>
                  <a:gd name="T19" fmla="*/ 623 h 640"/>
                  <a:gd name="T20" fmla="*/ 325 w 650"/>
                  <a:gd name="T21" fmla="*/ 640 h 640"/>
                  <a:gd name="T22" fmla="*/ 140 w 650"/>
                  <a:gd name="T23" fmla="*/ 320 h 640"/>
                  <a:gd name="T24" fmla="*/ 325 w 650"/>
                  <a:gd name="T25" fmla="*/ 506 h 640"/>
                  <a:gd name="T26" fmla="*/ 511 w 650"/>
                  <a:gd name="T27" fmla="*/ 320 h 640"/>
                  <a:gd name="T28" fmla="*/ 325 w 650"/>
                  <a:gd name="T29" fmla="*/ 134 h 640"/>
                  <a:gd name="T30" fmla="*/ 140 w 650"/>
                  <a:gd name="T31" fmla="*/ 32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0" h="640">
                    <a:moveTo>
                      <a:pt x="325" y="640"/>
                    </a:moveTo>
                    <a:cubicBezTo>
                      <a:pt x="311" y="640"/>
                      <a:pt x="297" y="634"/>
                      <a:pt x="286" y="623"/>
                    </a:cubicBezTo>
                    <a:cubicBezTo>
                      <a:pt x="22" y="359"/>
                      <a:pt x="22" y="359"/>
                      <a:pt x="22" y="359"/>
                    </a:cubicBezTo>
                    <a:cubicBezTo>
                      <a:pt x="0" y="338"/>
                      <a:pt x="0" y="302"/>
                      <a:pt x="22" y="281"/>
                    </a:cubicBezTo>
                    <a:cubicBezTo>
                      <a:pt x="286" y="17"/>
                      <a:pt x="286" y="17"/>
                      <a:pt x="286" y="17"/>
                    </a:cubicBezTo>
                    <a:cubicBezTo>
                      <a:pt x="297" y="6"/>
                      <a:pt x="311" y="0"/>
                      <a:pt x="325" y="0"/>
                    </a:cubicBezTo>
                    <a:cubicBezTo>
                      <a:pt x="340" y="0"/>
                      <a:pt x="354" y="6"/>
                      <a:pt x="365" y="17"/>
                    </a:cubicBezTo>
                    <a:cubicBezTo>
                      <a:pt x="629" y="281"/>
                      <a:pt x="629" y="281"/>
                      <a:pt x="629" y="281"/>
                    </a:cubicBezTo>
                    <a:cubicBezTo>
                      <a:pt x="650" y="302"/>
                      <a:pt x="650" y="338"/>
                      <a:pt x="629" y="359"/>
                    </a:cubicBezTo>
                    <a:cubicBezTo>
                      <a:pt x="365" y="623"/>
                      <a:pt x="365" y="623"/>
                      <a:pt x="365" y="623"/>
                    </a:cubicBezTo>
                    <a:cubicBezTo>
                      <a:pt x="354" y="634"/>
                      <a:pt x="340" y="640"/>
                      <a:pt x="325" y="640"/>
                    </a:cubicBezTo>
                    <a:close/>
                    <a:moveTo>
                      <a:pt x="140" y="320"/>
                    </a:moveTo>
                    <a:cubicBezTo>
                      <a:pt x="325" y="506"/>
                      <a:pt x="325" y="506"/>
                      <a:pt x="325" y="506"/>
                    </a:cubicBezTo>
                    <a:cubicBezTo>
                      <a:pt x="511" y="320"/>
                      <a:pt x="511" y="320"/>
                      <a:pt x="511" y="320"/>
                    </a:cubicBezTo>
                    <a:cubicBezTo>
                      <a:pt x="325" y="134"/>
                      <a:pt x="325" y="134"/>
                      <a:pt x="325" y="134"/>
                    </a:cubicBezTo>
                    <a:lnTo>
                      <a:pt x="140" y="320"/>
                    </a:lnTo>
                    <a:close/>
                  </a:path>
                </a:pathLst>
              </a:custGeom>
              <a:solidFill>
                <a:schemeClr val="accent3"/>
              </a:solidFill>
              <a:ln>
                <a:noFill/>
              </a:ln>
              <a:extLst/>
            </p:spPr>
            <p:txBody>
              <a:bodyPr/>
              <a:lstStyle/>
              <a:p>
                <a:pPr eaLnBrk="1" fontAlgn="auto" hangingPunct="1">
                  <a:spcBef>
                    <a:spcPts val="0"/>
                  </a:spcBef>
                  <a:spcAft>
                    <a:spcPts val="0"/>
                  </a:spcAft>
                  <a:defRPr/>
                </a:pPr>
                <a:endParaRPr lang="en-US">
                  <a:latin typeface="+mn-lt"/>
                  <a:ea typeface="+mn-ea"/>
                </a:endParaRPr>
              </a:p>
            </p:txBody>
          </p:sp>
          <p:sp>
            <p:nvSpPr>
              <p:cNvPr id="35" name="Freeform 18"/>
              <p:cNvSpPr>
                <a:spLocks/>
              </p:cNvSpPr>
              <p:nvPr userDrawn="1"/>
            </p:nvSpPr>
            <p:spPr bwMode="auto">
              <a:xfrm>
                <a:off x="5827" y="1426"/>
                <a:ext cx="649" cy="5332"/>
              </a:xfrm>
              <a:custGeom>
                <a:avLst/>
                <a:gdLst>
                  <a:gd name="T0" fmla="*/ 649 w 649"/>
                  <a:gd name="T1" fmla="*/ 0 h 5332"/>
                  <a:gd name="T2" fmla="*/ 449 w 649"/>
                  <a:gd name="T3" fmla="*/ 0 h 5332"/>
                  <a:gd name="T4" fmla="*/ 449 w 649"/>
                  <a:gd name="T5" fmla="*/ 1986 h 5332"/>
                  <a:gd name="T6" fmla="*/ 141 w 649"/>
                  <a:gd name="T7" fmla="*/ 1680 h 5332"/>
                  <a:gd name="T8" fmla="*/ 0 w 649"/>
                  <a:gd name="T9" fmla="*/ 1821 h 5332"/>
                  <a:gd name="T10" fmla="*/ 449 w 649"/>
                  <a:gd name="T11" fmla="*/ 2270 h 5332"/>
                  <a:gd name="T12" fmla="*/ 449 w 649"/>
                  <a:gd name="T13" fmla="*/ 2577 h 5332"/>
                  <a:gd name="T14" fmla="*/ 449 w 649"/>
                  <a:gd name="T15" fmla="*/ 5332 h 5332"/>
                  <a:gd name="T16" fmla="*/ 649 w 649"/>
                  <a:gd name="T17" fmla="*/ 5332 h 5332"/>
                  <a:gd name="T18" fmla="*/ 649 w 649"/>
                  <a:gd name="T19" fmla="*/ 2577 h 5332"/>
                  <a:gd name="T20" fmla="*/ 649 w 649"/>
                  <a:gd name="T21" fmla="*/ 2577 h 5332"/>
                  <a:gd name="T22" fmla="*/ 649 w 649"/>
                  <a:gd name="T23" fmla="*/ 0 h 53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49" h="5332">
                    <a:moveTo>
                      <a:pt x="649" y="0"/>
                    </a:moveTo>
                    <a:lnTo>
                      <a:pt x="449" y="0"/>
                    </a:lnTo>
                    <a:lnTo>
                      <a:pt x="449" y="1986"/>
                    </a:lnTo>
                    <a:lnTo>
                      <a:pt x="141" y="1680"/>
                    </a:lnTo>
                    <a:lnTo>
                      <a:pt x="0" y="1821"/>
                    </a:lnTo>
                    <a:lnTo>
                      <a:pt x="449" y="2270"/>
                    </a:lnTo>
                    <a:lnTo>
                      <a:pt x="449" y="2577"/>
                    </a:lnTo>
                    <a:lnTo>
                      <a:pt x="449" y="5332"/>
                    </a:lnTo>
                    <a:lnTo>
                      <a:pt x="649" y="5332"/>
                    </a:lnTo>
                    <a:lnTo>
                      <a:pt x="649" y="2577"/>
                    </a:lnTo>
                    <a:lnTo>
                      <a:pt x="649"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 name="Freeform 19"/>
              <p:cNvSpPr>
                <a:spLocks noEditPoints="1"/>
              </p:cNvSpPr>
              <p:nvPr userDrawn="1"/>
            </p:nvSpPr>
            <p:spPr bwMode="auto">
              <a:xfrm>
                <a:off x="6476" y="3066"/>
                <a:ext cx="958" cy="1168"/>
              </a:xfrm>
              <a:custGeom>
                <a:avLst/>
                <a:gdLst>
                  <a:gd name="T0" fmla="*/ 2147483647 w 529"/>
                  <a:gd name="T1" fmla="*/ 2147483647 h 645"/>
                  <a:gd name="T2" fmla="*/ 2147483647 w 529"/>
                  <a:gd name="T3" fmla="*/ 2147483647 h 645"/>
                  <a:gd name="T4" fmla="*/ 2147483647 w 529"/>
                  <a:gd name="T5" fmla="*/ 2147483647 h 645"/>
                  <a:gd name="T6" fmla="*/ 2147483647 w 529"/>
                  <a:gd name="T7" fmla="*/ 2147483647 h 645"/>
                  <a:gd name="T8" fmla="*/ 0 w 529"/>
                  <a:gd name="T9" fmla="*/ 2147483647 h 645"/>
                  <a:gd name="T10" fmla="*/ 0 w 529"/>
                  <a:gd name="T11" fmla="*/ 2147483647 h 645"/>
                  <a:gd name="T12" fmla="*/ 2147483647 w 529"/>
                  <a:gd name="T13" fmla="*/ 2147483647 h 645"/>
                  <a:gd name="T14" fmla="*/ 2147483647 w 529"/>
                  <a:gd name="T15" fmla="*/ 2147483647 h 645"/>
                  <a:gd name="T16" fmla="*/ 2147483647 w 529"/>
                  <a:gd name="T17" fmla="*/ 2147483647 h 645"/>
                  <a:gd name="T18" fmla="*/ 2147483647 w 529"/>
                  <a:gd name="T19" fmla="*/ 2147483647 h 645"/>
                  <a:gd name="T20" fmla="*/ 2147483647 w 529"/>
                  <a:gd name="T21" fmla="*/ 2147483647 h 645"/>
                  <a:gd name="T22" fmla="*/ 2147483647 w 529"/>
                  <a:gd name="T23" fmla="*/ 2147483647 h 645"/>
                  <a:gd name="T24" fmla="*/ 2147483647 w 529"/>
                  <a:gd name="T25" fmla="*/ 2147483647 h 645"/>
                  <a:gd name="T26" fmla="*/ 2147483647 w 529"/>
                  <a:gd name="T27" fmla="*/ 2147483647 h 645"/>
                  <a:gd name="T28" fmla="*/ 2147483647 w 529"/>
                  <a:gd name="T29" fmla="*/ 2147483647 h 645"/>
                  <a:gd name="T30" fmla="*/ 2147483647 w 529"/>
                  <a:gd name="T31" fmla="*/ 2147483647 h 645"/>
                  <a:gd name="T32" fmla="*/ 2147483647 w 529"/>
                  <a:gd name="T33" fmla="*/ 2147483647 h 645"/>
                  <a:gd name="T34" fmla="*/ 2147483647 w 529"/>
                  <a:gd name="T35" fmla="*/ 2147483647 h 6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29" h="645">
                    <a:moveTo>
                      <a:pt x="512" y="286"/>
                    </a:moveTo>
                    <a:cubicBezTo>
                      <a:pt x="418" y="191"/>
                      <a:pt x="418" y="191"/>
                      <a:pt x="418" y="191"/>
                    </a:cubicBezTo>
                    <a:cubicBezTo>
                      <a:pt x="248" y="22"/>
                      <a:pt x="248" y="22"/>
                      <a:pt x="248" y="22"/>
                    </a:cubicBezTo>
                    <a:cubicBezTo>
                      <a:pt x="227" y="0"/>
                      <a:pt x="192" y="0"/>
                      <a:pt x="170" y="22"/>
                    </a:cubicBezTo>
                    <a:cubicBezTo>
                      <a:pt x="0" y="191"/>
                      <a:pt x="0" y="191"/>
                      <a:pt x="0" y="191"/>
                    </a:cubicBezTo>
                    <a:cubicBezTo>
                      <a:pt x="0" y="459"/>
                      <a:pt x="0" y="459"/>
                      <a:pt x="0" y="459"/>
                    </a:cubicBezTo>
                    <a:cubicBezTo>
                      <a:pt x="170" y="629"/>
                      <a:pt x="170" y="629"/>
                      <a:pt x="170" y="629"/>
                    </a:cubicBezTo>
                    <a:cubicBezTo>
                      <a:pt x="180" y="639"/>
                      <a:pt x="194" y="645"/>
                      <a:pt x="209" y="645"/>
                    </a:cubicBezTo>
                    <a:cubicBezTo>
                      <a:pt x="224" y="645"/>
                      <a:pt x="238" y="639"/>
                      <a:pt x="248" y="629"/>
                    </a:cubicBezTo>
                    <a:cubicBezTo>
                      <a:pt x="418" y="459"/>
                      <a:pt x="418" y="459"/>
                      <a:pt x="418" y="459"/>
                    </a:cubicBezTo>
                    <a:cubicBezTo>
                      <a:pt x="512" y="364"/>
                      <a:pt x="512" y="364"/>
                      <a:pt x="512" y="364"/>
                    </a:cubicBezTo>
                    <a:cubicBezTo>
                      <a:pt x="523" y="354"/>
                      <a:pt x="529" y="340"/>
                      <a:pt x="529" y="325"/>
                    </a:cubicBezTo>
                    <a:cubicBezTo>
                      <a:pt x="529" y="311"/>
                      <a:pt x="523" y="296"/>
                      <a:pt x="512" y="286"/>
                    </a:cubicBezTo>
                    <a:close/>
                    <a:moveTo>
                      <a:pt x="209" y="511"/>
                    </a:moveTo>
                    <a:cubicBezTo>
                      <a:pt x="23" y="325"/>
                      <a:pt x="23" y="325"/>
                      <a:pt x="23" y="325"/>
                    </a:cubicBezTo>
                    <a:cubicBezTo>
                      <a:pt x="209" y="140"/>
                      <a:pt x="209" y="140"/>
                      <a:pt x="209" y="140"/>
                    </a:cubicBezTo>
                    <a:cubicBezTo>
                      <a:pt x="395" y="325"/>
                      <a:pt x="395" y="325"/>
                      <a:pt x="395" y="325"/>
                    </a:cubicBezTo>
                    <a:lnTo>
                      <a:pt x="209" y="511"/>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 name="Freeform 21"/>
              <p:cNvSpPr>
                <a:spLocks noEditPoints="1"/>
              </p:cNvSpPr>
              <p:nvPr userDrawn="1"/>
            </p:nvSpPr>
            <p:spPr bwMode="auto">
              <a:xfrm>
                <a:off x="5796" y="359"/>
                <a:ext cx="1169" cy="1169"/>
              </a:xfrm>
              <a:custGeom>
                <a:avLst/>
                <a:gdLst>
                  <a:gd name="T0" fmla="*/ 2147483647 w 645"/>
                  <a:gd name="T1" fmla="*/ 2147483647 h 645"/>
                  <a:gd name="T2" fmla="*/ 2147483647 w 645"/>
                  <a:gd name="T3" fmla="*/ 2147483647 h 645"/>
                  <a:gd name="T4" fmla="*/ 2147483647 w 645"/>
                  <a:gd name="T5" fmla="*/ 2147483647 h 645"/>
                  <a:gd name="T6" fmla="*/ 0 w 645"/>
                  <a:gd name="T7" fmla="*/ 2147483647 h 645"/>
                  <a:gd name="T8" fmla="*/ 2147483647 w 645"/>
                  <a:gd name="T9" fmla="*/ 2147483647 h 645"/>
                  <a:gd name="T10" fmla="*/ 2147483647 w 645"/>
                  <a:gd name="T11" fmla="*/ 2147483647 h 645"/>
                  <a:gd name="T12" fmla="*/ 2147483647 w 645"/>
                  <a:gd name="T13" fmla="*/ 2147483647 h 645"/>
                  <a:gd name="T14" fmla="*/ 2147483647 w 645"/>
                  <a:gd name="T15" fmla="*/ 2147483647 h 645"/>
                  <a:gd name="T16" fmla="*/ 2147483647 w 645"/>
                  <a:gd name="T17" fmla="*/ 2147483647 h 645"/>
                  <a:gd name="T18" fmla="*/ 2147483647 w 645"/>
                  <a:gd name="T19" fmla="*/ 2147483647 h 645"/>
                  <a:gd name="T20" fmla="*/ 2147483647 w 645"/>
                  <a:gd name="T21" fmla="*/ 2147483647 h 645"/>
                  <a:gd name="T22" fmla="*/ 2147483647 w 645"/>
                  <a:gd name="T23" fmla="*/ 2147483647 h 645"/>
                  <a:gd name="T24" fmla="*/ 2147483647 w 645"/>
                  <a:gd name="T25" fmla="*/ 2147483647 h 645"/>
                  <a:gd name="T26" fmla="*/ 2147483647 w 645"/>
                  <a:gd name="T27" fmla="*/ 2147483647 h 645"/>
                  <a:gd name="T28" fmla="*/ 2147483647 w 645"/>
                  <a:gd name="T29" fmla="*/ 2147483647 h 645"/>
                  <a:gd name="T30" fmla="*/ 2147483647 w 645"/>
                  <a:gd name="T31" fmla="*/ 2147483647 h 6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45" h="645">
                    <a:moveTo>
                      <a:pt x="320" y="645"/>
                    </a:moveTo>
                    <a:cubicBezTo>
                      <a:pt x="306" y="645"/>
                      <a:pt x="292" y="639"/>
                      <a:pt x="281" y="629"/>
                    </a:cubicBezTo>
                    <a:cubicBezTo>
                      <a:pt x="17" y="364"/>
                      <a:pt x="17" y="364"/>
                      <a:pt x="17" y="364"/>
                    </a:cubicBezTo>
                    <a:cubicBezTo>
                      <a:pt x="6" y="354"/>
                      <a:pt x="0" y="340"/>
                      <a:pt x="0" y="325"/>
                    </a:cubicBezTo>
                    <a:cubicBezTo>
                      <a:pt x="0" y="311"/>
                      <a:pt x="6" y="296"/>
                      <a:pt x="17" y="286"/>
                    </a:cubicBezTo>
                    <a:cubicBezTo>
                      <a:pt x="281" y="22"/>
                      <a:pt x="281" y="22"/>
                      <a:pt x="281" y="22"/>
                    </a:cubicBezTo>
                    <a:cubicBezTo>
                      <a:pt x="302" y="0"/>
                      <a:pt x="338" y="0"/>
                      <a:pt x="359" y="22"/>
                    </a:cubicBezTo>
                    <a:cubicBezTo>
                      <a:pt x="623" y="286"/>
                      <a:pt x="623" y="286"/>
                      <a:pt x="623" y="286"/>
                    </a:cubicBezTo>
                    <a:cubicBezTo>
                      <a:pt x="645" y="308"/>
                      <a:pt x="645" y="343"/>
                      <a:pt x="623" y="364"/>
                    </a:cubicBezTo>
                    <a:cubicBezTo>
                      <a:pt x="359" y="629"/>
                      <a:pt x="359" y="629"/>
                      <a:pt x="359" y="629"/>
                    </a:cubicBezTo>
                    <a:cubicBezTo>
                      <a:pt x="348" y="639"/>
                      <a:pt x="334" y="645"/>
                      <a:pt x="320" y="645"/>
                    </a:cubicBezTo>
                    <a:close/>
                    <a:moveTo>
                      <a:pt x="134" y="325"/>
                    </a:moveTo>
                    <a:cubicBezTo>
                      <a:pt x="320" y="511"/>
                      <a:pt x="320" y="511"/>
                      <a:pt x="320" y="511"/>
                    </a:cubicBezTo>
                    <a:cubicBezTo>
                      <a:pt x="506" y="325"/>
                      <a:pt x="506" y="325"/>
                      <a:pt x="506" y="325"/>
                    </a:cubicBezTo>
                    <a:cubicBezTo>
                      <a:pt x="320" y="140"/>
                      <a:pt x="320" y="140"/>
                      <a:pt x="320" y="140"/>
                    </a:cubicBezTo>
                    <a:lnTo>
                      <a:pt x="134" y="325"/>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 name="Freeform 22"/>
              <p:cNvSpPr>
                <a:spLocks noEditPoints="1"/>
              </p:cNvSpPr>
              <p:nvPr userDrawn="1"/>
            </p:nvSpPr>
            <p:spPr bwMode="auto">
              <a:xfrm>
                <a:off x="4362" y="3066"/>
                <a:ext cx="956" cy="3705"/>
              </a:xfrm>
              <a:custGeom>
                <a:avLst/>
                <a:gdLst>
                  <a:gd name="T0" fmla="*/ 2147483647 w 528"/>
                  <a:gd name="T1" fmla="*/ 2147483647 h 2045"/>
                  <a:gd name="T2" fmla="*/ 2147483647 w 528"/>
                  <a:gd name="T3" fmla="*/ 2147483647 h 2045"/>
                  <a:gd name="T4" fmla="*/ 2147483647 w 528"/>
                  <a:gd name="T5" fmla="*/ 2147483647 h 2045"/>
                  <a:gd name="T6" fmla="*/ 2147483647 w 528"/>
                  <a:gd name="T7" fmla="*/ 2147483647 h 2045"/>
                  <a:gd name="T8" fmla="*/ 0 w 528"/>
                  <a:gd name="T9" fmla="*/ 2147483647 h 2045"/>
                  <a:gd name="T10" fmla="*/ 0 w 528"/>
                  <a:gd name="T11" fmla="*/ 2147483647 h 2045"/>
                  <a:gd name="T12" fmla="*/ 2147483647 w 528"/>
                  <a:gd name="T13" fmla="*/ 2147483647 h 2045"/>
                  <a:gd name="T14" fmla="*/ 2147483647 w 528"/>
                  <a:gd name="T15" fmla="*/ 2147483647 h 2045"/>
                  <a:gd name="T16" fmla="*/ 2147483647 w 528"/>
                  <a:gd name="T17" fmla="*/ 2147483647 h 2045"/>
                  <a:gd name="T18" fmla="*/ 2147483647 w 528"/>
                  <a:gd name="T19" fmla="*/ 2147483647 h 2045"/>
                  <a:gd name="T20" fmla="*/ 2147483647 w 528"/>
                  <a:gd name="T21" fmla="*/ 2147483647 h 2045"/>
                  <a:gd name="T22" fmla="*/ 2147483647 w 528"/>
                  <a:gd name="T23" fmla="*/ 2147483647 h 2045"/>
                  <a:gd name="T24" fmla="*/ 2147483647 w 528"/>
                  <a:gd name="T25" fmla="*/ 2147483647 h 2045"/>
                  <a:gd name="T26" fmla="*/ 2147483647 w 528"/>
                  <a:gd name="T27" fmla="*/ 2147483647 h 2045"/>
                  <a:gd name="T28" fmla="*/ 2147483647 w 528"/>
                  <a:gd name="T29" fmla="*/ 2147483647 h 2045"/>
                  <a:gd name="T30" fmla="*/ 2147483647 w 528"/>
                  <a:gd name="T31" fmla="*/ 2147483647 h 2045"/>
                  <a:gd name="T32" fmla="*/ 2147483647 w 528"/>
                  <a:gd name="T33" fmla="*/ 2147483647 h 2045"/>
                  <a:gd name="T34" fmla="*/ 2147483647 w 528"/>
                  <a:gd name="T35" fmla="*/ 2147483647 h 2045"/>
                  <a:gd name="T36" fmla="*/ 2147483647 w 528"/>
                  <a:gd name="T37" fmla="*/ 2147483647 h 20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8" h="2045">
                    <a:moveTo>
                      <a:pt x="528" y="191"/>
                    </a:moveTo>
                    <a:cubicBezTo>
                      <a:pt x="359" y="22"/>
                      <a:pt x="359" y="22"/>
                      <a:pt x="359" y="22"/>
                    </a:cubicBezTo>
                    <a:cubicBezTo>
                      <a:pt x="337" y="0"/>
                      <a:pt x="302" y="0"/>
                      <a:pt x="280" y="22"/>
                    </a:cubicBezTo>
                    <a:cubicBezTo>
                      <a:pt x="16" y="286"/>
                      <a:pt x="16" y="286"/>
                      <a:pt x="16" y="286"/>
                    </a:cubicBezTo>
                    <a:cubicBezTo>
                      <a:pt x="6" y="296"/>
                      <a:pt x="0" y="311"/>
                      <a:pt x="0" y="325"/>
                    </a:cubicBezTo>
                    <a:cubicBezTo>
                      <a:pt x="0" y="2045"/>
                      <a:pt x="0" y="2045"/>
                      <a:pt x="0" y="2045"/>
                    </a:cubicBezTo>
                    <a:cubicBezTo>
                      <a:pt x="111" y="2045"/>
                      <a:pt x="111" y="2045"/>
                      <a:pt x="111" y="2045"/>
                    </a:cubicBezTo>
                    <a:cubicBezTo>
                      <a:pt x="111" y="459"/>
                      <a:pt x="111" y="459"/>
                      <a:pt x="111" y="459"/>
                    </a:cubicBezTo>
                    <a:cubicBezTo>
                      <a:pt x="264" y="612"/>
                      <a:pt x="264" y="612"/>
                      <a:pt x="264" y="612"/>
                    </a:cubicBezTo>
                    <a:cubicBezTo>
                      <a:pt x="264" y="2038"/>
                      <a:pt x="264" y="2038"/>
                      <a:pt x="264" y="2038"/>
                    </a:cubicBezTo>
                    <a:cubicBezTo>
                      <a:pt x="375" y="2038"/>
                      <a:pt x="375" y="2038"/>
                      <a:pt x="375" y="2038"/>
                    </a:cubicBezTo>
                    <a:cubicBezTo>
                      <a:pt x="375" y="612"/>
                      <a:pt x="375" y="612"/>
                      <a:pt x="375" y="612"/>
                    </a:cubicBezTo>
                    <a:cubicBezTo>
                      <a:pt x="528" y="459"/>
                      <a:pt x="528" y="459"/>
                      <a:pt x="528" y="459"/>
                    </a:cubicBezTo>
                    <a:lnTo>
                      <a:pt x="528" y="191"/>
                    </a:lnTo>
                    <a:close/>
                    <a:moveTo>
                      <a:pt x="320" y="511"/>
                    </a:moveTo>
                    <a:cubicBezTo>
                      <a:pt x="134" y="325"/>
                      <a:pt x="134" y="325"/>
                      <a:pt x="134" y="325"/>
                    </a:cubicBezTo>
                    <a:cubicBezTo>
                      <a:pt x="320" y="140"/>
                      <a:pt x="320" y="140"/>
                      <a:pt x="320" y="140"/>
                    </a:cubicBezTo>
                    <a:cubicBezTo>
                      <a:pt x="505" y="325"/>
                      <a:pt x="505" y="325"/>
                      <a:pt x="505" y="325"/>
                    </a:cubicBezTo>
                    <a:lnTo>
                      <a:pt x="320" y="511"/>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 name="Freeform 23"/>
              <p:cNvSpPr>
                <a:spLocks/>
              </p:cNvSpPr>
              <p:nvPr userDrawn="1"/>
            </p:nvSpPr>
            <p:spPr bwMode="auto">
              <a:xfrm>
                <a:off x="5318" y="3412"/>
                <a:ext cx="201" cy="485"/>
              </a:xfrm>
              <a:custGeom>
                <a:avLst/>
                <a:gdLst>
                  <a:gd name="T0" fmla="*/ 2147483647 w 111"/>
                  <a:gd name="T1" fmla="*/ 2147483647 h 268"/>
                  <a:gd name="T2" fmla="*/ 2147483647 w 111"/>
                  <a:gd name="T3" fmla="*/ 2147483647 h 268"/>
                  <a:gd name="T4" fmla="*/ 0 w 111"/>
                  <a:gd name="T5" fmla="*/ 0 h 268"/>
                  <a:gd name="T6" fmla="*/ 0 w 111"/>
                  <a:gd name="T7" fmla="*/ 2147483647 h 268"/>
                  <a:gd name="T8" fmla="*/ 2147483647 w 111"/>
                  <a:gd name="T9" fmla="*/ 2147483647 h 268"/>
                  <a:gd name="T10" fmla="*/ 2147483647 w 111"/>
                  <a:gd name="T11" fmla="*/ 2147483647 h 2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 h="268">
                    <a:moveTo>
                      <a:pt x="111" y="134"/>
                    </a:moveTo>
                    <a:cubicBezTo>
                      <a:pt x="111" y="120"/>
                      <a:pt x="105" y="105"/>
                      <a:pt x="95" y="95"/>
                    </a:cubicBezTo>
                    <a:cubicBezTo>
                      <a:pt x="0" y="0"/>
                      <a:pt x="0" y="0"/>
                      <a:pt x="0" y="0"/>
                    </a:cubicBezTo>
                    <a:cubicBezTo>
                      <a:pt x="0" y="268"/>
                      <a:pt x="0" y="268"/>
                      <a:pt x="0" y="268"/>
                    </a:cubicBezTo>
                    <a:cubicBezTo>
                      <a:pt x="95" y="173"/>
                      <a:pt x="95" y="173"/>
                      <a:pt x="95" y="173"/>
                    </a:cubicBezTo>
                    <a:cubicBezTo>
                      <a:pt x="105" y="163"/>
                      <a:pt x="111" y="149"/>
                      <a:pt x="111" y="134"/>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0" name="Rectangle 24"/>
              <p:cNvSpPr>
                <a:spLocks noChangeArrowheads="1"/>
              </p:cNvSpPr>
              <p:nvPr userDrawn="1"/>
            </p:nvSpPr>
            <p:spPr bwMode="auto">
              <a:xfrm>
                <a:off x="5797" y="2379"/>
                <a:ext cx="200" cy="4379"/>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endParaRPr lang="en-US" altLang="en-US" sz="1800"/>
              </a:p>
            </p:txBody>
          </p:sp>
          <p:sp>
            <p:nvSpPr>
              <p:cNvPr id="41" name="Freeform 25"/>
              <p:cNvSpPr>
                <a:spLocks/>
              </p:cNvSpPr>
              <p:nvPr userDrawn="1"/>
            </p:nvSpPr>
            <p:spPr bwMode="auto">
              <a:xfrm>
                <a:off x="5796" y="2137"/>
                <a:ext cx="212" cy="485"/>
              </a:xfrm>
              <a:custGeom>
                <a:avLst/>
                <a:gdLst>
                  <a:gd name="T0" fmla="*/ 2147483647 w 117"/>
                  <a:gd name="T1" fmla="*/ 2147483647 h 268"/>
                  <a:gd name="T2" fmla="*/ 0 w 117"/>
                  <a:gd name="T3" fmla="*/ 0 h 268"/>
                  <a:gd name="T4" fmla="*/ 0 w 117"/>
                  <a:gd name="T5" fmla="*/ 2147483647 h 268"/>
                  <a:gd name="T6" fmla="*/ 2147483647 w 117"/>
                  <a:gd name="T7" fmla="*/ 2147483647 h 268"/>
                  <a:gd name="T8" fmla="*/ 2147483647 w 117"/>
                  <a:gd name="T9" fmla="*/ 2147483647 h 2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268">
                    <a:moveTo>
                      <a:pt x="95" y="95"/>
                    </a:moveTo>
                    <a:cubicBezTo>
                      <a:pt x="0" y="0"/>
                      <a:pt x="0" y="0"/>
                      <a:pt x="0" y="0"/>
                    </a:cubicBezTo>
                    <a:cubicBezTo>
                      <a:pt x="0" y="268"/>
                      <a:pt x="0" y="268"/>
                      <a:pt x="0" y="268"/>
                    </a:cubicBezTo>
                    <a:cubicBezTo>
                      <a:pt x="95" y="173"/>
                      <a:pt x="95" y="173"/>
                      <a:pt x="95" y="173"/>
                    </a:cubicBezTo>
                    <a:cubicBezTo>
                      <a:pt x="117" y="152"/>
                      <a:pt x="117" y="116"/>
                      <a:pt x="95" y="95"/>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20" name="Rectangle 19"/>
            <p:cNvSpPr/>
            <p:nvPr userDrawn="1"/>
          </p:nvSpPr>
          <p:spPr>
            <a:xfrm>
              <a:off x="9693072" y="3411990"/>
              <a:ext cx="258783" cy="73174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1" name="Freeform 23"/>
            <p:cNvSpPr>
              <a:spLocks/>
            </p:cNvSpPr>
            <p:nvPr userDrawn="1"/>
          </p:nvSpPr>
          <p:spPr bwMode="auto">
            <a:xfrm flipH="1">
              <a:off x="9954042" y="3776736"/>
              <a:ext cx="186392" cy="449752"/>
            </a:xfrm>
            <a:custGeom>
              <a:avLst/>
              <a:gdLst>
                <a:gd name="T0" fmla="*/ 2147483647 w 111"/>
                <a:gd name="T1" fmla="*/ 2147483647 h 268"/>
                <a:gd name="T2" fmla="*/ 2147483647 w 111"/>
                <a:gd name="T3" fmla="*/ 2147483647 h 268"/>
                <a:gd name="T4" fmla="*/ 0 w 111"/>
                <a:gd name="T5" fmla="*/ 0 h 268"/>
                <a:gd name="T6" fmla="*/ 0 w 111"/>
                <a:gd name="T7" fmla="*/ 2147483647 h 268"/>
                <a:gd name="T8" fmla="*/ 2147483647 w 111"/>
                <a:gd name="T9" fmla="*/ 2147483647 h 268"/>
                <a:gd name="T10" fmla="*/ 2147483647 w 111"/>
                <a:gd name="T11" fmla="*/ 2147483647 h 2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 h="268">
                  <a:moveTo>
                    <a:pt x="111" y="134"/>
                  </a:moveTo>
                  <a:cubicBezTo>
                    <a:pt x="111" y="120"/>
                    <a:pt x="105" y="105"/>
                    <a:pt x="95" y="95"/>
                  </a:cubicBezTo>
                  <a:cubicBezTo>
                    <a:pt x="0" y="0"/>
                    <a:pt x="0" y="0"/>
                    <a:pt x="0" y="0"/>
                  </a:cubicBezTo>
                  <a:cubicBezTo>
                    <a:pt x="0" y="268"/>
                    <a:pt x="0" y="268"/>
                    <a:pt x="0" y="268"/>
                  </a:cubicBezTo>
                  <a:cubicBezTo>
                    <a:pt x="95" y="173"/>
                    <a:pt x="95" y="173"/>
                    <a:pt x="95" y="173"/>
                  </a:cubicBezTo>
                  <a:cubicBezTo>
                    <a:pt x="105" y="163"/>
                    <a:pt x="111" y="149"/>
                    <a:pt x="111" y="13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7" name="Title 1"/>
          <p:cNvSpPr>
            <a:spLocks noGrp="1"/>
          </p:cNvSpPr>
          <p:nvPr>
            <p:ph type="ctrTitle"/>
          </p:nvPr>
        </p:nvSpPr>
        <p:spPr>
          <a:xfrm>
            <a:off x="410302" y="2701234"/>
            <a:ext cx="7362097" cy="2471446"/>
          </a:xfrm>
        </p:spPr>
        <p:txBody>
          <a:bodyPr anchor="b">
            <a:noAutofit/>
          </a:bodyPr>
          <a:lstStyle>
            <a:lvl1pPr>
              <a:lnSpc>
                <a:spcPct val="80000"/>
              </a:lnSpc>
              <a:defRPr sz="4400">
                <a:solidFill>
                  <a:schemeClr val="tx2"/>
                </a:solidFill>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435703" y="5179917"/>
            <a:ext cx="7336696" cy="1019366"/>
          </a:xfrm>
        </p:spPr>
        <p:txBody>
          <a:bodyPr>
            <a:noAutofit/>
          </a:bodyPr>
          <a:lstStyle>
            <a:lvl1pPr marL="0" indent="0" algn="l">
              <a:lnSpc>
                <a:spcPct val="100000"/>
              </a:lnSpc>
              <a:buNone/>
              <a:defRPr sz="2600">
                <a:solidFill>
                  <a:schemeClr val="tx1"/>
                </a:solidFill>
                <a:latin typeface="+mn-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412332265"/>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2LINES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57200"/>
            <a:ext cx="11313561" cy="792162"/>
          </a:xfrm>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379413" y="1803400"/>
            <a:ext cx="11313560" cy="4432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588477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0" name="Content Placeholder 2"/>
          <p:cNvSpPr>
            <a:spLocks noGrp="1"/>
          </p:cNvSpPr>
          <p:nvPr>
            <p:ph sz="half" idx="1"/>
          </p:nvPr>
        </p:nvSpPr>
        <p:spPr>
          <a:xfrm>
            <a:off x="379413" y="1447800"/>
            <a:ext cx="5486400" cy="4678366"/>
          </a:xfrm>
        </p:spPr>
        <p:txBody>
          <a:bodyPr>
            <a:noAutofit/>
          </a:bodyPr>
          <a:lstStyle>
            <a:lvl1pPr>
              <a:defRPr sz="2600"/>
            </a:lvl1pPr>
            <a:lvl2pPr>
              <a:defRPr sz="2600"/>
            </a:lvl2pPr>
            <a:lvl3pPr>
              <a:defRPr sz="2600"/>
            </a:lvl3pPr>
            <a:lvl4pPr>
              <a:defRPr sz="2600"/>
            </a:lvl4pPr>
            <a:lvl5pPr>
              <a:defRPr sz="2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206573" y="1447800"/>
            <a:ext cx="5486400" cy="4678366"/>
          </a:xfrm>
        </p:spPr>
        <p:txBody>
          <a:bodyPr>
            <a:noAutofit/>
          </a:bodyPr>
          <a:lstStyle>
            <a:lvl1pPr>
              <a:defRPr sz="2600"/>
            </a:lvl1pPr>
            <a:lvl2pPr>
              <a:defRPr sz="2600"/>
            </a:lvl2pPr>
            <a:lvl3pPr>
              <a:defRPr sz="2600"/>
            </a:lvl3pPr>
            <a:lvl4pPr>
              <a:defRPr sz="2600"/>
            </a:lvl4pPr>
            <a:lvl5pPr>
              <a:defRPr sz="2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Placeholder 1"/>
          <p:cNvSpPr>
            <a:spLocks noGrp="1"/>
          </p:cNvSpPr>
          <p:nvPr>
            <p:ph type="title"/>
          </p:nvPr>
        </p:nvSpPr>
        <p:spPr>
          <a:xfrm>
            <a:off x="365760" y="457200"/>
            <a:ext cx="11313561" cy="792162"/>
          </a:xfrm>
          <a:prstGeom prst="rect">
            <a:avLst/>
          </a:prstGeom>
        </p:spPr>
        <p:txBody>
          <a:bodyPr rtlCol="0">
            <a:noAutofit/>
          </a:bodyPr>
          <a:lstStyle/>
          <a:p>
            <a:r>
              <a:rPr lang="en-US" smtClean="0"/>
              <a:t>Click to edit Master title style</a:t>
            </a:r>
            <a:endParaRPr lang="en-US" dirty="0"/>
          </a:p>
        </p:txBody>
      </p:sp>
    </p:spTree>
    <p:extLst>
      <p:ext uri="{BB962C8B-B14F-4D97-AF65-F5344CB8AC3E}">
        <p14:creationId xmlns:p14="http://schemas.microsoft.com/office/powerpoint/2010/main" val="243482774"/>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with Images">
    <p:spTree>
      <p:nvGrpSpPr>
        <p:cNvPr id="1" name=""/>
        <p:cNvGrpSpPr/>
        <p:nvPr/>
      </p:nvGrpSpPr>
      <p:grpSpPr>
        <a:xfrm>
          <a:off x="0" y="0"/>
          <a:ext cx="0" cy="0"/>
          <a:chOff x="0" y="0"/>
          <a:chExt cx="0" cy="0"/>
        </a:xfrm>
      </p:grpSpPr>
      <p:sp>
        <p:nvSpPr>
          <p:cNvPr id="10" name="Title 1"/>
          <p:cNvSpPr>
            <a:spLocks noGrp="1"/>
          </p:cNvSpPr>
          <p:nvPr>
            <p:ph type="title"/>
          </p:nvPr>
        </p:nvSpPr>
        <p:spPr>
          <a:xfrm>
            <a:off x="365760" y="457200"/>
            <a:ext cx="11313561" cy="792162"/>
          </a:xfrm>
        </p:spPr>
        <p:txBody>
          <a:bodyPr/>
          <a:lstStyle/>
          <a:p>
            <a:r>
              <a:rPr lang="en-US" smtClean="0"/>
              <a:t>Click to edit Master title style</a:t>
            </a:r>
            <a:endParaRPr lang="en-US" dirty="0"/>
          </a:p>
        </p:txBody>
      </p:sp>
      <p:sp>
        <p:nvSpPr>
          <p:cNvPr id="11" name="Text Placeholder 7"/>
          <p:cNvSpPr>
            <a:spLocks noGrp="1"/>
          </p:cNvSpPr>
          <p:nvPr>
            <p:ph type="body" sz="quarter" idx="13"/>
          </p:nvPr>
        </p:nvSpPr>
        <p:spPr>
          <a:xfrm>
            <a:off x="379412" y="4635500"/>
            <a:ext cx="3532187" cy="1503366"/>
          </a:xfrm>
        </p:spPr>
        <p:txBody>
          <a:bodyPr>
            <a:noAutofit/>
          </a:bodyPr>
          <a:lstStyle>
            <a:lvl1pPr marL="0" indent="0">
              <a:buNone/>
              <a:defRPr sz="2000">
                <a:solidFill>
                  <a:schemeClr val="bg2">
                    <a:lumMod val="25000"/>
                  </a:schemeClr>
                </a:solidFill>
              </a:defRPr>
            </a:lvl1pPr>
          </a:lstStyle>
          <a:p>
            <a:pPr lvl="0"/>
            <a:r>
              <a:rPr lang="en-US" smtClean="0"/>
              <a:t>Click to edit Master text styles</a:t>
            </a:r>
          </a:p>
        </p:txBody>
      </p:sp>
      <p:sp>
        <p:nvSpPr>
          <p:cNvPr id="12" name="Text Placeholder 7"/>
          <p:cNvSpPr>
            <a:spLocks noGrp="1"/>
          </p:cNvSpPr>
          <p:nvPr>
            <p:ph type="body" sz="quarter" idx="14"/>
          </p:nvPr>
        </p:nvSpPr>
        <p:spPr>
          <a:xfrm>
            <a:off x="4270099" y="4635500"/>
            <a:ext cx="3532187" cy="1503366"/>
          </a:xfrm>
        </p:spPr>
        <p:txBody>
          <a:bodyPr>
            <a:noAutofit/>
          </a:bodyPr>
          <a:lstStyle>
            <a:lvl1pPr marL="0" indent="0">
              <a:buNone/>
              <a:defRPr sz="2000">
                <a:solidFill>
                  <a:schemeClr val="bg2">
                    <a:lumMod val="25000"/>
                  </a:schemeClr>
                </a:solidFill>
              </a:defRPr>
            </a:lvl1pPr>
          </a:lstStyle>
          <a:p>
            <a:pPr lvl="0"/>
            <a:r>
              <a:rPr lang="en-US" smtClean="0"/>
              <a:t>Click to edit Master text styles</a:t>
            </a:r>
          </a:p>
        </p:txBody>
      </p:sp>
      <p:sp>
        <p:nvSpPr>
          <p:cNvPr id="13" name="Text Placeholder 7"/>
          <p:cNvSpPr>
            <a:spLocks noGrp="1"/>
          </p:cNvSpPr>
          <p:nvPr>
            <p:ph type="body" sz="quarter" idx="15"/>
          </p:nvPr>
        </p:nvSpPr>
        <p:spPr>
          <a:xfrm>
            <a:off x="8160786" y="4635500"/>
            <a:ext cx="3532187" cy="1503366"/>
          </a:xfrm>
        </p:spPr>
        <p:txBody>
          <a:bodyPr>
            <a:noAutofit/>
          </a:bodyPr>
          <a:lstStyle>
            <a:lvl1pPr marL="0" indent="0">
              <a:buNone/>
              <a:defRPr sz="2000">
                <a:solidFill>
                  <a:schemeClr val="bg2">
                    <a:lumMod val="25000"/>
                  </a:schemeClr>
                </a:solidFill>
              </a:defRPr>
            </a:lvl1pPr>
          </a:lstStyle>
          <a:p>
            <a:pPr lvl="0"/>
            <a:r>
              <a:rPr lang="en-US" smtClean="0"/>
              <a:t>Click to edit Master text styles</a:t>
            </a:r>
          </a:p>
        </p:txBody>
      </p:sp>
      <p:sp>
        <p:nvSpPr>
          <p:cNvPr id="14" name="Text Placeholder 7"/>
          <p:cNvSpPr>
            <a:spLocks noGrp="1"/>
          </p:cNvSpPr>
          <p:nvPr>
            <p:ph type="body" sz="quarter" idx="16"/>
          </p:nvPr>
        </p:nvSpPr>
        <p:spPr>
          <a:xfrm>
            <a:off x="379412" y="4254500"/>
            <a:ext cx="3532187" cy="419100"/>
          </a:xfrm>
        </p:spPr>
        <p:txBody>
          <a:bodyPr>
            <a:noAutofit/>
          </a:bodyPr>
          <a:lstStyle>
            <a:lvl1pPr marL="0" indent="0">
              <a:buNone/>
              <a:defRPr sz="2200" b="0" i="0">
                <a:solidFill>
                  <a:schemeClr val="tx2"/>
                </a:solidFill>
                <a:latin typeface="+mj-lt"/>
                <a:cs typeface="Calibri"/>
              </a:defRPr>
            </a:lvl1pPr>
          </a:lstStyle>
          <a:p>
            <a:pPr lvl="0"/>
            <a:r>
              <a:rPr lang="en-US" smtClean="0"/>
              <a:t>Click to edit Master text styles</a:t>
            </a:r>
          </a:p>
        </p:txBody>
      </p:sp>
      <p:sp>
        <p:nvSpPr>
          <p:cNvPr id="15" name="Text Placeholder 7"/>
          <p:cNvSpPr>
            <a:spLocks noGrp="1"/>
          </p:cNvSpPr>
          <p:nvPr>
            <p:ph type="body" sz="quarter" idx="17"/>
          </p:nvPr>
        </p:nvSpPr>
        <p:spPr>
          <a:xfrm>
            <a:off x="4270099" y="4254500"/>
            <a:ext cx="3532187" cy="419100"/>
          </a:xfrm>
        </p:spPr>
        <p:txBody>
          <a:bodyPr>
            <a:noAutofit/>
          </a:bodyPr>
          <a:lstStyle>
            <a:lvl1pPr marL="0" indent="0">
              <a:buNone/>
              <a:defRPr sz="2200" b="0" i="0">
                <a:solidFill>
                  <a:schemeClr val="tx2"/>
                </a:solidFill>
                <a:latin typeface="Calibri"/>
                <a:cs typeface="Calibri"/>
              </a:defRPr>
            </a:lvl1pPr>
          </a:lstStyle>
          <a:p>
            <a:pPr lvl="0"/>
            <a:r>
              <a:rPr lang="en-US" smtClean="0"/>
              <a:t>Click to edit Master text styles</a:t>
            </a:r>
          </a:p>
        </p:txBody>
      </p:sp>
      <p:sp>
        <p:nvSpPr>
          <p:cNvPr id="16" name="Text Placeholder 7"/>
          <p:cNvSpPr>
            <a:spLocks noGrp="1"/>
          </p:cNvSpPr>
          <p:nvPr>
            <p:ph type="body" sz="quarter" idx="18"/>
          </p:nvPr>
        </p:nvSpPr>
        <p:spPr>
          <a:xfrm>
            <a:off x="8160786" y="4254500"/>
            <a:ext cx="3532187" cy="419100"/>
          </a:xfrm>
        </p:spPr>
        <p:txBody>
          <a:bodyPr>
            <a:noAutofit/>
          </a:bodyPr>
          <a:lstStyle>
            <a:lvl1pPr marL="0" indent="0">
              <a:buNone/>
              <a:defRPr sz="2200" b="0" i="0">
                <a:solidFill>
                  <a:schemeClr val="tx2"/>
                </a:solidFill>
                <a:latin typeface="Calibri"/>
                <a:cs typeface="Calibri"/>
              </a:defRPr>
            </a:lvl1pPr>
          </a:lstStyle>
          <a:p>
            <a:pPr lvl="0"/>
            <a:r>
              <a:rPr lang="en-US" smtClean="0"/>
              <a:t>Click to edit Master text styles</a:t>
            </a:r>
          </a:p>
        </p:txBody>
      </p:sp>
      <p:sp>
        <p:nvSpPr>
          <p:cNvPr id="17" name="Picture Placeholder 16"/>
          <p:cNvSpPr>
            <a:spLocks noGrp="1"/>
          </p:cNvSpPr>
          <p:nvPr>
            <p:ph type="pic" sz="quarter" idx="19"/>
          </p:nvPr>
        </p:nvSpPr>
        <p:spPr>
          <a:xfrm>
            <a:off x="379412" y="1447801"/>
            <a:ext cx="3532187" cy="2590799"/>
          </a:xfrm>
        </p:spPr>
        <p:txBody>
          <a:bodyPr rtlCol="0">
            <a:noAutofit/>
          </a:bodyPr>
          <a:lstStyle/>
          <a:p>
            <a:pPr lvl="0"/>
            <a:r>
              <a:rPr lang="en-US" noProof="0" smtClean="0"/>
              <a:t>Drag picture to placeholder or click icon to add</a:t>
            </a:r>
            <a:endParaRPr lang="en-US" noProof="0" dirty="0"/>
          </a:p>
        </p:txBody>
      </p:sp>
      <p:sp>
        <p:nvSpPr>
          <p:cNvPr id="18" name="Picture Placeholder 16"/>
          <p:cNvSpPr>
            <a:spLocks noGrp="1"/>
          </p:cNvSpPr>
          <p:nvPr>
            <p:ph type="pic" sz="quarter" idx="20"/>
          </p:nvPr>
        </p:nvSpPr>
        <p:spPr>
          <a:xfrm>
            <a:off x="4270099" y="1447801"/>
            <a:ext cx="3532187" cy="2590799"/>
          </a:xfrm>
        </p:spPr>
        <p:txBody>
          <a:bodyPr rtlCol="0">
            <a:noAutofit/>
          </a:bodyPr>
          <a:lstStyle/>
          <a:p>
            <a:pPr lvl="0"/>
            <a:r>
              <a:rPr lang="en-US" noProof="0" smtClean="0"/>
              <a:t>Drag picture to placeholder or click icon to add</a:t>
            </a:r>
            <a:endParaRPr lang="en-US" noProof="0" dirty="0"/>
          </a:p>
        </p:txBody>
      </p:sp>
      <p:sp>
        <p:nvSpPr>
          <p:cNvPr id="19" name="Picture Placeholder 16"/>
          <p:cNvSpPr>
            <a:spLocks noGrp="1"/>
          </p:cNvSpPr>
          <p:nvPr>
            <p:ph type="pic" sz="quarter" idx="21"/>
          </p:nvPr>
        </p:nvSpPr>
        <p:spPr>
          <a:xfrm>
            <a:off x="8160786" y="1447801"/>
            <a:ext cx="3532187" cy="2590799"/>
          </a:xfrm>
        </p:spPr>
        <p:txBody>
          <a:bodyPr rtlCol="0">
            <a:noAutofit/>
          </a:bodyPr>
          <a:lstStyle/>
          <a:p>
            <a:pPr lvl="0"/>
            <a:r>
              <a:rPr lang="en-US" noProof="0" smtClean="0"/>
              <a:t>Drag picture to placeholder or click icon to add</a:t>
            </a:r>
            <a:endParaRPr lang="en-US" noProof="0" dirty="0"/>
          </a:p>
        </p:txBody>
      </p:sp>
    </p:spTree>
    <p:extLst>
      <p:ext uri="{BB962C8B-B14F-4D97-AF65-F5344CB8AC3E}">
        <p14:creationId xmlns:p14="http://schemas.microsoft.com/office/powerpoint/2010/main" val="1258635083"/>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WHITE">
    <p:spTree>
      <p:nvGrpSpPr>
        <p:cNvPr id="1" name=""/>
        <p:cNvGrpSpPr/>
        <p:nvPr/>
      </p:nvGrpSpPr>
      <p:grpSpPr>
        <a:xfrm>
          <a:off x="0" y="0"/>
          <a:ext cx="0" cy="0"/>
          <a:chOff x="0" y="0"/>
          <a:chExt cx="0" cy="0"/>
        </a:xfrm>
      </p:grpSpPr>
      <p:sp>
        <p:nvSpPr>
          <p:cNvPr id="5" name="Title 1"/>
          <p:cNvSpPr>
            <a:spLocks noGrp="1"/>
          </p:cNvSpPr>
          <p:nvPr>
            <p:ph type="title"/>
          </p:nvPr>
        </p:nvSpPr>
        <p:spPr>
          <a:xfrm>
            <a:off x="365760" y="457200"/>
            <a:ext cx="11313561" cy="79216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591703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BLUE">
    <p:bg>
      <p:bgPr>
        <a:solidFill>
          <a:schemeClr val="tx2"/>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52213" y="6457950"/>
            <a:ext cx="341312" cy="198438"/>
          </a:xfrm>
          <a:prstGeom prst="rect">
            <a:avLst/>
          </a:prstGeom>
        </p:spPr>
        <p:txBody>
          <a:bodyPr lIns="0" tIns="0" rIns="0" bIns="0" anchor="ct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defRPr/>
            </a:pPr>
            <a:endParaRPr lang="en-US" sz="900" smtClean="0">
              <a:solidFill>
                <a:srgbClr val="F5F5F5"/>
              </a:solidFill>
              <a:cs typeface="Calibri" charset="0"/>
            </a:endParaRPr>
          </a:p>
        </p:txBody>
      </p:sp>
      <p:grpSp>
        <p:nvGrpSpPr>
          <p:cNvPr id="4" name="Group 3"/>
          <p:cNvGrpSpPr/>
          <p:nvPr userDrawn="1"/>
        </p:nvGrpSpPr>
        <p:grpSpPr>
          <a:xfrm>
            <a:off x="509985" y="6385629"/>
            <a:ext cx="1164827" cy="226840"/>
            <a:chOff x="382588" y="4784726"/>
            <a:chExt cx="896938" cy="174625"/>
          </a:xfrm>
          <a:solidFill>
            <a:schemeClr val="bg1"/>
          </a:solidFill>
        </p:grpSpPr>
        <p:sp>
          <p:nvSpPr>
            <p:cNvPr id="6" name="Freeform 15"/>
            <p:cNvSpPr>
              <a:spLocks/>
            </p:cNvSpPr>
            <p:nvPr/>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7" name="Freeform 16"/>
            <p:cNvSpPr>
              <a:spLocks/>
            </p:cNvSpPr>
            <p:nvPr/>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8" name="Freeform 17"/>
            <p:cNvSpPr>
              <a:spLocks noEditPoints="1"/>
            </p:cNvSpPr>
            <p:nvPr/>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9" name="Freeform 18"/>
            <p:cNvSpPr>
              <a:spLocks/>
            </p:cNvSpPr>
            <p:nvPr/>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0" name="Freeform 19"/>
            <p:cNvSpPr>
              <a:spLocks/>
            </p:cNvSpPr>
            <p:nvPr/>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1" name="Freeform 20"/>
            <p:cNvSpPr>
              <a:spLocks noEditPoints="1"/>
            </p:cNvSpPr>
            <p:nvPr/>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2" name="Freeform 21"/>
            <p:cNvSpPr>
              <a:spLocks noEditPoints="1"/>
            </p:cNvSpPr>
            <p:nvPr/>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3" name="Freeform 22"/>
            <p:cNvSpPr>
              <a:spLocks noEditPoints="1"/>
            </p:cNvSpPr>
            <p:nvPr/>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grpSp>
      <p:sp>
        <p:nvSpPr>
          <p:cNvPr id="5" name="Title 1"/>
          <p:cNvSpPr>
            <a:spLocks noGrp="1"/>
          </p:cNvSpPr>
          <p:nvPr>
            <p:ph type="title"/>
          </p:nvPr>
        </p:nvSpPr>
        <p:spPr>
          <a:xfrm>
            <a:off x="365760" y="457200"/>
            <a:ext cx="11313561" cy="792162"/>
          </a:xfrm>
        </p:spPr>
        <p:txBody>
          <a:bodyPr/>
          <a:lstStyle>
            <a:lvl1pPr>
              <a:defRPr>
                <a:solidFill>
                  <a:srgbClr val="F5F5F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3640434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DARK BLUE">
    <p:bg>
      <p:bgPr>
        <a:solidFill>
          <a:schemeClr val="tx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509985" y="6385629"/>
            <a:ext cx="1164827" cy="226840"/>
            <a:chOff x="382588" y="4784726"/>
            <a:chExt cx="896938" cy="174625"/>
          </a:xfrm>
          <a:solidFill>
            <a:schemeClr val="bg1"/>
          </a:solidFill>
        </p:grpSpPr>
        <p:sp>
          <p:nvSpPr>
            <p:cNvPr id="4" name="Freeform 3"/>
            <p:cNvSpPr>
              <a:spLocks/>
            </p:cNvSpPr>
            <p:nvPr/>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6" name="Freeform 5"/>
            <p:cNvSpPr>
              <a:spLocks/>
            </p:cNvSpPr>
            <p:nvPr/>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7" name="Freeform 6"/>
            <p:cNvSpPr>
              <a:spLocks noEditPoints="1"/>
            </p:cNvSpPr>
            <p:nvPr/>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8" name="Freeform 7"/>
            <p:cNvSpPr>
              <a:spLocks/>
            </p:cNvSpPr>
            <p:nvPr/>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9" name="Freeform 8"/>
            <p:cNvSpPr>
              <a:spLocks/>
            </p:cNvSpPr>
            <p:nvPr/>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0" name="Freeform 9"/>
            <p:cNvSpPr>
              <a:spLocks noEditPoints="1"/>
            </p:cNvSpPr>
            <p:nvPr/>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1" name="Freeform 10"/>
            <p:cNvSpPr>
              <a:spLocks noEditPoints="1"/>
            </p:cNvSpPr>
            <p:nvPr/>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2" name="Freeform 11"/>
            <p:cNvSpPr>
              <a:spLocks noEditPoints="1"/>
            </p:cNvSpPr>
            <p:nvPr/>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grpSp>
      <p:sp>
        <p:nvSpPr>
          <p:cNvPr id="5" name="Title 1"/>
          <p:cNvSpPr>
            <a:spLocks noGrp="1"/>
          </p:cNvSpPr>
          <p:nvPr>
            <p:ph type="title"/>
          </p:nvPr>
        </p:nvSpPr>
        <p:spPr>
          <a:xfrm>
            <a:off x="379412" y="274638"/>
            <a:ext cx="11313561" cy="792162"/>
          </a:xfrm>
        </p:spPr>
        <p:txBody>
          <a:bodyPr/>
          <a:lstStyle>
            <a:lvl1pPr>
              <a:defRPr>
                <a:solidFill>
                  <a:srgbClr val="F5F5F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9123913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Content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74478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Content BLUE">
    <p:bg>
      <p:bgPr>
        <a:solidFill>
          <a:schemeClr val="tx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509985" y="6385629"/>
            <a:ext cx="1164827" cy="226840"/>
            <a:chOff x="382588" y="4784726"/>
            <a:chExt cx="896938" cy="174625"/>
          </a:xfrm>
          <a:solidFill>
            <a:schemeClr val="bg1"/>
          </a:solidFill>
        </p:grpSpPr>
        <p:sp>
          <p:nvSpPr>
            <p:cNvPr id="3" name="Freeform 2"/>
            <p:cNvSpPr>
              <a:spLocks/>
            </p:cNvSpPr>
            <p:nvPr/>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4" name="Freeform 3"/>
            <p:cNvSpPr>
              <a:spLocks/>
            </p:cNvSpPr>
            <p:nvPr/>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5" name="Freeform 4"/>
            <p:cNvSpPr>
              <a:spLocks noEditPoints="1"/>
            </p:cNvSpPr>
            <p:nvPr/>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6" name="Freeform 5"/>
            <p:cNvSpPr>
              <a:spLocks/>
            </p:cNvSpPr>
            <p:nvPr/>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7" name="Freeform 6"/>
            <p:cNvSpPr>
              <a:spLocks/>
            </p:cNvSpPr>
            <p:nvPr/>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8" name="Freeform 7"/>
            <p:cNvSpPr>
              <a:spLocks noEditPoints="1"/>
            </p:cNvSpPr>
            <p:nvPr/>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9" name="Freeform 8"/>
            <p:cNvSpPr>
              <a:spLocks noEditPoints="1"/>
            </p:cNvSpPr>
            <p:nvPr/>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0" name="Freeform 9"/>
            <p:cNvSpPr>
              <a:spLocks noEditPoints="1"/>
            </p:cNvSpPr>
            <p:nvPr/>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grpSp>
      <p:sp>
        <p:nvSpPr>
          <p:cNvPr id="11" name="Slide Number Placeholder 5"/>
          <p:cNvSpPr txBox="1">
            <a:spLocks/>
          </p:cNvSpPr>
          <p:nvPr userDrawn="1"/>
        </p:nvSpPr>
        <p:spPr>
          <a:xfrm>
            <a:off x="11352213" y="6457950"/>
            <a:ext cx="341312" cy="198438"/>
          </a:xfrm>
          <a:prstGeom prst="rect">
            <a:avLst/>
          </a:prstGeom>
        </p:spPr>
        <p:txBody>
          <a:bodyPr lIns="0" tIns="0" rIns="0" bIns="0" anchor="ct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defRPr/>
            </a:pPr>
            <a:endParaRPr lang="en-US" sz="900" smtClean="0">
              <a:solidFill>
                <a:schemeClr val="bg1"/>
              </a:solidFill>
            </a:endParaRPr>
          </a:p>
        </p:txBody>
      </p:sp>
    </p:spTree>
    <p:extLst>
      <p:ext uri="{BB962C8B-B14F-4D97-AF65-F5344CB8AC3E}">
        <p14:creationId xmlns:p14="http://schemas.microsoft.com/office/powerpoint/2010/main" val="172554258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Content DARK BLUE">
    <p:bg>
      <p:bgPr>
        <a:solidFill>
          <a:schemeClr val="tx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509985" y="6385629"/>
            <a:ext cx="1164827" cy="226840"/>
            <a:chOff x="382588" y="4784726"/>
            <a:chExt cx="896938" cy="174625"/>
          </a:xfrm>
          <a:solidFill>
            <a:schemeClr val="bg1"/>
          </a:solidFill>
        </p:grpSpPr>
        <p:sp>
          <p:nvSpPr>
            <p:cNvPr id="3" name="Freeform 2"/>
            <p:cNvSpPr>
              <a:spLocks/>
            </p:cNvSpPr>
            <p:nvPr/>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4" name="Freeform 3"/>
            <p:cNvSpPr>
              <a:spLocks/>
            </p:cNvSpPr>
            <p:nvPr/>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5" name="Freeform 4"/>
            <p:cNvSpPr>
              <a:spLocks noEditPoints="1"/>
            </p:cNvSpPr>
            <p:nvPr/>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6" name="Freeform 5"/>
            <p:cNvSpPr>
              <a:spLocks/>
            </p:cNvSpPr>
            <p:nvPr/>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7" name="Freeform 6"/>
            <p:cNvSpPr>
              <a:spLocks/>
            </p:cNvSpPr>
            <p:nvPr/>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8" name="Freeform 7"/>
            <p:cNvSpPr>
              <a:spLocks noEditPoints="1"/>
            </p:cNvSpPr>
            <p:nvPr/>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9" name="Freeform 8"/>
            <p:cNvSpPr>
              <a:spLocks noEditPoints="1"/>
            </p:cNvSpPr>
            <p:nvPr/>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0" name="Freeform 9"/>
            <p:cNvSpPr>
              <a:spLocks noEditPoints="1"/>
            </p:cNvSpPr>
            <p:nvPr/>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grpSp>
      <p:sp>
        <p:nvSpPr>
          <p:cNvPr id="11" name="Slide Number Placeholder 5"/>
          <p:cNvSpPr txBox="1">
            <a:spLocks/>
          </p:cNvSpPr>
          <p:nvPr userDrawn="1"/>
        </p:nvSpPr>
        <p:spPr>
          <a:xfrm>
            <a:off x="11352213" y="6457950"/>
            <a:ext cx="341312" cy="198438"/>
          </a:xfrm>
          <a:prstGeom prst="rect">
            <a:avLst/>
          </a:prstGeom>
        </p:spPr>
        <p:txBody>
          <a:bodyPr lIns="0" tIns="0" rIns="0" bIns="0" anchor="ct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defRPr/>
            </a:pPr>
            <a:endParaRPr lang="en-US" sz="900" smtClean="0">
              <a:solidFill>
                <a:schemeClr val="bg1"/>
              </a:solidFill>
            </a:endParaRPr>
          </a:p>
        </p:txBody>
      </p:sp>
    </p:spTree>
    <p:extLst>
      <p:ext uri="{BB962C8B-B14F-4D97-AF65-F5344CB8AC3E}">
        <p14:creationId xmlns:p14="http://schemas.microsoft.com/office/powerpoint/2010/main" val="1575090621"/>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2" name="Rectangle 1"/>
          <p:cNvSpPr/>
          <p:nvPr userDrawn="1"/>
        </p:nvSpPr>
        <p:spPr>
          <a:xfrm>
            <a:off x="381000" y="6362700"/>
            <a:ext cx="1473200" cy="2968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Tree>
    <p:extLst>
      <p:ext uri="{BB962C8B-B14F-4D97-AF65-F5344CB8AC3E}">
        <p14:creationId xmlns:p14="http://schemas.microsoft.com/office/powerpoint/2010/main" val="517150578"/>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 BLUE">
    <p:bg>
      <p:bgPr>
        <a:solidFill>
          <a:schemeClr val="tx2"/>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528435" y="656874"/>
            <a:ext cx="1614660" cy="296779"/>
            <a:chOff x="566738" y="1811338"/>
            <a:chExt cx="5018087" cy="922337"/>
          </a:xfrm>
          <a:solidFill>
            <a:schemeClr val="bg1"/>
          </a:solidFill>
        </p:grpSpPr>
        <p:sp>
          <p:nvSpPr>
            <p:cNvPr id="5" name="Freeform 6"/>
            <p:cNvSpPr>
              <a:spLocks/>
            </p:cNvSpPr>
            <p:nvPr/>
          </p:nvSpPr>
          <p:spPr bwMode="auto">
            <a:xfrm>
              <a:off x="4365625" y="2020888"/>
              <a:ext cx="412750" cy="709612"/>
            </a:xfrm>
            <a:custGeom>
              <a:avLst/>
              <a:gdLst>
                <a:gd name="T0" fmla="*/ 98 w 110"/>
                <a:gd name="T1" fmla="*/ 0 h 189"/>
                <a:gd name="T2" fmla="*/ 61 w 110"/>
                <a:gd name="T3" fmla="*/ 5 h 189"/>
                <a:gd name="T4" fmla="*/ 45 w 110"/>
                <a:gd name="T5" fmla="*/ 10 h 189"/>
                <a:gd name="T6" fmla="*/ 42 w 110"/>
                <a:gd name="T7" fmla="*/ 6 h 189"/>
                <a:gd name="T8" fmla="*/ 25 w 110"/>
                <a:gd name="T9" fmla="*/ 0 h 189"/>
                <a:gd name="T10" fmla="*/ 0 w 110"/>
                <a:gd name="T11" fmla="*/ 0 h 189"/>
                <a:gd name="T12" fmla="*/ 0 w 110"/>
                <a:gd name="T13" fmla="*/ 189 h 189"/>
                <a:gd name="T14" fmla="*/ 49 w 110"/>
                <a:gd name="T15" fmla="*/ 189 h 189"/>
                <a:gd name="T16" fmla="*/ 49 w 110"/>
                <a:gd name="T17" fmla="*/ 90 h 189"/>
                <a:gd name="T18" fmla="*/ 59 w 110"/>
                <a:gd name="T19" fmla="*/ 57 h 189"/>
                <a:gd name="T20" fmla="*/ 89 w 110"/>
                <a:gd name="T21" fmla="*/ 48 h 189"/>
                <a:gd name="T22" fmla="*/ 110 w 110"/>
                <a:gd name="T23" fmla="*/ 48 h 189"/>
                <a:gd name="T24" fmla="*/ 110 w 110"/>
                <a:gd name="T25" fmla="*/ 0 h 189"/>
                <a:gd name="T26" fmla="*/ 98 w 110"/>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89">
                  <a:moveTo>
                    <a:pt x="98" y="0"/>
                  </a:moveTo>
                  <a:cubicBezTo>
                    <a:pt x="86" y="0"/>
                    <a:pt x="73" y="1"/>
                    <a:pt x="61" y="5"/>
                  </a:cubicBezTo>
                  <a:cubicBezTo>
                    <a:pt x="56" y="6"/>
                    <a:pt x="50" y="8"/>
                    <a:pt x="45" y="10"/>
                  </a:cubicBezTo>
                  <a:cubicBezTo>
                    <a:pt x="44" y="9"/>
                    <a:pt x="43" y="8"/>
                    <a:pt x="42" y="6"/>
                  </a:cubicBezTo>
                  <a:cubicBezTo>
                    <a:pt x="37" y="2"/>
                    <a:pt x="32" y="0"/>
                    <a:pt x="25" y="0"/>
                  </a:cubicBezTo>
                  <a:cubicBezTo>
                    <a:pt x="0" y="0"/>
                    <a:pt x="0" y="0"/>
                    <a:pt x="0" y="0"/>
                  </a:cubicBezTo>
                  <a:cubicBezTo>
                    <a:pt x="0" y="189"/>
                    <a:pt x="0" y="189"/>
                    <a:pt x="0" y="189"/>
                  </a:cubicBezTo>
                  <a:cubicBezTo>
                    <a:pt x="49" y="189"/>
                    <a:pt x="49" y="189"/>
                    <a:pt x="49" y="189"/>
                  </a:cubicBezTo>
                  <a:cubicBezTo>
                    <a:pt x="49" y="90"/>
                    <a:pt x="49" y="90"/>
                    <a:pt x="49" y="90"/>
                  </a:cubicBezTo>
                  <a:cubicBezTo>
                    <a:pt x="49" y="71"/>
                    <a:pt x="52" y="64"/>
                    <a:pt x="59" y="57"/>
                  </a:cubicBezTo>
                  <a:cubicBezTo>
                    <a:pt x="65" y="51"/>
                    <a:pt x="75" y="48"/>
                    <a:pt x="89" y="48"/>
                  </a:cubicBezTo>
                  <a:cubicBezTo>
                    <a:pt x="110" y="48"/>
                    <a:pt x="110" y="48"/>
                    <a:pt x="110" y="48"/>
                  </a:cubicBezTo>
                  <a:cubicBezTo>
                    <a:pt x="110" y="0"/>
                    <a:pt x="110" y="0"/>
                    <a:pt x="110" y="0"/>
                  </a:cubicBezTo>
                  <a:cubicBezTo>
                    <a:pt x="98" y="0"/>
                    <a:pt x="98" y="0"/>
                    <a:pt x="98" y="0"/>
                  </a:cubicBezTo>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6" name="Freeform 7"/>
            <p:cNvSpPr>
              <a:spLocks/>
            </p:cNvSpPr>
            <p:nvPr/>
          </p:nvSpPr>
          <p:spPr bwMode="auto">
            <a:xfrm>
              <a:off x="1268413" y="1811338"/>
              <a:ext cx="184150" cy="919162"/>
            </a:xfrm>
            <a:custGeom>
              <a:avLst/>
              <a:gdLst>
                <a:gd name="T0" fmla="*/ 25 w 49"/>
                <a:gd name="T1" fmla="*/ 0 h 245"/>
                <a:gd name="T2" fmla="*/ 0 w 49"/>
                <a:gd name="T3" fmla="*/ 0 h 245"/>
                <a:gd name="T4" fmla="*/ 0 w 49"/>
                <a:gd name="T5" fmla="*/ 221 h 245"/>
                <a:gd name="T6" fmla="*/ 7 w 49"/>
                <a:gd name="T7" fmla="*/ 238 h 245"/>
                <a:gd name="T8" fmla="*/ 24 w 49"/>
                <a:gd name="T9" fmla="*/ 245 h 245"/>
                <a:gd name="T10" fmla="*/ 49 w 49"/>
                <a:gd name="T11" fmla="*/ 245 h 245"/>
                <a:gd name="T12" fmla="*/ 49 w 49"/>
                <a:gd name="T13" fmla="*/ 23 h 245"/>
                <a:gd name="T14" fmla="*/ 42 w 49"/>
                <a:gd name="T15" fmla="*/ 7 h 245"/>
                <a:gd name="T16" fmla="*/ 25 w 49"/>
                <a:gd name="T1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5">
                  <a:moveTo>
                    <a:pt x="25" y="0"/>
                  </a:moveTo>
                  <a:cubicBezTo>
                    <a:pt x="0" y="0"/>
                    <a:pt x="0" y="0"/>
                    <a:pt x="0" y="0"/>
                  </a:cubicBezTo>
                  <a:cubicBezTo>
                    <a:pt x="0" y="221"/>
                    <a:pt x="0" y="221"/>
                    <a:pt x="0" y="221"/>
                  </a:cubicBezTo>
                  <a:cubicBezTo>
                    <a:pt x="0" y="228"/>
                    <a:pt x="2" y="233"/>
                    <a:pt x="7" y="238"/>
                  </a:cubicBezTo>
                  <a:cubicBezTo>
                    <a:pt x="11" y="242"/>
                    <a:pt x="17" y="245"/>
                    <a:pt x="24" y="245"/>
                  </a:cubicBezTo>
                  <a:cubicBezTo>
                    <a:pt x="49" y="245"/>
                    <a:pt x="49" y="245"/>
                    <a:pt x="49" y="245"/>
                  </a:cubicBezTo>
                  <a:cubicBezTo>
                    <a:pt x="49" y="23"/>
                    <a:pt x="49" y="23"/>
                    <a:pt x="49" y="23"/>
                  </a:cubicBezTo>
                  <a:cubicBezTo>
                    <a:pt x="49" y="16"/>
                    <a:pt x="47" y="11"/>
                    <a:pt x="42" y="7"/>
                  </a:cubicBezTo>
                  <a:cubicBezTo>
                    <a:pt x="37" y="2"/>
                    <a:pt x="32" y="0"/>
                    <a:pt x="25" y="0"/>
                  </a:cubicBezTo>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7" name="Freeform 8"/>
            <p:cNvSpPr>
              <a:spLocks noEditPoints="1"/>
            </p:cNvSpPr>
            <p:nvPr/>
          </p:nvSpPr>
          <p:spPr bwMode="auto">
            <a:xfrm>
              <a:off x="1522413" y="2001838"/>
              <a:ext cx="646112" cy="731837"/>
            </a:xfrm>
            <a:custGeom>
              <a:avLst/>
              <a:gdLst>
                <a:gd name="T0" fmla="*/ 86 w 172"/>
                <a:gd name="T1" fmla="*/ 155 h 195"/>
                <a:gd name="T2" fmla="*/ 124 w 172"/>
                <a:gd name="T3" fmla="*/ 98 h 195"/>
                <a:gd name="T4" fmla="*/ 86 w 172"/>
                <a:gd name="T5" fmla="*/ 41 h 195"/>
                <a:gd name="T6" fmla="*/ 48 w 172"/>
                <a:gd name="T7" fmla="*/ 98 h 195"/>
                <a:gd name="T8" fmla="*/ 86 w 172"/>
                <a:gd name="T9" fmla="*/ 155 h 195"/>
                <a:gd name="T10" fmla="*/ 86 w 172"/>
                <a:gd name="T11" fmla="*/ 0 h 195"/>
                <a:gd name="T12" fmla="*/ 172 w 172"/>
                <a:gd name="T13" fmla="*/ 98 h 195"/>
                <a:gd name="T14" fmla="*/ 86 w 172"/>
                <a:gd name="T15" fmla="*/ 195 h 195"/>
                <a:gd name="T16" fmla="*/ 0 w 172"/>
                <a:gd name="T17" fmla="*/ 98 h 195"/>
                <a:gd name="T18" fmla="*/ 86 w 172"/>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95">
                  <a:moveTo>
                    <a:pt x="86" y="155"/>
                  </a:moveTo>
                  <a:cubicBezTo>
                    <a:pt x="115" y="155"/>
                    <a:pt x="124" y="124"/>
                    <a:pt x="124" y="98"/>
                  </a:cubicBezTo>
                  <a:cubicBezTo>
                    <a:pt x="124" y="73"/>
                    <a:pt x="115" y="41"/>
                    <a:pt x="86" y="41"/>
                  </a:cubicBezTo>
                  <a:cubicBezTo>
                    <a:pt x="57" y="41"/>
                    <a:pt x="48" y="73"/>
                    <a:pt x="48" y="98"/>
                  </a:cubicBezTo>
                  <a:cubicBezTo>
                    <a:pt x="48" y="124"/>
                    <a:pt x="57" y="155"/>
                    <a:pt x="86" y="155"/>
                  </a:cubicBezTo>
                  <a:close/>
                  <a:moveTo>
                    <a:pt x="86" y="0"/>
                  </a:moveTo>
                  <a:cubicBezTo>
                    <a:pt x="141" y="0"/>
                    <a:pt x="172" y="37"/>
                    <a:pt x="172" y="98"/>
                  </a:cubicBezTo>
                  <a:cubicBezTo>
                    <a:pt x="172" y="159"/>
                    <a:pt x="141" y="195"/>
                    <a:pt x="86" y="195"/>
                  </a:cubicBezTo>
                  <a:cubicBezTo>
                    <a:pt x="29" y="195"/>
                    <a:pt x="0" y="159"/>
                    <a:pt x="0" y="98"/>
                  </a:cubicBezTo>
                  <a:cubicBezTo>
                    <a:pt x="0" y="37"/>
                    <a:pt x="29" y="0"/>
                    <a:pt x="86" y="0"/>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8" name="Freeform 9"/>
            <p:cNvSpPr>
              <a:spLocks/>
            </p:cNvSpPr>
            <p:nvPr/>
          </p:nvSpPr>
          <p:spPr bwMode="auto">
            <a:xfrm>
              <a:off x="566738" y="2001838"/>
              <a:ext cx="630237" cy="731837"/>
            </a:xfrm>
            <a:custGeom>
              <a:avLst/>
              <a:gdLst>
                <a:gd name="T0" fmla="*/ 86 w 168"/>
                <a:gd name="T1" fmla="*/ 155 h 195"/>
                <a:gd name="T2" fmla="*/ 48 w 168"/>
                <a:gd name="T3" fmla="*/ 98 h 195"/>
                <a:gd name="T4" fmla="*/ 86 w 168"/>
                <a:gd name="T5" fmla="*/ 41 h 195"/>
                <a:gd name="T6" fmla="*/ 117 w 168"/>
                <a:gd name="T7" fmla="*/ 62 h 195"/>
                <a:gd name="T8" fmla="*/ 168 w 168"/>
                <a:gd name="T9" fmla="*/ 62 h 195"/>
                <a:gd name="T10" fmla="*/ 86 w 168"/>
                <a:gd name="T11" fmla="*/ 0 h 195"/>
                <a:gd name="T12" fmla="*/ 0 w 168"/>
                <a:gd name="T13" fmla="*/ 98 h 195"/>
                <a:gd name="T14" fmla="*/ 86 w 168"/>
                <a:gd name="T15" fmla="*/ 195 h 195"/>
                <a:gd name="T16" fmla="*/ 168 w 168"/>
                <a:gd name="T17" fmla="*/ 134 h 195"/>
                <a:gd name="T18" fmla="*/ 135 w 168"/>
                <a:gd name="T19" fmla="*/ 134 h 195"/>
                <a:gd name="T20" fmla="*/ 121 w 168"/>
                <a:gd name="T21" fmla="*/ 139 h 195"/>
                <a:gd name="T22" fmla="*/ 86 w 168"/>
                <a:gd name="T23" fmla="*/ 15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95">
                  <a:moveTo>
                    <a:pt x="86" y="155"/>
                  </a:moveTo>
                  <a:cubicBezTo>
                    <a:pt x="57" y="155"/>
                    <a:pt x="48" y="124"/>
                    <a:pt x="48" y="98"/>
                  </a:cubicBezTo>
                  <a:cubicBezTo>
                    <a:pt x="48" y="73"/>
                    <a:pt x="57" y="41"/>
                    <a:pt x="86" y="41"/>
                  </a:cubicBezTo>
                  <a:cubicBezTo>
                    <a:pt x="102" y="41"/>
                    <a:pt x="111" y="50"/>
                    <a:pt x="117" y="62"/>
                  </a:cubicBezTo>
                  <a:cubicBezTo>
                    <a:pt x="168" y="62"/>
                    <a:pt x="168" y="62"/>
                    <a:pt x="168" y="62"/>
                  </a:cubicBezTo>
                  <a:cubicBezTo>
                    <a:pt x="158" y="23"/>
                    <a:pt x="130" y="0"/>
                    <a:pt x="86" y="0"/>
                  </a:cubicBezTo>
                  <a:cubicBezTo>
                    <a:pt x="30" y="0"/>
                    <a:pt x="0" y="37"/>
                    <a:pt x="0" y="98"/>
                  </a:cubicBezTo>
                  <a:cubicBezTo>
                    <a:pt x="0" y="159"/>
                    <a:pt x="30" y="195"/>
                    <a:pt x="86" y="195"/>
                  </a:cubicBezTo>
                  <a:cubicBezTo>
                    <a:pt x="130" y="195"/>
                    <a:pt x="158" y="173"/>
                    <a:pt x="168" y="134"/>
                  </a:cubicBezTo>
                  <a:cubicBezTo>
                    <a:pt x="135" y="134"/>
                    <a:pt x="135" y="134"/>
                    <a:pt x="135" y="134"/>
                  </a:cubicBezTo>
                  <a:cubicBezTo>
                    <a:pt x="135" y="134"/>
                    <a:pt x="126" y="134"/>
                    <a:pt x="121" y="139"/>
                  </a:cubicBezTo>
                  <a:cubicBezTo>
                    <a:pt x="112" y="147"/>
                    <a:pt x="105" y="155"/>
                    <a:pt x="86" y="155"/>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9" name="Freeform 10"/>
            <p:cNvSpPr>
              <a:spLocks/>
            </p:cNvSpPr>
            <p:nvPr/>
          </p:nvSpPr>
          <p:spPr bwMode="auto">
            <a:xfrm>
              <a:off x="2239963" y="2020888"/>
              <a:ext cx="611187" cy="712787"/>
            </a:xfrm>
            <a:custGeom>
              <a:avLst/>
              <a:gdLst>
                <a:gd name="T0" fmla="*/ 157 w 163"/>
                <a:gd name="T1" fmla="*/ 7 h 190"/>
                <a:gd name="T2" fmla="*/ 139 w 163"/>
                <a:gd name="T3" fmla="*/ 0 h 190"/>
                <a:gd name="T4" fmla="*/ 115 w 163"/>
                <a:gd name="T5" fmla="*/ 0 h 190"/>
                <a:gd name="T6" fmla="*/ 115 w 163"/>
                <a:gd name="T7" fmla="*/ 118 h 190"/>
                <a:gd name="T8" fmla="*/ 105 w 163"/>
                <a:gd name="T9" fmla="*/ 142 h 190"/>
                <a:gd name="T10" fmla="*/ 82 w 163"/>
                <a:gd name="T11" fmla="*/ 150 h 190"/>
                <a:gd name="T12" fmla="*/ 59 w 163"/>
                <a:gd name="T13" fmla="*/ 142 h 190"/>
                <a:gd name="T14" fmla="*/ 48 w 163"/>
                <a:gd name="T15" fmla="*/ 118 h 190"/>
                <a:gd name="T16" fmla="*/ 48 w 163"/>
                <a:gd name="T17" fmla="*/ 23 h 190"/>
                <a:gd name="T18" fmla="*/ 42 w 163"/>
                <a:gd name="T19" fmla="*/ 7 h 190"/>
                <a:gd name="T20" fmla="*/ 25 w 163"/>
                <a:gd name="T21" fmla="*/ 0 h 190"/>
                <a:gd name="T22" fmla="*/ 0 w 163"/>
                <a:gd name="T23" fmla="*/ 0 h 190"/>
                <a:gd name="T24" fmla="*/ 0 w 163"/>
                <a:gd name="T25" fmla="*/ 109 h 190"/>
                <a:gd name="T26" fmla="*/ 26 w 163"/>
                <a:gd name="T27" fmla="*/ 175 h 190"/>
                <a:gd name="T28" fmla="*/ 82 w 163"/>
                <a:gd name="T29" fmla="*/ 190 h 190"/>
                <a:gd name="T30" fmla="*/ 137 w 163"/>
                <a:gd name="T31" fmla="*/ 175 h 190"/>
                <a:gd name="T32" fmla="*/ 163 w 163"/>
                <a:gd name="T33" fmla="*/ 109 h 190"/>
                <a:gd name="T34" fmla="*/ 163 w 163"/>
                <a:gd name="T35" fmla="*/ 23 h 190"/>
                <a:gd name="T36" fmla="*/ 157 w 163"/>
                <a:gd name="T37" fmla="*/ 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90">
                  <a:moveTo>
                    <a:pt x="157" y="7"/>
                  </a:moveTo>
                  <a:cubicBezTo>
                    <a:pt x="152" y="2"/>
                    <a:pt x="147" y="0"/>
                    <a:pt x="139" y="0"/>
                  </a:cubicBezTo>
                  <a:cubicBezTo>
                    <a:pt x="115" y="0"/>
                    <a:pt x="115" y="0"/>
                    <a:pt x="115" y="0"/>
                  </a:cubicBezTo>
                  <a:cubicBezTo>
                    <a:pt x="115" y="118"/>
                    <a:pt x="115" y="118"/>
                    <a:pt x="115" y="118"/>
                  </a:cubicBezTo>
                  <a:cubicBezTo>
                    <a:pt x="115" y="129"/>
                    <a:pt x="111" y="137"/>
                    <a:pt x="105" y="142"/>
                  </a:cubicBezTo>
                  <a:cubicBezTo>
                    <a:pt x="98" y="148"/>
                    <a:pt x="90" y="150"/>
                    <a:pt x="82" y="150"/>
                  </a:cubicBezTo>
                  <a:cubicBezTo>
                    <a:pt x="73" y="150"/>
                    <a:pt x="65" y="148"/>
                    <a:pt x="59" y="142"/>
                  </a:cubicBezTo>
                  <a:cubicBezTo>
                    <a:pt x="52" y="137"/>
                    <a:pt x="48" y="129"/>
                    <a:pt x="48" y="118"/>
                  </a:cubicBezTo>
                  <a:cubicBezTo>
                    <a:pt x="48" y="23"/>
                    <a:pt x="48" y="23"/>
                    <a:pt x="48" y="23"/>
                  </a:cubicBezTo>
                  <a:cubicBezTo>
                    <a:pt x="48" y="17"/>
                    <a:pt x="46" y="11"/>
                    <a:pt x="42" y="7"/>
                  </a:cubicBezTo>
                  <a:cubicBezTo>
                    <a:pt x="37" y="2"/>
                    <a:pt x="32" y="0"/>
                    <a:pt x="25" y="0"/>
                  </a:cubicBezTo>
                  <a:cubicBezTo>
                    <a:pt x="0" y="0"/>
                    <a:pt x="0" y="0"/>
                    <a:pt x="0" y="0"/>
                  </a:cubicBezTo>
                  <a:cubicBezTo>
                    <a:pt x="0" y="109"/>
                    <a:pt x="0" y="109"/>
                    <a:pt x="0" y="109"/>
                  </a:cubicBezTo>
                  <a:cubicBezTo>
                    <a:pt x="0" y="143"/>
                    <a:pt x="9" y="163"/>
                    <a:pt x="26" y="175"/>
                  </a:cubicBezTo>
                  <a:cubicBezTo>
                    <a:pt x="42" y="186"/>
                    <a:pt x="61" y="190"/>
                    <a:pt x="82" y="190"/>
                  </a:cubicBezTo>
                  <a:cubicBezTo>
                    <a:pt x="102" y="190"/>
                    <a:pt x="121" y="186"/>
                    <a:pt x="137" y="175"/>
                  </a:cubicBezTo>
                  <a:cubicBezTo>
                    <a:pt x="154" y="163"/>
                    <a:pt x="163" y="143"/>
                    <a:pt x="163" y="109"/>
                  </a:cubicBezTo>
                  <a:cubicBezTo>
                    <a:pt x="163" y="23"/>
                    <a:pt x="163" y="23"/>
                    <a:pt x="163" y="23"/>
                  </a:cubicBezTo>
                  <a:cubicBezTo>
                    <a:pt x="163" y="17"/>
                    <a:pt x="161" y="11"/>
                    <a:pt x="157" y="7"/>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0" name="Freeform 11"/>
            <p:cNvSpPr>
              <a:spLocks noEditPoints="1"/>
            </p:cNvSpPr>
            <p:nvPr/>
          </p:nvSpPr>
          <p:spPr bwMode="auto">
            <a:xfrm>
              <a:off x="2925763" y="1811338"/>
              <a:ext cx="655637" cy="922337"/>
            </a:xfrm>
            <a:custGeom>
              <a:avLst/>
              <a:gdLst>
                <a:gd name="T0" fmla="*/ 168 w 175"/>
                <a:gd name="T1" fmla="*/ 7 h 246"/>
                <a:gd name="T2" fmla="*/ 151 w 175"/>
                <a:gd name="T3" fmla="*/ 0 h 246"/>
                <a:gd name="T4" fmla="*/ 127 w 175"/>
                <a:gd name="T5" fmla="*/ 0 h 246"/>
                <a:gd name="T6" fmla="*/ 127 w 175"/>
                <a:gd name="T7" fmla="*/ 70 h 246"/>
                <a:gd name="T8" fmla="*/ 79 w 175"/>
                <a:gd name="T9" fmla="*/ 51 h 246"/>
                <a:gd name="T10" fmla="*/ 0 w 175"/>
                <a:gd name="T11" fmla="*/ 149 h 246"/>
                <a:gd name="T12" fmla="*/ 87 w 175"/>
                <a:gd name="T13" fmla="*/ 246 h 246"/>
                <a:gd name="T14" fmla="*/ 175 w 175"/>
                <a:gd name="T15" fmla="*/ 150 h 246"/>
                <a:gd name="T16" fmla="*/ 175 w 175"/>
                <a:gd name="T17" fmla="*/ 150 h 246"/>
                <a:gd name="T18" fmla="*/ 175 w 175"/>
                <a:gd name="T19" fmla="*/ 23 h 246"/>
                <a:gd name="T20" fmla="*/ 168 w 175"/>
                <a:gd name="T21" fmla="*/ 7 h 246"/>
                <a:gd name="T22" fmla="*/ 87 w 175"/>
                <a:gd name="T23" fmla="*/ 206 h 246"/>
                <a:gd name="T24" fmla="*/ 49 w 175"/>
                <a:gd name="T25" fmla="*/ 149 h 246"/>
                <a:gd name="T26" fmla="*/ 87 w 175"/>
                <a:gd name="T27" fmla="*/ 92 h 246"/>
                <a:gd name="T28" fmla="*/ 127 w 175"/>
                <a:gd name="T29" fmla="*/ 149 h 246"/>
                <a:gd name="T30" fmla="*/ 127 w 175"/>
                <a:gd name="T31" fmla="*/ 150 h 246"/>
                <a:gd name="T32" fmla="*/ 127 w 175"/>
                <a:gd name="T33" fmla="*/ 150 h 246"/>
                <a:gd name="T34" fmla="*/ 87 w 175"/>
                <a:gd name="T35" fmla="*/ 20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246">
                  <a:moveTo>
                    <a:pt x="168" y="7"/>
                  </a:moveTo>
                  <a:cubicBezTo>
                    <a:pt x="163" y="2"/>
                    <a:pt x="158" y="0"/>
                    <a:pt x="151" y="0"/>
                  </a:cubicBezTo>
                  <a:cubicBezTo>
                    <a:pt x="127" y="0"/>
                    <a:pt x="127" y="0"/>
                    <a:pt x="127" y="0"/>
                  </a:cubicBezTo>
                  <a:cubicBezTo>
                    <a:pt x="127" y="70"/>
                    <a:pt x="127" y="70"/>
                    <a:pt x="127" y="70"/>
                  </a:cubicBezTo>
                  <a:cubicBezTo>
                    <a:pt x="119" y="63"/>
                    <a:pt x="103" y="51"/>
                    <a:pt x="79" y="51"/>
                  </a:cubicBezTo>
                  <a:cubicBezTo>
                    <a:pt x="29" y="51"/>
                    <a:pt x="0" y="88"/>
                    <a:pt x="0" y="149"/>
                  </a:cubicBezTo>
                  <a:cubicBezTo>
                    <a:pt x="0" y="210"/>
                    <a:pt x="30" y="246"/>
                    <a:pt x="87" y="246"/>
                  </a:cubicBezTo>
                  <a:cubicBezTo>
                    <a:pt x="144" y="246"/>
                    <a:pt x="175" y="210"/>
                    <a:pt x="175" y="150"/>
                  </a:cubicBezTo>
                  <a:cubicBezTo>
                    <a:pt x="175" y="150"/>
                    <a:pt x="175" y="150"/>
                    <a:pt x="175" y="150"/>
                  </a:cubicBezTo>
                  <a:cubicBezTo>
                    <a:pt x="175" y="23"/>
                    <a:pt x="175" y="23"/>
                    <a:pt x="175" y="23"/>
                  </a:cubicBezTo>
                  <a:cubicBezTo>
                    <a:pt x="175" y="16"/>
                    <a:pt x="173" y="11"/>
                    <a:pt x="168" y="7"/>
                  </a:cubicBezTo>
                  <a:close/>
                  <a:moveTo>
                    <a:pt x="87" y="206"/>
                  </a:moveTo>
                  <a:cubicBezTo>
                    <a:pt x="58" y="206"/>
                    <a:pt x="49" y="175"/>
                    <a:pt x="49" y="149"/>
                  </a:cubicBezTo>
                  <a:cubicBezTo>
                    <a:pt x="49" y="124"/>
                    <a:pt x="58" y="92"/>
                    <a:pt x="87" y="92"/>
                  </a:cubicBezTo>
                  <a:cubicBezTo>
                    <a:pt x="117" y="92"/>
                    <a:pt x="126" y="123"/>
                    <a:pt x="127" y="149"/>
                  </a:cubicBezTo>
                  <a:cubicBezTo>
                    <a:pt x="127" y="150"/>
                    <a:pt x="127" y="150"/>
                    <a:pt x="127" y="150"/>
                  </a:cubicBezTo>
                  <a:cubicBezTo>
                    <a:pt x="127" y="150"/>
                    <a:pt x="127" y="150"/>
                    <a:pt x="127" y="150"/>
                  </a:cubicBezTo>
                  <a:cubicBezTo>
                    <a:pt x="127" y="176"/>
                    <a:pt x="117" y="206"/>
                    <a:pt x="87" y="206"/>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1" name="Freeform 12"/>
            <p:cNvSpPr>
              <a:spLocks noEditPoints="1"/>
            </p:cNvSpPr>
            <p:nvPr/>
          </p:nvSpPr>
          <p:spPr bwMode="auto">
            <a:xfrm>
              <a:off x="3652838" y="2001838"/>
              <a:ext cx="646112" cy="731837"/>
            </a:xfrm>
            <a:custGeom>
              <a:avLst/>
              <a:gdLst>
                <a:gd name="T0" fmla="*/ 172 w 172"/>
                <a:gd name="T1" fmla="*/ 87 h 195"/>
                <a:gd name="T2" fmla="*/ 169 w 172"/>
                <a:gd name="T3" fmla="*/ 98 h 195"/>
                <a:gd name="T4" fmla="*/ 165 w 172"/>
                <a:gd name="T5" fmla="*/ 104 h 195"/>
                <a:gd name="T6" fmla="*/ 148 w 172"/>
                <a:gd name="T7" fmla="*/ 111 h 195"/>
                <a:gd name="T8" fmla="*/ 48 w 172"/>
                <a:gd name="T9" fmla="*/ 111 h 195"/>
                <a:gd name="T10" fmla="*/ 86 w 172"/>
                <a:gd name="T11" fmla="*/ 155 h 195"/>
                <a:gd name="T12" fmla="*/ 120 w 172"/>
                <a:gd name="T13" fmla="*/ 139 h 195"/>
                <a:gd name="T14" fmla="*/ 134 w 172"/>
                <a:gd name="T15" fmla="*/ 134 h 195"/>
                <a:gd name="T16" fmla="*/ 168 w 172"/>
                <a:gd name="T17" fmla="*/ 134 h 195"/>
                <a:gd name="T18" fmla="*/ 86 w 172"/>
                <a:gd name="T19" fmla="*/ 195 h 195"/>
                <a:gd name="T20" fmla="*/ 0 w 172"/>
                <a:gd name="T21" fmla="*/ 98 h 195"/>
                <a:gd name="T22" fmla="*/ 86 w 172"/>
                <a:gd name="T23" fmla="*/ 0 h 195"/>
                <a:gd name="T24" fmla="*/ 168 w 172"/>
                <a:gd name="T25" fmla="*/ 62 h 195"/>
                <a:gd name="T26" fmla="*/ 172 w 172"/>
                <a:gd name="T27" fmla="*/ 84 h 195"/>
                <a:gd name="T28" fmla="*/ 172 w 172"/>
                <a:gd name="T29" fmla="*/ 87 h 195"/>
                <a:gd name="T30" fmla="*/ 86 w 172"/>
                <a:gd name="T31" fmla="*/ 41 h 195"/>
                <a:gd name="T32" fmla="*/ 50 w 172"/>
                <a:gd name="T33" fmla="*/ 74 h 195"/>
                <a:gd name="T34" fmla="*/ 121 w 172"/>
                <a:gd name="T35" fmla="*/ 74 h 195"/>
                <a:gd name="T36" fmla="*/ 86 w 172"/>
                <a:gd name="T37" fmla="*/ 4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95">
                  <a:moveTo>
                    <a:pt x="172" y="87"/>
                  </a:moveTo>
                  <a:cubicBezTo>
                    <a:pt x="172" y="91"/>
                    <a:pt x="171" y="95"/>
                    <a:pt x="169" y="98"/>
                  </a:cubicBezTo>
                  <a:cubicBezTo>
                    <a:pt x="168" y="100"/>
                    <a:pt x="167" y="102"/>
                    <a:pt x="165" y="104"/>
                  </a:cubicBezTo>
                  <a:cubicBezTo>
                    <a:pt x="160" y="108"/>
                    <a:pt x="155" y="111"/>
                    <a:pt x="148" y="111"/>
                  </a:cubicBezTo>
                  <a:cubicBezTo>
                    <a:pt x="48" y="111"/>
                    <a:pt x="48" y="111"/>
                    <a:pt x="48" y="111"/>
                  </a:cubicBezTo>
                  <a:cubicBezTo>
                    <a:pt x="50" y="133"/>
                    <a:pt x="61" y="155"/>
                    <a:pt x="86" y="155"/>
                  </a:cubicBezTo>
                  <a:cubicBezTo>
                    <a:pt x="104" y="155"/>
                    <a:pt x="111" y="147"/>
                    <a:pt x="120" y="139"/>
                  </a:cubicBezTo>
                  <a:cubicBezTo>
                    <a:pt x="125" y="134"/>
                    <a:pt x="134" y="134"/>
                    <a:pt x="134" y="134"/>
                  </a:cubicBezTo>
                  <a:cubicBezTo>
                    <a:pt x="168" y="134"/>
                    <a:pt x="168" y="134"/>
                    <a:pt x="168" y="134"/>
                  </a:cubicBezTo>
                  <a:cubicBezTo>
                    <a:pt x="157" y="173"/>
                    <a:pt x="129" y="195"/>
                    <a:pt x="86" y="195"/>
                  </a:cubicBezTo>
                  <a:cubicBezTo>
                    <a:pt x="29" y="195"/>
                    <a:pt x="0" y="159"/>
                    <a:pt x="0" y="98"/>
                  </a:cubicBezTo>
                  <a:cubicBezTo>
                    <a:pt x="0" y="37"/>
                    <a:pt x="29" y="0"/>
                    <a:pt x="86" y="0"/>
                  </a:cubicBezTo>
                  <a:cubicBezTo>
                    <a:pt x="129" y="0"/>
                    <a:pt x="158" y="23"/>
                    <a:pt x="168" y="62"/>
                  </a:cubicBezTo>
                  <a:cubicBezTo>
                    <a:pt x="170" y="68"/>
                    <a:pt x="171" y="76"/>
                    <a:pt x="172" y="84"/>
                  </a:cubicBezTo>
                  <a:lnTo>
                    <a:pt x="172" y="87"/>
                  </a:lnTo>
                  <a:close/>
                  <a:moveTo>
                    <a:pt x="86" y="41"/>
                  </a:moveTo>
                  <a:cubicBezTo>
                    <a:pt x="65" y="41"/>
                    <a:pt x="52" y="57"/>
                    <a:pt x="50" y="74"/>
                  </a:cubicBezTo>
                  <a:cubicBezTo>
                    <a:pt x="121" y="74"/>
                    <a:pt x="121" y="74"/>
                    <a:pt x="121" y="74"/>
                  </a:cubicBezTo>
                  <a:cubicBezTo>
                    <a:pt x="121" y="57"/>
                    <a:pt x="106" y="41"/>
                    <a:pt x="86" y="41"/>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2" name="Freeform 13"/>
            <p:cNvSpPr>
              <a:spLocks noEditPoints="1"/>
            </p:cNvSpPr>
            <p:nvPr/>
          </p:nvSpPr>
          <p:spPr bwMode="auto">
            <a:xfrm>
              <a:off x="4805363" y="2001838"/>
              <a:ext cx="592137" cy="731837"/>
            </a:xfrm>
            <a:custGeom>
              <a:avLst/>
              <a:gdLst>
                <a:gd name="T0" fmla="*/ 158 w 158"/>
                <a:gd name="T1" fmla="*/ 52 h 195"/>
                <a:gd name="T2" fmla="*/ 138 w 158"/>
                <a:gd name="T3" fmla="*/ 13 h 195"/>
                <a:gd name="T4" fmla="*/ 79 w 158"/>
                <a:gd name="T5" fmla="*/ 0 h 195"/>
                <a:gd name="T6" fmla="*/ 24 w 158"/>
                <a:gd name="T7" fmla="*/ 16 h 195"/>
                <a:gd name="T8" fmla="*/ 4 w 158"/>
                <a:gd name="T9" fmla="*/ 53 h 195"/>
                <a:gd name="T10" fmla="*/ 52 w 158"/>
                <a:gd name="T11" fmla="*/ 53 h 195"/>
                <a:gd name="T12" fmla="*/ 63 w 158"/>
                <a:gd name="T13" fmla="*/ 41 h 195"/>
                <a:gd name="T14" fmla="*/ 81 w 158"/>
                <a:gd name="T15" fmla="*/ 38 h 195"/>
                <a:gd name="T16" fmla="*/ 101 w 158"/>
                <a:gd name="T17" fmla="*/ 42 h 195"/>
                <a:gd name="T18" fmla="*/ 111 w 158"/>
                <a:gd name="T19" fmla="*/ 55 h 195"/>
                <a:gd name="T20" fmla="*/ 81 w 158"/>
                <a:gd name="T21" fmla="*/ 72 h 195"/>
                <a:gd name="T22" fmla="*/ 18 w 158"/>
                <a:gd name="T23" fmla="*/ 91 h 195"/>
                <a:gd name="T24" fmla="*/ 0 w 158"/>
                <a:gd name="T25" fmla="*/ 135 h 195"/>
                <a:gd name="T26" fmla="*/ 19 w 158"/>
                <a:gd name="T27" fmla="*/ 180 h 195"/>
                <a:gd name="T28" fmla="*/ 77 w 158"/>
                <a:gd name="T29" fmla="*/ 195 h 195"/>
                <a:gd name="T30" fmla="*/ 136 w 158"/>
                <a:gd name="T31" fmla="*/ 181 h 195"/>
                <a:gd name="T32" fmla="*/ 158 w 158"/>
                <a:gd name="T33" fmla="*/ 141 h 195"/>
                <a:gd name="T34" fmla="*/ 158 w 158"/>
                <a:gd name="T35" fmla="*/ 52 h 195"/>
                <a:gd name="T36" fmla="*/ 105 w 158"/>
                <a:gd name="T37" fmla="*/ 144 h 195"/>
                <a:gd name="T38" fmla="*/ 74 w 158"/>
                <a:gd name="T39" fmla="*/ 155 h 195"/>
                <a:gd name="T40" fmla="*/ 52 w 158"/>
                <a:gd name="T41" fmla="*/ 149 h 195"/>
                <a:gd name="T42" fmla="*/ 45 w 158"/>
                <a:gd name="T43" fmla="*/ 135 h 195"/>
                <a:gd name="T44" fmla="*/ 50 w 158"/>
                <a:gd name="T45" fmla="*/ 122 h 195"/>
                <a:gd name="T46" fmla="*/ 81 w 158"/>
                <a:gd name="T47" fmla="*/ 110 h 195"/>
                <a:gd name="T48" fmla="*/ 112 w 158"/>
                <a:gd name="T49" fmla="*/ 99 h 195"/>
                <a:gd name="T50" fmla="*/ 112 w 158"/>
                <a:gd name="T51" fmla="*/ 114 h 195"/>
                <a:gd name="T52" fmla="*/ 105 w 158"/>
                <a:gd name="T53" fmla="*/ 14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95">
                  <a:moveTo>
                    <a:pt x="158" y="52"/>
                  </a:moveTo>
                  <a:cubicBezTo>
                    <a:pt x="158" y="36"/>
                    <a:pt x="151" y="23"/>
                    <a:pt x="138" y="13"/>
                  </a:cubicBezTo>
                  <a:cubicBezTo>
                    <a:pt x="125" y="5"/>
                    <a:pt x="105" y="0"/>
                    <a:pt x="79" y="0"/>
                  </a:cubicBezTo>
                  <a:cubicBezTo>
                    <a:pt x="55" y="0"/>
                    <a:pt x="37" y="6"/>
                    <a:pt x="24" y="16"/>
                  </a:cubicBezTo>
                  <a:cubicBezTo>
                    <a:pt x="13" y="25"/>
                    <a:pt x="6" y="38"/>
                    <a:pt x="4" y="53"/>
                  </a:cubicBezTo>
                  <a:cubicBezTo>
                    <a:pt x="52" y="53"/>
                    <a:pt x="52" y="53"/>
                    <a:pt x="52" y="53"/>
                  </a:cubicBezTo>
                  <a:cubicBezTo>
                    <a:pt x="54" y="47"/>
                    <a:pt x="58" y="43"/>
                    <a:pt x="63" y="41"/>
                  </a:cubicBezTo>
                  <a:cubicBezTo>
                    <a:pt x="68" y="39"/>
                    <a:pt x="74" y="38"/>
                    <a:pt x="81" y="38"/>
                  </a:cubicBezTo>
                  <a:cubicBezTo>
                    <a:pt x="89" y="38"/>
                    <a:pt x="95" y="39"/>
                    <a:pt x="101" y="42"/>
                  </a:cubicBezTo>
                  <a:cubicBezTo>
                    <a:pt x="108" y="44"/>
                    <a:pt x="111" y="48"/>
                    <a:pt x="111" y="55"/>
                  </a:cubicBezTo>
                  <a:cubicBezTo>
                    <a:pt x="111" y="63"/>
                    <a:pt x="101" y="70"/>
                    <a:pt x="81" y="72"/>
                  </a:cubicBezTo>
                  <a:cubicBezTo>
                    <a:pt x="56" y="76"/>
                    <a:pt x="36" y="78"/>
                    <a:pt x="18" y="91"/>
                  </a:cubicBezTo>
                  <a:cubicBezTo>
                    <a:pt x="7" y="100"/>
                    <a:pt x="0" y="115"/>
                    <a:pt x="0" y="135"/>
                  </a:cubicBezTo>
                  <a:cubicBezTo>
                    <a:pt x="0" y="155"/>
                    <a:pt x="6" y="170"/>
                    <a:pt x="19" y="180"/>
                  </a:cubicBezTo>
                  <a:cubicBezTo>
                    <a:pt x="30" y="188"/>
                    <a:pt x="48" y="195"/>
                    <a:pt x="77" y="195"/>
                  </a:cubicBezTo>
                  <a:cubicBezTo>
                    <a:pt x="103" y="195"/>
                    <a:pt x="123" y="189"/>
                    <a:pt x="136" y="181"/>
                  </a:cubicBezTo>
                  <a:cubicBezTo>
                    <a:pt x="150" y="171"/>
                    <a:pt x="158" y="160"/>
                    <a:pt x="158" y="141"/>
                  </a:cubicBezTo>
                  <a:lnTo>
                    <a:pt x="158" y="52"/>
                  </a:lnTo>
                  <a:close/>
                  <a:moveTo>
                    <a:pt x="105" y="144"/>
                  </a:moveTo>
                  <a:cubicBezTo>
                    <a:pt x="98" y="152"/>
                    <a:pt x="87" y="155"/>
                    <a:pt x="74" y="155"/>
                  </a:cubicBezTo>
                  <a:cubicBezTo>
                    <a:pt x="70" y="155"/>
                    <a:pt x="57" y="154"/>
                    <a:pt x="52" y="149"/>
                  </a:cubicBezTo>
                  <a:cubicBezTo>
                    <a:pt x="48" y="145"/>
                    <a:pt x="45" y="142"/>
                    <a:pt x="45" y="135"/>
                  </a:cubicBezTo>
                  <a:cubicBezTo>
                    <a:pt x="45" y="130"/>
                    <a:pt x="47" y="125"/>
                    <a:pt x="50" y="122"/>
                  </a:cubicBezTo>
                  <a:cubicBezTo>
                    <a:pt x="57" y="114"/>
                    <a:pt x="65" y="113"/>
                    <a:pt x="81" y="110"/>
                  </a:cubicBezTo>
                  <a:cubicBezTo>
                    <a:pt x="92" y="107"/>
                    <a:pt x="106" y="103"/>
                    <a:pt x="112" y="99"/>
                  </a:cubicBezTo>
                  <a:cubicBezTo>
                    <a:pt x="112" y="114"/>
                    <a:pt x="112" y="114"/>
                    <a:pt x="112" y="114"/>
                  </a:cubicBezTo>
                  <a:cubicBezTo>
                    <a:pt x="112" y="126"/>
                    <a:pt x="113" y="137"/>
                    <a:pt x="105" y="144"/>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3" name="Freeform 14"/>
            <p:cNvSpPr>
              <a:spLocks noEditPoints="1"/>
            </p:cNvSpPr>
            <p:nvPr/>
          </p:nvSpPr>
          <p:spPr bwMode="auto">
            <a:xfrm>
              <a:off x="5441950" y="2006600"/>
              <a:ext cx="142875" cy="146050"/>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19 w 38"/>
                <a:gd name="T11" fmla="*/ 36 h 39"/>
                <a:gd name="T12" fmla="*/ 34 w 38"/>
                <a:gd name="T13" fmla="*/ 20 h 39"/>
                <a:gd name="T14" fmla="*/ 19 w 38"/>
                <a:gd name="T15" fmla="*/ 3 h 39"/>
                <a:gd name="T16" fmla="*/ 3 w 38"/>
                <a:gd name="T17" fmla="*/ 20 h 39"/>
                <a:gd name="T18" fmla="*/ 19 w 38"/>
                <a:gd name="T19" fmla="*/ 36 h 39"/>
                <a:gd name="T20" fmla="*/ 19 w 38"/>
                <a:gd name="T21" fmla="*/ 23 h 39"/>
                <a:gd name="T22" fmla="*/ 15 w 38"/>
                <a:gd name="T23" fmla="*/ 23 h 39"/>
                <a:gd name="T24" fmla="*/ 15 w 38"/>
                <a:gd name="T25" fmla="*/ 31 h 39"/>
                <a:gd name="T26" fmla="*/ 11 w 38"/>
                <a:gd name="T27" fmla="*/ 31 h 39"/>
                <a:gd name="T28" fmla="*/ 11 w 38"/>
                <a:gd name="T29" fmla="*/ 9 h 39"/>
                <a:gd name="T30" fmla="*/ 18 w 38"/>
                <a:gd name="T31" fmla="*/ 9 h 39"/>
                <a:gd name="T32" fmla="*/ 27 w 38"/>
                <a:gd name="T33" fmla="*/ 15 h 39"/>
                <a:gd name="T34" fmla="*/ 23 w 38"/>
                <a:gd name="T35" fmla="*/ 22 h 39"/>
                <a:gd name="T36" fmla="*/ 27 w 38"/>
                <a:gd name="T37" fmla="*/ 31 h 39"/>
                <a:gd name="T38" fmla="*/ 23 w 38"/>
                <a:gd name="T39" fmla="*/ 31 h 39"/>
                <a:gd name="T40" fmla="*/ 19 w 38"/>
                <a:gd name="T41" fmla="*/ 23 h 39"/>
                <a:gd name="T42" fmla="*/ 15 w 38"/>
                <a:gd name="T43" fmla="*/ 19 h 39"/>
                <a:gd name="T44" fmla="*/ 19 w 38"/>
                <a:gd name="T45" fmla="*/ 19 h 39"/>
                <a:gd name="T46" fmla="*/ 23 w 38"/>
                <a:gd name="T47" fmla="*/ 16 h 39"/>
                <a:gd name="T48" fmla="*/ 18 w 38"/>
                <a:gd name="T49" fmla="*/ 12 h 39"/>
                <a:gd name="T50" fmla="*/ 15 w 38"/>
                <a:gd name="T51" fmla="*/ 12 h 39"/>
                <a:gd name="T52" fmla="*/ 15 w 38"/>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9">
                  <a:moveTo>
                    <a:pt x="19" y="0"/>
                  </a:moveTo>
                  <a:cubicBezTo>
                    <a:pt x="30" y="0"/>
                    <a:pt x="38" y="9"/>
                    <a:pt x="38" y="20"/>
                  </a:cubicBezTo>
                  <a:cubicBezTo>
                    <a:pt x="38" y="30"/>
                    <a:pt x="30" y="39"/>
                    <a:pt x="19" y="39"/>
                  </a:cubicBezTo>
                  <a:cubicBezTo>
                    <a:pt x="7" y="39"/>
                    <a:pt x="0" y="30"/>
                    <a:pt x="0" y="20"/>
                  </a:cubicBezTo>
                  <a:cubicBezTo>
                    <a:pt x="0" y="9"/>
                    <a:pt x="7" y="0"/>
                    <a:pt x="19" y="0"/>
                  </a:cubicBezTo>
                  <a:close/>
                  <a:moveTo>
                    <a:pt x="19" y="36"/>
                  </a:moveTo>
                  <a:cubicBezTo>
                    <a:pt x="28" y="36"/>
                    <a:pt x="34" y="29"/>
                    <a:pt x="34" y="20"/>
                  </a:cubicBezTo>
                  <a:cubicBezTo>
                    <a:pt x="34" y="11"/>
                    <a:pt x="28" y="3"/>
                    <a:pt x="19" y="3"/>
                  </a:cubicBezTo>
                  <a:cubicBezTo>
                    <a:pt x="10" y="3"/>
                    <a:pt x="3" y="11"/>
                    <a:pt x="3" y="20"/>
                  </a:cubicBezTo>
                  <a:cubicBezTo>
                    <a:pt x="3" y="29"/>
                    <a:pt x="10" y="36"/>
                    <a:pt x="19" y="36"/>
                  </a:cubicBezTo>
                  <a:close/>
                  <a:moveTo>
                    <a:pt x="19" y="23"/>
                  </a:moveTo>
                  <a:cubicBezTo>
                    <a:pt x="15" y="23"/>
                    <a:pt x="15" y="23"/>
                    <a:pt x="15" y="23"/>
                  </a:cubicBezTo>
                  <a:cubicBezTo>
                    <a:pt x="15" y="31"/>
                    <a:pt x="15" y="31"/>
                    <a:pt x="15" y="31"/>
                  </a:cubicBezTo>
                  <a:cubicBezTo>
                    <a:pt x="11" y="31"/>
                    <a:pt x="11" y="31"/>
                    <a:pt x="11" y="31"/>
                  </a:cubicBezTo>
                  <a:cubicBezTo>
                    <a:pt x="11" y="9"/>
                    <a:pt x="11" y="9"/>
                    <a:pt x="11" y="9"/>
                  </a:cubicBezTo>
                  <a:cubicBezTo>
                    <a:pt x="18" y="9"/>
                    <a:pt x="18" y="9"/>
                    <a:pt x="18" y="9"/>
                  </a:cubicBezTo>
                  <a:cubicBezTo>
                    <a:pt x="24" y="9"/>
                    <a:pt x="27" y="10"/>
                    <a:pt x="27" y="15"/>
                  </a:cubicBezTo>
                  <a:cubicBezTo>
                    <a:pt x="27" y="19"/>
                    <a:pt x="26" y="21"/>
                    <a:pt x="23" y="22"/>
                  </a:cubicBezTo>
                  <a:cubicBezTo>
                    <a:pt x="27" y="31"/>
                    <a:pt x="27" y="31"/>
                    <a:pt x="27" y="31"/>
                  </a:cubicBezTo>
                  <a:cubicBezTo>
                    <a:pt x="23" y="31"/>
                    <a:pt x="23" y="31"/>
                    <a:pt x="23" y="31"/>
                  </a:cubicBezTo>
                  <a:lnTo>
                    <a:pt x="19" y="23"/>
                  </a:lnTo>
                  <a:close/>
                  <a:moveTo>
                    <a:pt x="15" y="19"/>
                  </a:moveTo>
                  <a:cubicBezTo>
                    <a:pt x="19" y="19"/>
                    <a:pt x="19" y="19"/>
                    <a:pt x="19" y="19"/>
                  </a:cubicBezTo>
                  <a:cubicBezTo>
                    <a:pt x="22" y="19"/>
                    <a:pt x="23" y="18"/>
                    <a:pt x="23" y="16"/>
                  </a:cubicBezTo>
                  <a:cubicBezTo>
                    <a:pt x="23" y="13"/>
                    <a:pt x="21" y="12"/>
                    <a:pt x="18" y="12"/>
                  </a:cubicBezTo>
                  <a:cubicBezTo>
                    <a:pt x="15" y="12"/>
                    <a:pt x="15" y="12"/>
                    <a:pt x="15" y="12"/>
                  </a:cubicBezTo>
                  <a:lnTo>
                    <a:pt x="15" y="19"/>
                  </a:ln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grpSp>
      <p:grpSp>
        <p:nvGrpSpPr>
          <p:cNvPr id="14" name="Group 13"/>
          <p:cNvGrpSpPr/>
          <p:nvPr userDrawn="1"/>
        </p:nvGrpSpPr>
        <p:grpSpPr>
          <a:xfrm>
            <a:off x="509985" y="6385629"/>
            <a:ext cx="1164827" cy="226840"/>
            <a:chOff x="382588" y="4784726"/>
            <a:chExt cx="896938" cy="174625"/>
          </a:xfrm>
          <a:solidFill>
            <a:schemeClr val="bg1"/>
          </a:solidFill>
        </p:grpSpPr>
        <p:sp>
          <p:nvSpPr>
            <p:cNvPr id="15" name="Freeform 15"/>
            <p:cNvSpPr>
              <a:spLocks/>
            </p:cNvSpPr>
            <p:nvPr/>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6" name="Freeform 16"/>
            <p:cNvSpPr>
              <a:spLocks/>
            </p:cNvSpPr>
            <p:nvPr/>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7" name="Freeform 17"/>
            <p:cNvSpPr>
              <a:spLocks noEditPoints="1"/>
            </p:cNvSpPr>
            <p:nvPr/>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8" name="Freeform 18"/>
            <p:cNvSpPr>
              <a:spLocks/>
            </p:cNvSpPr>
            <p:nvPr/>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9" name="Freeform 19"/>
            <p:cNvSpPr>
              <a:spLocks/>
            </p:cNvSpPr>
            <p:nvPr/>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20" name="Freeform 20"/>
            <p:cNvSpPr>
              <a:spLocks noEditPoints="1"/>
            </p:cNvSpPr>
            <p:nvPr/>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21" name="Freeform 21"/>
            <p:cNvSpPr>
              <a:spLocks noEditPoints="1"/>
            </p:cNvSpPr>
            <p:nvPr/>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22" name="Freeform 22"/>
            <p:cNvSpPr>
              <a:spLocks noEditPoints="1"/>
            </p:cNvSpPr>
            <p:nvPr/>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grpSp>
      <p:sp>
        <p:nvSpPr>
          <p:cNvPr id="23" name="Rectangle 22"/>
          <p:cNvSpPr/>
          <p:nvPr userDrawn="1"/>
        </p:nvSpPr>
        <p:spPr>
          <a:xfrm>
            <a:off x="381000" y="6362700"/>
            <a:ext cx="1473200" cy="296863"/>
          </a:xfrm>
          <a:prstGeom prst="rect">
            <a:avLst/>
          </a:prstGeom>
          <a:solidFill>
            <a:srgbClr val="29A7D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4" name="Rectangle 23"/>
          <p:cNvSpPr/>
          <p:nvPr userDrawn="1"/>
        </p:nvSpPr>
        <p:spPr>
          <a:xfrm>
            <a:off x="0" y="6311900"/>
            <a:ext cx="12188825" cy="5461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grpSp>
        <p:nvGrpSpPr>
          <p:cNvPr id="25" name="Group 35"/>
          <p:cNvGrpSpPr>
            <a:grpSpLocks/>
          </p:cNvGrpSpPr>
          <p:nvPr userDrawn="1"/>
        </p:nvGrpSpPr>
        <p:grpSpPr bwMode="auto">
          <a:xfrm>
            <a:off x="8177213" y="911225"/>
            <a:ext cx="3743325" cy="5946775"/>
            <a:chOff x="8176895" y="950096"/>
            <a:chExt cx="3743609" cy="5946004"/>
          </a:xfrm>
        </p:grpSpPr>
        <p:sp>
          <p:nvSpPr>
            <p:cNvPr id="26" name="Freeform 36"/>
            <p:cNvSpPr>
              <a:spLocks noEditPoints="1"/>
            </p:cNvSpPr>
            <p:nvPr userDrawn="1"/>
          </p:nvSpPr>
          <p:spPr bwMode="auto">
            <a:xfrm>
              <a:off x="8620156" y="2278025"/>
              <a:ext cx="1083115" cy="1083115"/>
            </a:xfrm>
            <a:custGeom>
              <a:avLst/>
              <a:gdLst>
                <a:gd name="T0" fmla="*/ 2147483647 w 645"/>
                <a:gd name="T1" fmla="*/ 2147483647 h 645"/>
                <a:gd name="T2" fmla="*/ 2147483647 w 645"/>
                <a:gd name="T3" fmla="*/ 2147483647 h 645"/>
                <a:gd name="T4" fmla="*/ 2147483647 w 645"/>
                <a:gd name="T5" fmla="*/ 2147483647 h 645"/>
                <a:gd name="T6" fmla="*/ 0 w 645"/>
                <a:gd name="T7" fmla="*/ 2147483647 h 645"/>
                <a:gd name="T8" fmla="*/ 2147483647 w 645"/>
                <a:gd name="T9" fmla="*/ 2147483647 h 645"/>
                <a:gd name="T10" fmla="*/ 2147483647 w 645"/>
                <a:gd name="T11" fmla="*/ 2147483647 h 645"/>
                <a:gd name="T12" fmla="*/ 2147483647 w 645"/>
                <a:gd name="T13" fmla="*/ 2147483647 h 645"/>
                <a:gd name="T14" fmla="*/ 2147483647 w 645"/>
                <a:gd name="T15" fmla="*/ 2147483647 h 645"/>
                <a:gd name="T16" fmla="*/ 2147483647 w 645"/>
                <a:gd name="T17" fmla="*/ 2147483647 h 645"/>
                <a:gd name="T18" fmla="*/ 2147483647 w 645"/>
                <a:gd name="T19" fmla="*/ 2147483647 h 645"/>
                <a:gd name="T20" fmla="*/ 2147483647 w 645"/>
                <a:gd name="T21" fmla="*/ 2147483647 h 645"/>
                <a:gd name="T22" fmla="*/ 2147483647 w 645"/>
                <a:gd name="T23" fmla="*/ 2147483647 h 645"/>
                <a:gd name="T24" fmla="*/ 2147483647 w 645"/>
                <a:gd name="T25" fmla="*/ 2147483647 h 645"/>
                <a:gd name="T26" fmla="*/ 2147483647 w 645"/>
                <a:gd name="T27" fmla="*/ 2147483647 h 645"/>
                <a:gd name="T28" fmla="*/ 2147483647 w 645"/>
                <a:gd name="T29" fmla="*/ 2147483647 h 645"/>
                <a:gd name="T30" fmla="*/ 2147483647 w 645"/>
                <a:gd name="T31" fmla="*/ 2147483647 h 6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45" h="645">
                  <a:moveTo>
                    <a:pt x="320" y="645"/>
                  </a:moveTo>
                  <a:cubicBezTo>
                    <a:pt x="306" y="645"/>
                    <a:pt x="291" y="639"/>
                    <a:pt x="281" y="628"/>
                  </a:cubicBezTo>
                  <a:cubicBezTo>
                    <a:pt x="16" y="364"/>
                    <a:pt x="16" y="364"/>
                    <a:pt x="16" y="364"/>
                  </a:cubicBezTo>
                  <a:cubicBezTo>
                    <a:pt x="6" y="354"/>
                    <a:pt x="0" y="340"/>
                    <a:pt x="0" y="325"/>
                  </a:cubicBezTo>
                  <a:cubicBezTo>
                    <a:pt x="0" y="310"/>
                    <a:pt x="6" y="296"/>
                    <a:pt x="16" y="286"/>
                  </a:cubicBezTo>
                  <a:cubicBezTo>
                    <a:pt x="281" y="22"/>
                    <a:pt x="281" y="22"/>
                    <a:pt x="281" y="22"/>
                  </a:cubicBezTo>
                  <a:cubicBezTo>
                    <a:pt x="302" y="0"/>
                    <a:pt x="337" y="0"/>
                    <a:pt x="359" y="22"/>
                  </a:cubicBezTo>
                  <a:cubicBezTo>
                    <a:pt x="623" y="286"/>
                    <a:pt x="623" y="286"/>
                    <a:pt x="623" y="286"/>
                  </a:cubicBezTo>
                  <a:cubicBezTo>
                    <a:pt x="645" y="307"/>
                    <a:pt x="645" y="343"/>
                    <a:pt x="623" y="364"/>
                  </a:cubicBezTo>
                  <a:cubicBezTo>
                    <a:pt x="359" y="628"/>
                    <a:pt x="359" y="628"/>
                    <a:pt x="359" y="628"/>
                  </a:cubicBezTo>
                  <a:cubicBezTo>
                    <a:pt x="348" y="639"/>
                    <a:pt x="334" y="645"/>
                    <a:pt x="320" y="645"/>
                  </a:cubicBezTo>
                  <a:close/>
                  <a:moveTo>
                    <a:pt x="134" y="325"/>
                  </a:moveTo>
                  <a:cubicBezTo>
                    <a:pt x="320" y="511"/>
                    <a:pt x="320" y="511"/>
                    <a:pt x="320" y="511"/>
                  </a:cubicBezTo>
                  <a:cubicBezTo>
                    <a:pt x="506" y="325"/>
                    <a:pt x="506" y="325"/>
                    <a:pt x="506" y="325"/>
                  </a:cubicBezTo>
                  <a:cubicBezTo>
                    <a:pt x="320" y="139"/>
                    <a:pt x="320" y="139"/>
                    <a:pt x="320" y="139"/>
                  </a:cubicBezTo>
                  <a:lnTo>
                    <a:pt x="134" y="325"/>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 name="Freeform 37"/>
            <p:cNvSpPr>
              <a:spLocks noEditPoints="1"/>
            </p:cNvSpPr>
            <p:nvPr userDrawn="1"/>
          </p:nvSpPr>
          <p:spPr bwMode="auto">
            <a:xfrm>
              <a:off x="8176895" y="3460363"/>
              <a:ext cx="1083115" cy="1083115"/>
            </a:xfrm>
            <a:custGeom>
              <a:avLst/>
              <a:gdLst>
                <a:gd name="T0" fmla="*/ 2147483647 w 645"/>
                <a:gd name="T1" fmla="*/ 2147483647 h 645"/>
                <a:gd name="T2" fmla="*/ 2147483647 w 645"/>
                <a:gd name="T3" fmla="*/ 2147483647 h 645"/>
                <a:gd name="T4" fmla="*/ 2147483647 w 645"/>
                <a:gd name="T5" fmla="*/ 2147483647 h 645"/>
                <a:gd name="T6" fmla="*/ 0 w 645"/>
                <a:gd name="T7" fmla="*/ 2147483647 h 645"/>
                <a:gd name="T8" fmla="*/ 2147483647 w 645"/>
                <a:gd name="T9" fmla="*/ 2147483647 h 645"/>
                <a:gd name="T10" fmla="*/ 2147483647 w 645"/>
                <a:gd name="T11" fmla="*/ 2147483647 h 645"/>
                <a:gd name="T12" fmla="*/ 2147483647 w 645"/>
                <a:gd name="T13" fmla="*/ 2147483647 h 645"/>
                <a:gd name="T14" fmla="*/ 2147483647 w 645"/>
                <a:gd name="T15" fmla="*/ 2147483647 h 645"/>
                <a:gd name="T16" fmla="*/ 2147483647 w 645"/>
                <a:gd name="T17" fmla="*/ 2147483647 h 645"/>
                <a:gd name="T18" fmla="*/ 2147483647 w 645"/>
                <a:gd name="T19" fmla="*/ 2147483647 h 645"/>
                <a:gd name="T20" fmla="*/ 2147483647 w 645"/>
                <a:gd name="T21" fmla="*/ 2147483647 h 645"/>
                <a:gd name="T22" fmla="*/ 2147483647 w 645"/>
                <a:gd name="T23" fmla="*/ 2147483647 h 645"/>
                <a:gd name="T24" fmla="*/ 2147483647 w 645"/>
                <a:gd name="T25" fmla="*/ 2147483647 h 645"/>
                <a:gd name="T26" fmla="*/ 2147483647 w 645"/>
                <a:gd name="T27" fmla="*/ 2147483647 h 645"/>
                <a:gd name="T28" fmla="*/ 2147483647 w 645"/>
                <a:gd name="T29" fmla="*/ 2147483647 h 645"/>
                <a:gd name="T30" fmla="*/ 2147483647 w 645"/>
                <a:gd name="T31" fmla="*/ 2147483647 h 6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45" h="645">
                  <a:moveTo>
                    <a:pt x="320" y="645"/>
                  </a:moveTo>
                  <a:cubicBezTo>
                    <a:pt x="305" y="645"/>
                    <a:pt x="291" y="639"/>
                    <a:pt x="280" y="629"/>
                  </a:cubicBezTo>
                  <a:cubicBezTo>
                    <a:pt x="16" y="364"/>
                    <a:pt x="16" y="364"/>
                    <a:pt x="16" y="364"/>
                  </a:cubicBezTo>
                  <a:cubicBezTo>
                    <a:pt x="6" y="354"/>
                    <a:pt x="0" y="340"/>
                    <a:pt x="0" y="325"/>
                  </a:cubicBezTo>
                  <a:cubicBezTo>
                    <a:pt x="0" y="311"/>
                    <a:pt x="6" y="296"/>
                    <a:pt x="16" y="286"/>
                  </a:cubicBezTo>
                  <a:cubicBezTo>
                    <a:pt x="280" y="22"/>
                    <a:pt x="280" y="22"/>
                    <a:pt x="280" y="22"/>
                  </a:cubicBezTo>
                  <a:cubicBezTo>
                    <a:pt x="302" y="0"/>
                    <a:pt x="337" y="0"/>
                    <a:pt x="359" y="22"/>
                  </a:cubicBezTo>
                  <a:cubicBezTo>
                    <a:pt x="623" y="286"/>
                    <a:pt x="623" y="286"/>
                    <a:pt x="623" y="286"/>
                  </a:cubicBezTo>
                  <a:cubicBezTo>
                    <a:pt x="645" y="308"/>
                    <a:pt x="645" y="343"/>
                    <a:pt x="623" y="364"/>
                  </a:cubicBezTo>
                  <a:cubicBezTo>
                    <a:pt x="359" y="629"/>
                    <a:pt x="359" y="629"/>
                    <a:pt x="359" y="629"/>
                  </a:cubicBezTo>
                  <a:cubicBezTo>
                    <a:pt x="348" y="639"/>
                    <a:pt x="334" y="645"/>
                    <a:pt x="320" y="645"/>
                  </a:cubicBezTo>
                  <a:close/>
                  <a:moveTo>
                    <a:pt x="134" y="325"/>
                  </a:moveTo>
                  <a:cubicBezTo>
                    <a:pt x="320" y="511"/>
                    <a:pt x="320" y="511"/>
                    <a:pt x="320" y="511"/>
                  </a:cubicBezTo>
                  <a:cubicBezTo>
                    <a:pt x="505" y="325"/>
                    <a:pt x="505" y="325"/>
                    <a:pt x="505" y="325"/>
                  </a:cubicBezTo>
                  <a:cubicBezTo>
                    <a:pt x="320" y="140"/>
                    <a:pt x="320" y="140"/>
                    <a:pt x="320" y="140"/>
                  </a:cubicBezTo>
                  <a:lnTo>
                    <a:pt x="134" y="325"/>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 name="Rectangle 38"/>
            <p:cNvSpPr>
              <a:spLocks noChangeArrowheads="1"/>
            </p:cNvSpPr>
            <p:nvPr userDrawn="1"/>
          </p:nvSpPr>
          <p:spPr bwMode="auto">
            <a:xfrm>
              <a:off x="9062787" y="3192943"/>
              <a:ext cx="187339" cy="814281"/>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endParaRPr lang="en-US" altLang="en-US" sz="1800"/>
            </a:p>
          </p:txBody>
        </p:sp>
        <p:sp>
          <p:nvSpPr>
            <p:cNvPr id="29" name="Rectangle 8"/>
            <p:cNvSpPr>
              <a:spLocks noChangeArrowheads="1"/>
            </p:cNvSpPr>
            <p:nvPr userDrawn="1"/>
          </p:nvSpPr>
          <p:spPr bwMode="auto">
            <a:xfrm>
              <a:off x="10396388" y="1496125"/>
              <a:ext cx="185751" cy="2066657"/>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endParaRPr lang="en-US" altLang="en-US" sz="1800"/>
            </a:p>
          </p:txBody>
        </p:sp>
        <p:sp>
          <p:nvSpPr>
            <p:cNvPr id="30" name="Rectangle 9"/>
            <p:cNvSpPr>
              <a:spLocks noChangeArrowheads="1"/>
            </p:cNvSpPr>
            <p:nvPr userDrawn="1"/>
          </p:nvSpPr>
          <p:spPr bwMode="auto">
            <a:xfrm>
              <a:off x="8619841" y="2823103"/>
              <a:ext cx="187339" cy="739679"/>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endParaRPr lang="en-US" altLang="en-US" sz="1800"/>
            </a:p>
          </p:txBody>
        </p:sp>
        <p:sp>
          <p:nvSpPr>
            <p:cNvPr id="31" name="Rectangle 10"/>
            <p:cNvSpPr>
              <a:spLocks noChangeArrowheads="1"/>
            </p:cNvSpPr>
            <p:nvPr userDrawn="1"/>
          </p:nvSpPr>
          <p:spPr bwMode="auto">
            <a:xfrm>
              <a:off x="9062787" y="4007225"/>
              <a:ext cx="187339" cy="2888875"/>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endParaRPr lang="en-US" altLang="en-US" sz="1800"/>
            </a:p>
          </p:txBody>
        </p:sp>
        <p:sp>
          <p:nvSpPr>
            <p:cNvPr id="32" name="Rectangle 11"/>
            <p:cNvSpPr>
              <a:spLocks noChangeArrowheads="1"/>
            </p:cNvSpPr>
            <p:nvPr userDrawn="1"/>
          </p:nvSpPr>
          <p:spPr bwMode="auto">
            <a:xfrm>
              <a:off x="11282281" y="3267546"/>
              <a:ext cx="187339" cy="3615856"/>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endParaRPr lang="en-US" altLang="en-US" sz="1800"/>
            </a:p>
          </p:txBody>
        </p:sp>
        <p:sp>
          <p:nvSpPr>
            <p:cNvPr id="33" name="Rectangle 12"/>
            <p:cNvSpPr>
              <a:spLocks noChangeArrowheads="1"/>
            </p:cNvSpPr>
            <p:nvPr userDrawn="1"/>
          </p:nvSpPr>
          <p:spPr bwMode="auto">
            <a:xfrm>
              <a:off x="11725226" y="2823103"/>
              <a:ext cx="187339" cy="4060299"/>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endParaRPr lang="en-US" altLang="en-US" sz="1800"/>
            </a:p>
          </p:txBody>
        </p:sp>
        <p:sp>
          <p:nvSpPr>
            <p:cNvPr id="34" name="Rectangle 14"/>
            <p:cNvSpPr>
              <a:spLocks noChangeArrowheads="1"/>
            </p:cNvSpPr>
            <p:nvPr userDrawn="1"/>
          </p:nvSpPr>
          <p:spPr bwMode="auto">
            <a:xfrm>
              <a:off x="10839334" y="2823103"/>
              <a:ext cx="185752" cy="1184121"/>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endParaRPr lang="en-US" altLang="en-US" sz="1800"/>
            </a:p>
          </p:txBody>
        </p:sp>
        <p:sp>
          <p:nvSpPr>
            <p:cNvPr id="35" name="Freeform 15"/>
            <p:cNvSpPr>
              <a:spLocks/>
            </p:cNvSpPr>
            <p:nvPr userDrawn="1"/>
          </p:nvSpPr>
          <p:spPr bwMode="auto">
            <a:xfrm>
              <a:off x="10839244" y="4006557"/>
              <a:ext cx="186392" cy="2889543"/>
            </a:xfrm>
            <a:custGeom>
              <a:avLst/>
              <a:gdLst>
                <a:gd name="T0" fmla="*/ 0 w 201"/>
                <a:gd name="T1" fmla="*/ 0 h 3116"/>
                <a:gd name="T2" fmla="*/ 0 w 201"/>
                <a:gd name="T3" fmla="*/ 2147483647 h 3116"/>
                <a:gd name="T4" fmla="*/ 0 w 201"/>
                <a:gd name="T5" fmla="*/ 2147483647 h 3116"/>
                <a:gd name="T6" fmla="*/ 0 w 201"/>
                <a:gd name="T7" fmla="*/ 2147483647 h 3116"/>
                <a:gd name="T8" fmla="*/ 2147483647 w 201"/>
                <a:gd name="T9" fmla="*/ 2147483647 h 3116"/>
                <a:gd name="T10" fmla="*/ 2147483647 w 201"/>
                <a:gd name="T11" fmla="*/ 2147483647 h 3116"/>
                <a:gd name="T12" fmla="*/ 2147483647 w 201"/>
                <a:gd name="T13" fmla="*/ 2147483647 h 3116"/>
                <a:gd name="T14" fmla="*/ 2147483647 w 201"/>
                <a:gd name="T15" fmla="*/ 2147483647 h 3116"/>
                <a:gd name="T16" fmla="*/ 2147483647 w 201"/>
                <a:gd name="T17" fmla="*/ 0 h 3116"/>
                <a:gd name="T18" fmla="*/ 0 w 201"/>
                <a:gd name="T19" fmla="*/ 0 h 31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3116">
                  <a:moveTo>
                    <a:pt x="0" y="0"/>
                  </a:moveTo>
                  <a:lnTo>
                    <a:pt x="0" y="478"/>
                  </a:lnTo>
                  <a:lnTo>
                    <a:pt x="0" y="784"/>
                  </a:lnTo>
                  <a:lnTo>
                    <a:pt x="0" y="3116"/>
                  </a:lnTo>
                  <a:lnTo>
                    <a:pt x="201" y="3116"/>
                  </a:lnTo>
                  <a:lnTo>
                    <a:pt x="201" y="1027"/>
                  </a:lnTo>
                  <a:lnTo>
                    <a:pt x="201" y="742"/>
                  </a:lnTo>
                  <a:lnTo>
                    <a:pt x="201" y="478"/>
                  </a:lnTo>
                  <a:lnTo>
                    <a:pt x="201" y="0"/>
                  </a:lnTo>
                  <a:lnTo>
                    <a:pt x="0" y="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 name="Rectangle 16"/>
            <p:cNvSpPr>
              <a:spLocks noChangeArrowheads="1"/>
            </p:cNvSpPr>
            <p:nvPr userDrawn="1"/>
          </p:nvSpPr>
          <p:spPr bwMode="auto">
            <a:xfrm>
              <a:off x="9507321" y="1496125"/>
              <a:ext cx="185751" cy="1326978"/>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endParaRPr lang="en-US" altLang="en-US" sz="1800"/>
            </a:p>
          </p:txBody>
        </p:sp>
        <p:sp>
          <p:nvSpPr>
            <p:cNvPr id="37" name="Freeform 17"/>
            <p:cNvSpPr>
              <a:spLocks noEditPoints="1"/>
            </p:cNvSpPr>
            <p:nvPr userDrawn="1"/>
          </p:nvSpPr>
          <p:spPr bwMode="auto">
            <a:xfrm>
              <a:off x="10829043" y="2286370"/>
              <a:ext cx="1091461" cy="1074769"/>
            </a:xfrm>
            <a:custGeom>
              <a:avLst/>
              <a:gdLst>
                <a:gd name="T0" fmla="*/ 2147483647 w 650"/>
                <a:gd name="T1" fmla="*/ 2147483647 h 640"/>
                <a:gd name="T2" fmla="*/ 2147483647 w 650"/>
                <a:gd name="T3" fmla="*/ 2147483647 h 640"/>
                <a:gd name="T4" fmla="*/ 2147483647 w 650"/>
                <a:gd name="T5" fmla="*/ 2147483647 h 640"/>
                <a:gd name="T6" fmla="*/ 2147483647 w 650"/>
                <a:gd name="T7" fmla="*/ 2147483647 h 640"/>
                <a:gd name="T8" fmla="*/ 2147483647 w 650"/>
                <a:gd name="T9" fmla="*/ 2147483647 h 640"/>
                <a:gd name="T10" fmla="*/ 2147483647 w 650"/>
                <a:gd name="T11" fmla="*/ 0 h 640"/>
                <a:gd name="T12" fmla="*/ 2147483647 w 650"/>
                <a:gd name="T13" fmla="*/ 2147483647 h 640"/>
                <a:gd name="T14" fmla="*/ 2147483647 w 650"/>
                <a:gd name="T15" fmla="*/ 2147483647 h 640"/>
                <a:gd name="T16" fmla="*/ 2147483647 w 650"/>
                <a:gd name="T17" fmla="*/ 2147483647 h 640"/>
                <a:gd name="T18" fmla="*/ 2147483647 w 650"/>
                <a:gd name="T19" fmla="*/ 2147483647 h 640"/>
                <a:gd name="T20" fmla="*/ 2147483647 w 650"/>
                <a:gd name="T21" fmla="*/ 2147483647 h 640"/>
                <a:gd name="T22" fmla="*/ 2147483647 w 650"/>
                <a:gd name="T23" fmla="*/ 2147483647 h 640"/>
                <a:gd name="T24" fmla="*/ 2147483647 w 650"/>
                <a:gd name="T25" fmla="*/ 2147483647 h 640"/>
                <a:gd name="T26" fmla="*/ 2147483647 w 650"/>
                <a:gd name="T27" fmla="*/ 2147483647 h 640"/>
                <a:gd name="T28" fmla="*/ 2147483647 w 650"/>
                <a:gd name="T29" fmla="*/ 2147483647 h 640"/>
                <a:gd name="T30" fmla="*/ 2147483647 w 650"/>
                <a:gd name="T31" fmla="*/ 2147483647 h 6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50" h="640">
                  <a:moveTo>
                    <a:pt x="325" y="640"/>
                  </a:moveTo>
                  <a:cubicBezTo>
                    <a:pt x="311" y="640"/>
                    <a:pt x="297" y="634"/>
                    <a:pt x="286" y="623"/>
                  </a:cubicBezTo>
                  <a:cubicBezTo>
                    <a:pt x="22" y="359"/>
                    <a:pt x="22" y="359"/>
                    <a:pt x="22" y="359"/>
                  </a:cubicBezTo>
                  <a:cubicBezTo>
                    <a:pt x="0" y="338"/>
                    <a:pt x="0" y="302"/>
                    <a:pt x="22" y="281"/>
                  </a:cubicBezTo>
                  <a:cubicBezTo>
                    <a:pt x="286" y="17"/>
                    <a:pt x="286" y="17"/>
                    <a:pt x="286" y="17"/>
                  </a:cubicBezTo>
                  <a:cubicBezTo>
                    <a:pt x="297" y="6"/>
                    <a:pt x="311" y="0"/>
                    <a:pt x="325" y="0"/>
                  </a:cubicBezTo>
                  <a:cubicBezTo>
                    <a:pt x="340" y="0"/>
                    <a:pt x="354" y="6"/>
                    <a:pt x="365" y="17"/>
                  </a:cubicBezTo>
                  <a:cubicBezTo>
                    <a:pt x="629" y="281"/>
                    <a:pt x="629" y="281"/>
                    <a:pt x="629" y="281"/>
                  </a:cubicBezTo>
                  <a:cubicBezTo>
                    <a:pt x="650" y="302"/>
                    <a:pt x="650" y="338"/>
                    <a:pt x="629" y="359"/>
                  </a:cubicBezTo>
                  <a:cubicBezTo>
                    <a:pt x="365" y="623"/>
                    <a:pt x="365" y="623"/>
                    <a:pt x="365" y="623"/>
                  </a:cubicBezTo>
                  <a:cubicBezTo>
                    <a:pt x="354" y="634"/>
                    <a:pt x="340" y="640"/>
                    <a:pt x="325" y="640"/>
                  </a:cubicBezTo>
                  <a:close/>
                  <a:moveTo>
                    <a:pt x="140" y="320"/>
                  </a:moveTo>
                  <a:cubicBezTo>
                    <a:pt x="325" y="506"/>
                    <a:pt x="325" y="506"/>
                    <a:pt x="325" y="506"/>
                  </a:cubicBezTo>
                  <a:cubicBezTo>
                    <a:pt x="511" y="320"/>
                    <a:pt x="511" y="320"/>
                    <a:pt x="511" y="320"/>
                  </a:cubicBezTo>
                  <a:cubicBezTo>
                    <a:pt x="325" y="134"/>
                    <a:pt x="325" y="134"/>
                    <a:pt x="325" y="134"/>
                  </a:cubicBezTo>
                  <a:lnTo>
                    <a:pt x="140" y="32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 name="Freeform 18"/>
            <p:cNvSpPr>
              <a:spLocks/>
            </p:cNvSpPr>
            <p:nvPr userDrawn="1"/>
          </p:nvSpPr>
          <p:spPr bwMode="auto">
            <a:xfrm>
              <a:off x="9535425" y="1939551"/>
              <a:ext cx="601834" cy="4944494"/>
            </a:xfrm>
            <a:custGeom>
              <a:avLst/>
              <a:gdLst>
                <a:gd name="T0" fmla="*/ 2147483647 w 649"/>
                <a:gd name="T1" fmla="*/ 0 h 5332"/>
                <a:gd name="T2" fmla="*/ 2147483647 w 649"/>
                <a:gd name="T3" fmla="*/ 0 h 5332"/>
                <a:gd name="T4" fmla="*/ 2147483647 w 649"/>
                <a:gd name="T5" fmla="*/ 2147483647 h 5332"/>
                <a:gd name="T6" fmla="*/ 2147483647 w 649"/>
                <a:gd name="T7" fmla="*/ 2147483647 h 5332"/>
                <a:gd name="T8" fmla="*/ 0 w 649"/>
                <a:gd name="T9" fmla="*/ 2147483647 h 5332"/>
                <a:gd name="T10" fmla="*/ 2147483647 w 649"/>
                <a:gd name="T11" fmla="*/ 2147483647 h 5332"/>
                <a:gd name="T12" fmla="*/ 2147483647 w 649"/>
                <a:gd name="T13" fmla="*/ 2147483647 h 5332"/>
                <a:gd name="T14" fmla="*/ 2147483647 w 649"/>
                <a:gd name="T15" fmla="*/ 2147483647 h 5332"/>
                <a:gd name="T16" fmla="*/ 2147483647 w 649"/>
                <a:gd name="T17" fmla="*/ 2147483647 h 5332"/>
                <a:gd name="T18" fmla="*/ 2147483647 w 649"/>
                <a:gd name="T19" fmla="*/ 2147483647 h 5332"/>
                <a:gd name="T20" fmla="*/ 2147483647 w 649"/>
                <a:gd name="T21" fmla="*/ 2147483647 h 5332"/>
                <a:gd name="T22" fmla="*/ 2147483647 w 649"/>
                <a:gd name="T23" fmla="*/ 0 h 53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49" h="5332">
                  <a:moveTo>
                    <a:pt x="649" y="0"/>
                  </a:moveTo>
                  <a:lnTo>
                    <a:pt x="449" y="0"/>
                  </a:lnTo>
                  <a:lnTo>
                    <a:pt x="449" y="1986"/>
                  </a:lnTo>
                  <a:lnTo>
                    <a:pt x="141" y="1680"/>
                  </a:lnTo>
                  <a:lnTo>
                    <a:pt x="0" y="1821"/>
                  </a:lnTo>
                  <a:lnTo>
                    <a:pt x="449" y="2270"/>
                  </a:lnTo>
                  <a:lnTo>
                    <a:pt x="449" y="2577"/>
                  </a:lnTo>
                  <a:lnTo>
                    <a:pt x="449" y="5332"/>
                  </a:lnTo>
                  <a:lnTo>
                    <a:pt x="649" y="5332"/>
                  </a:lnTo>
                  <a:lnTo>
                    <a:pt x="649" y="2577"/>
                  </a:lnTo>
                  <a:lnTo>
                    <a:pt x="649" y="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 name="Freeform 19"/>
            <p:cNvSpPr>
              <a:spLocks noEditPoints="1"/>
            </p:cNvSpPr>
            <p:nvPr userDrawn="1"/>
          </p:nvSpPr>
          <p:spPr bwMode="auto">
            <a:xfrm>
              <a:off x="10137259" y="3460363"/>
              <a:ext cx="888377" cy="1083115"/>
            </a:xfrm>
            <a:custGeom>
              <a:avLst/>
              <a:gdLst>
                <a:gd name="T0" fmla="*/ 2147483647 w 529"/>
                <a:gd name="T1" fmla="*/ 2147483647 h 645"/>
                <a:gd name="T2" fmla="*/ 2147483647 w 529"/>
                <a:gd name="T3" fmla="*/ 2147483647 h 645"/>
                <a:gd name="T4" fmla="*/ 2147483647 w 529"/>
                <a:gd name="T5" fmla="*/ 2147483647 h 645"/>
                <a:gd name="T6" fmla="*/ 2147483647 w 529"/>
                <a:gd name="T7" fmla="*/ 2147483647 h 645"/>
                <a:gd name="T8" fmla="*/ 0 w 529"/>
                <a:gd name="T9" fmla="*/ 2147483647 h 645"/>
                <a:gd name="T10" fmla="*/ 0 w 529"/>
                <a:gd name="T11" fmla="*/ 2147483647 h 645"/>
                <a:gd name="T12" fmla="*/ 2147483647 w 529"/>
                <a:gd name="T13" fmla="*/ 2147483647 h 645"/>
                <a:gd name="T14" fmla="*/ 2147483647 w 529"/>
                <a:gd name="T15" fmla="*/ 2147483647 h 645"/>
                <a:gd name="T16" fmla="*/ 2147483647 w 529"/>
                <a:gd name="T17" fmla="*/ 2147483647 h 645"/>
                <a:gd name="T18" fmla="*/ 2147483647 w 529"/>
                <a:gd name="T19" fmla="*/ 2147483647 h 645"/>
                <a:gd name="T20" fmla="*/ 2147483647 w 529"/>
                <a:gd name="T21" fmla="*/ 2147483647 h 645"/>
                <a:gd name="T22" fmla="*/ 2147483647 w 529"/>
                <a:gd name="T23" fmla="*/ 2147483647 h 645"/>
                <a:gd name="T24" fmla="*/ 2147483647 w 529"/>
                <a:gd name="T25" fmla="*/ 2147483647 h 645"/>
                <a:gd name="T26" fmla="*/ 2147483647 w 529"/>
                <a:gd name="T27" fmla="*/ 2147483647 h 645"/>
                <a:gd name="T28" fmla="*/ 2147483647 w 529"/>
                <a:gd name="T29" fmla="*/ 2147483647 h 645"/>
                <a:gd name="T30" fmla="*/ 2147483647 w 529"/>
                <a:gd name="T31" fmla="*/ 2147483647 h 645"/>
                <a:gd name="T32" fmla="*/ 2147483647 w 529"/>
                <a:gd name="T33" fmla="*/ 2147483647 h 645"/>
                <a:gd name="T34" fmla="*/ 2147483647 w 529"/>
                <a:gd name="T35" fmla="*/ 2147483647 h 6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29" h="645">
                  <a:moveTo>
                    <a:pt x="512" y="286"/>
                  </a:moveTo>
                  <a:cubicBezTo>
                    <a:pt x="418" y="191"/>
                    <a:pt x="418" y="191"/>
                    <a:pt x="418" y="191"/>
                  </a:cubicBezTo>
                  <a:cubicBezTo>
                    <a:pt x="248" y="22"/>
                    <a:pt x="248" y="22"/>
                    <a:pt x="248" y="22"/>
                  </a:cubicBezTo>
                  <a:cubicBezTo>
                    <a:pt x="227" y="0"/>
                    <a:pt x="192" y="0"/>
                    <a:pt x="170" y="22"/>
                  </a:cubicBezTo>
                  <a:cubicBezTo>
                    <a:pt x="0" y="191"/>
                    <a:pt x="0" y="191"/>
                    <a:pt x="0" y="191"/>
                  </a:cubicBezTo>
                  <a:cubicBezTo>
                    <a:pt x="0" y="459"/>
                    <a:pt x="0" y="459"/>
                    <a:pt x="0" y="459"/>
                  </a:cubicBezTo>
                  <a:cubicBezTo>
                    <a:pt x="170" y="629"/>
                    <a:pt x="170" y="629"/>
                    <a:pt x="170" y="629"/>
                  </a:cubicBezTo>
                  <a:cubicBezTo>
                    <a:pt x="180" y="639"/>
                    <a:pt x="194" y="645"/>
                    <a:pt x="209" y="645"/>
                  </a:cubicBezTo>
                  <a:cubicBezTo>
                    <a:pt x="224" y="645"/>
                    <a:pt x="238" y="639"/>
                    <a:pt x="248" y="629"/>
                  </a:cubicBezTo>
                  <a:cubicBezTo>
                    <a:pt x="418" y="459"/>
                    <a:pt x="418" y="459"/>
                    <a:pt x="418" y="459"/>
                  </a:cubicBezTo>
                  <a:cubicBezTo>
                    <a:pt x="512" y="364"/>
                    <a:pt x="512" y="364"/>
                    <a:pt x="512" y="364"/>
                  </a:cubicBezTo>
                  <a:cubicBezTo>
                    <a:pt x="523" y="354"/>
                    <a:pt x="529" y="340"/>
                    <a:pt x="529" y="325"/>
                  </a:cubicBezTo>
                  <a:cubicBezTo>
                    <a:pt x="529" y="311"/>
                    <a:pt x="523" y="296"/>
                    <a:pt x="512" y="286"/>
                  </a:cubicBezTo>
                  <a:close/>
                  <a:moveTo>
                    <a:pt x="209" y="511"/>
                  </a:moveTo>
                  <a:cubicBezTo>
                    <a:pt x="23" y="325"/>
                    <a:pt x="23" y="325"/>
                    <a:pt x="23" y="325"/>
                  </a:cubicBezTo>
                  <a:cubicBezTo>
                    <a:pt x="209" y="140"/>
                    <a:pt x="209" y="140"/>
                    <a:pt x="209" y="140"/>
                  </a:cubicBezTo>
                  <a:cubicBezTo>
                    <a:pt x="395" y="325"/>
                    <a:pt x="395" y="325"/>
                    <a:pt x="395" y="325"/>
                  </a:cubicBezTo>
                  <a:lnTo>
                    <a:pt x="209" y="511"/>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0" name="Freeform 20"/>
            <p:cNvSpPr>
              <a:spLocks/>
            </p:cNvSpPr>
            <p:nvPr userDrawn="1"/>
          </p:nvSpPr>
          <p:spPr bwMode="auto">
            <a:xfrm>
              <a:off x="9951794" y="3781217"/>
              <a:ext cx="185465" cy="449752"/>
            </a:xfrm>
            <a:custGeom>
              <a:avLst/>
              <a:gdLst>
                <a:gd name="T0" fmla="*/ 2147483647 w 200"/>
                <a:gd name="T1" fmla="*/ 0 h 485"/>
                <a:gd name="T2" fmla="*/ 2147483647 w 200"/>
                <a:gd name="T3" fmla="*/ 2147483647 h 485"/>
                <a:gd name="T4" fmla="*/ 0 w 200"/>
                <a:gd name="T5" fmla="*/ 0 h 485"/>
                <a:gd name="T6" fmla="*/ 0 w 200"/>
                <a:gd name="T7" fmla="*/ 2147483647 h 485"/>
                <a:gd name="T8" fmla="*/ 2147483647 w 200"/>
                <a:gd name="T9" fmla="*/ 2147483647 h 485"/>
                <a:gd name="T10" fmla="*/ 2147483647 w 200"/>
                <a:gd name="T11" fmla="*/ 0 h 4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 h="485">
                  <a:moveTo>
                    <a:pt x="200" y="0"/>
                  </a:moveTo>
                  <a:lnTo>
                    <a:pt x="100" y="101"/>
                  </a:lnTo>
                  <a:lnTo>
                    <a:pt x="0" y="0"/>
                  </a:lnTo>
                  <a:lnTo>
                    <a:pt x="0" y="284"/>
                  </a:lnTo>
                  <a:lnTo>
                    <a:pt x="200" y="485"/>
                  </a:lnTo>
                  <a:lnTo>
                    <a:pt x="200" y="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1" name="Freeform 21"/>
            <p:cNvSpPr>
              <a:spLocks noEditPoints="1"/>
            </p:cNvSpPr>
            <p:nvPr userDrawn="1"/>
          </p:nvSpPr>
          <p:spPr bwMode="auto">
            <a:xfrm>
              <a:off x="9506678" y="950096"/>
              <a:ext cx="1084042" cy="1084042"/>
            </a:xfrm>
            <a:custGeom>
              <a:avLst/>
              <a:gdLst>
                <a:gd name="T0" fmla="*/ 2147483647 w 645"/>
                <a:gd name="T1" fmla="*/ 2147483647 h 645"/>
                <a:gd name="T2" fmla="*/ 2147483647 w 645"/>
                <a:gd name="T3" fmla="*/ 2147483647 h 645"/>
                <a:gd name="T4" fmla="*/ 2147483647 w 645"/>
                <a:gd name="T5" fmla="*/ 2147483647 h 645"/>
                <a:gd name="T6" fmla="*/ 0 w 645"/>
                <a:gd name="T7" fmla="*/ 2147483647 h 645"/>
                <a:gd name="T8" fmla="*/ 2147483647 w 645"/>
                <a:gd name="T9" fmla="*/ 2147483647 h 645"/>
                <a:gd name="T10" fmla="*/ 2147483647 w 645"/>
                <a:gd name="T11" fmla="*/ 2147483647 h 645"/>
                <a:gd name="T12" fmla="*/ 2147483647 w 645"/>
                <a:gd name="T13" fmla="*/ 2147483647 h 645"/>
                <a:gd name="T14" fmla="*/ 2147483647 w 645"/>
                <a:gd name="T15" fmla="*/ 2147483647 h 645"/>
                <a:gd name="T16" fmla="*/ 2147483647 w 645"/>
                <a:gd name="T17" fmla="*/ 2147483647 h 645"/>
                <a:gd name="T18" fmla="*/ 2147483647 w 645"/>
                <a:gd name="T19" fmla="*/ 2147483647 h 645"/>
                <a:gd name="T20" fmla="*/ 2147483647 w 645"/>
                <a:gd name="T21" fmla="*/ 2147483647 h 645"/>
                <a:gd name="T22" fmla="*/ 2147483647 w 645"/>
                <a:gd name="T23" fmla="*/ 2147483647 h 645"/>
                <a:gd name="T24" fmla="*/ 2147483647 w 645"/>
                <a:gd name="T25" fmla="*/ 2147483647 h 645"/>
                <a:gd name="T26" fmla="*/ 2147483647 w 645"/>
                <a:gd name="T27" fmla="*/ 2147483647 h 645"/>
                <a:gd name="T28" fmla="*/ 2147483647 w 645"/>
                <a:gd name="T29" fmla="*/ 2147483647 h 645"/>
                <a:gd name="T30" fmla="*/ 2147483647 w 645"/>
                <a:gd name="T31" fmla="*/ 2147483647 h 6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45" h="645">
                  <a:moveTo>
                    <a:pt x="320" y="645"/>
                  </a:moveTo>
                  <a:cubicBezTo>
                    <a:pt x="306" y="645"/>
                    <a:pt x="292" y="639"/>
                    <a:pt x="281" y="629"/>
                  </a:cubicBezTo>
                  <a:cubicBezTo>
                    <a:pt x="17" y="364"/>
                    <a:pt x="17" y="364"/>
                    <a:pt x="17" y="364"/>
                  </a:cubicBezTo>
                  <a:cubicBezTo>
                    <a:pt x="6" y="354"/>
                    <a:pt x="0" y="340"/>
                    <a:pt x="0" y="325"/>
                  </a:cubicBezTo>
                  <a:cubicBezTo>
                    <a:pt x="0" y="311"/>
                    <a:pt x="6" y="296"/>
                    <a:pt x="17" y="286"/>
                  </a:cubicBezTo>
                  <a:cubicBezTo>
                    <a:pt x="281" y="22"/>
                    <a:pt x="281" y="22"/>
                    <a:pt x="281" y="22"/>
                  </a:cubicBezTo>
                  <a:cubicBezTo>
                    <a:pt x="302" y="0"/>
                    <a:pt x="338" y="0"/>
                    <a:pt x="359" y="22"/>
                  </a:cubicBezTo>
                  <a:cubicBezTo>
                    <a:pt x="623" y="286"/>
                    <a:pt x="623" y="286"/>
                    <a:pt x="623" y="286"/>
                  </a:cubicBezTo>
                  <a:cubicBezTo>
                    <a:pt x="645" y="308"/>
                    <a:pt x="645" y="343"/>
                    <a:pt x="623" y="364"/>
                  </a:cubicBezTo>
                  <a:cubicBezTo>
                    <a:pt x="359" y="629"/>
                    <a:pt x="359" y="629"/>
                    <a:pt x="359" y="629"/>
                  </a:cubicBezTo>
                  <a:cubicBezTo>
                    <a:pt x="348" y="639"/>
                    <a:pt x="334" y="645"/>
                    <a:pt x="320" y="645"/>
                  </a:cubicBezTo>
                  <a:close/>
                  <a:moveTo>
                    <a:pt x="134" y="325"/>
                  </a:moveTo>
                  <a:cubicBezTo>
                    <a:pt x="320" y="511"/>
                    <a:pt x="320" y="511"/>
                    <a:pt x="320" y="511"/>
                  </a:cubicBezTo>
                  <a:cubicBezTo>
                    <a:pt x="506" y="325"/>
                    <a:pt x="506" y="325"/>
                    <a:pt x="506" y="325"/>
                  </a:cubicBezTo>
                  <a:cubicBezTo>
                    <a:pt x="320" y="140"/>
                    <a:pt x="320" y="140"/>
                    <a:pt x="320" y="140"/>
                  </a:cubicBezTo>
                  <a:lnTo>
                    <a:pt x="134" y="325"/>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2" name="Freeform 22"/>
            <p:cNvSpPr>
              <a:spLocks noEditPoints="1"/>
            </p:cNvSpPr>
            <p:nvPr userDrawn="1"/>
          </p:nvSpPr>
          <p:spPr bwMode="auto">
            <a:xfrm>
              <a:off x="8176895" y="3460363"/>
              <a:ext cx="886522" cy="3435737"/>
            </a:xfrm>
            <a:custGeom>
              <a:avLst/>
              <a:gdLst>
                <a:gd name="T0" fmla="*/ 2147483647 w 528"/>
                <a:gd name="T1" fmla="*/ 2147483647 h 2045"/>
                <a:gd name="T2" fmla="*/ 2147483647 w 528"/>
                <a:gd name="T3" fmla="*/ 2147483647 h 2045"/>
                <a:gd name="T4" fmla="*/ 2147483647 w 528"/>
                <a:gd name="T5" fmla="*/ 2147483647 h 2045"/>
                <a:gd name="T6" fmla="*/ 2147483647 w 528"/>
                <a:gd name="T7" fmla="*/ 2147483647 h 2045"/>
                <a:gd name="T8" fmla="*/ 0 w 528"/>
                <a:gd name="T9" fmla="*/ 2147483647 h 2045"/>
                <a:gd name="T10" fmla="*/ 0 w 528"/>
                <a:gd name="T11" fmla="*/ 2147483647 h 2045"/>
                <a:gd name="T12" fmla="*/ 2147483647 w 528"/>
                <a:gd name="T13" fmla="*/ 2147483647 h 2045"/>
                <a:gd name="T14" fmla="*/ 2147483647 w 528"/>
                <a:gd name="T15" fmla="*/ 2147483647 h 2045"/>
                <a:gd name="T16" fmla="*/ 2147483647 w 528"/>
                <a:gd name="T17" fmla="*/ 2147483647 h 2045"/>
                <a:gd name="T18" fmla="*/ 2147483647 w 528"/>
                <a:gd name="T19" fmla="*/ 2147483647 h 2045"/>
                <a:gd name="T20" fmla="*/ 2147483647 w 528"/>
                <a:gd name="T21" fmla="*/ 2147483647 h 2045"/>
                <a:gd name="T22" fmla="*/ 2147483647 w 528"/>
                <a:gd name="T23" fmla="*/ 2147483647 h 2045"/>
                <a:gd name="T24" fmla="*/ 2147483647 w 528"/>
                <a:gd name="T25" fmla="*/ 2147483647 h 2045"/>
                <a:gd name="T26" fmla="*/ 2147483647 w 528"/>
                <a:gd name="T27" fmla="*/ 2147483647 h 2045"/>
                <a:gd name="T28" fmla="*/ 2147483647 w 528"/>
                <a:gd name="T29" fmla="*/ 2147483647 h 2045"/>
                <a:gd name="T30" fmla="*/ 2147483647 w 528"/>
                <a:gd name="T31" fmla="*/ 2147483647 h 2045"/>
                <a:gd name="T32" fmla="*/ 2147483647 w 528"/>
                <a:gd name="T33" fmla="*/ 2147483647 h 2045"/>
                <a:gd name="T34" fmla="*/ 2147483647 w 528"/>
                <a:gd name="T35" fmla="*/ 2147483647 h 2045"/>
                <a:gd name="T36" fmla="*/ 2147483647 w 528"/>
                <a:gd name="T37" fmla="*/ 2147483647 h 20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8" h="2045">
                  <a:moveTo>
                    <a:pt x="528" y="191"/>
                  </a:moveTo>
                  <a:cubicBezTo>
                    <a:pt x="359" y="22"/>
                    <a:pt x="359" y="22"/>
                    <a:pt x="359" y="22"/>
                  </a:cubicBezTo>
                  <a:cubicBezTo>
                    <a:pt x="337" y="0"/>
                    <a:pt x="302" y="0"/>
                    <a:pt x="280" y="22"/>
                  </a:cubicBezTo>
                  <a:cubicBezTo>
                    <a:pt x="16" y="286"/>
                    <a:pt x="16" y="286"/>
                    <a:pt x="16" y="286"/>
                  </a:cubicBezTo>
                  <a:cubicBezTo>
                    <a:pt x="6" y="296"/>
                    <a:pt x="0" y="311"/>
                    <a:pt x="0" y="325"/>
                  </a:cubicBezTo>
                  <a:cubicBezTo>
                    <a:pt x="0" y="2045"/>
                    <a:pt x="0" y="2045"/>
                    <a:pt x="0" y="2045"/>
                  </a:cubicBezTo>
                  <a:cubicBezTo>
                    <a:pt x="111" y="2045"/>
                    <a:pt x="111" y="2045"/>
                    <a:pt x="111" y="2045"/>
                  </a:cubicBezTo>
                  <a:cubicBezTo>
                    <a:pt x="111" y="459"/>
                    <a:pt x="111" y="459"/>
                    <a:pt x="111" y="459"/>
                  </a:cubicBezTo>
                  <a:cubicBezTo>
                    <a:pt x="264" y="612"/>
                    <a:pt x="264" y="612"/>
                    <a:pt x="264" y="612"/>
                  </a:cubicBezTo>
                  <a:cubicBezTo>
                    <a:pt x="264" y="2038"/>
                    <a:pt x="264" y="2038"/>
                    <a:pt x="264" y="2038"/>
                  </a:cubicBezTo>
                  <a:cubicBezTo>
                    <a:pt x="375" y="2038"/>
                    <a:pt x="375" y="2038"/>
                    <a:pt x="375" y="2038"/>
                  </a:cubicBezTo>
                  <a:cubicBezTo>
                    <a:pt x="375" y="612"/>
                    <a:pt x="375" y="612"/>
                    <a:pt x="375" y="612"/>
                  </a:cubicBezTo>
                  <a:cubicBezTo>
                    <a:pt x="528" y="459"/>
                    <a:pt x="528" y="459"/>
                    <a:pt x="528" y="459"/>
                  </a:cubicBezTo>
                  <a:lnTo>
                    <a:pt x="528" y="191"/>
                  </a:lnTo>
                  <a:close/>
                  <a:moveTo>
                    <a:pt x="320" y="511"/>
                  </a:moveTo>
                  <a:cubicBezTo>
                    <a:pt x="134" y="325"/>
                    <a:pt x="134" y="325"/>
                    <a:pt x="134" y="325"/>
                  </a:cubicBezTo>
                  <a:cubicBezTo>
                    <a:pt x="320" y="140"/>
                    <a:pt x="320" y="140"/>
                    <a:pt x="320" y="140"/>
                  </a:cubicBezTo>
                  <a:cubicBezTo>
                    <a:pt x="505" y="325"/>
                    <a:pt x="505" y="325"/>
                    <a:pt x="505" y="325"/>
                  </a:cubicBezTo>
                  <a:lnTo>
                    <a:pt x="320" y="511"/>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 name="Freeform 23"/>
            <p:cNvSpPr>
              <a:spLocks/>
            </p:cNvSpPr>
            <p:nvPr userDrawn="1"/>
          </p:nvSpPr>
          <p:spPr bwMode="auto">
            <a:xfrm>
              <a:off x="9063417" y="3781217"/>
              <a:ext cx="186392" cy="449752"/>
            </a:xfrm>
            <a:custGeom>
              <a:avLst/>
              <a:gdLst>
                <a:gd name="T0" fmla="*/ 2147483647 w 111"/>
                <a:gd name="T1" fmla="*/ 2147483647 h 268"/>
                <a:gd name="T2" fmla="*/ 2147483647 w 111"/>
                <a:gd name="T3" fmla="*/ 2147483647 h 268"/>
                <a:gd name="T4" fmla="*/ 0 w 111"/>
                <a:gd name="T5" fmla="*/ 0 h 268"/>
                <a:gd name="T6" fmla="*/ 0 w 111"/>
                <a:gd name="T7" fmla="*/ 2147483647 h 268"/>
                <a:gd name="T8" fmla="*/ 2147483647 w 111"/>
                <a:gd name="T9" fmla="*/ 2147483647 h 268"/>
                <a:gd name="T10" fmla="*/ 2147483647 w 111"/>
                <a:gd name="T11" fmla="*/ 2147483647 h 2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 h="268">
                  <a:moveTo>
                    <a:pt x="111" y="134"/>
                  </a:moveTo>
                  <a:cubicBezTo>
                    <a:pt x="111" y="120"/>
                    <a:pt x="105" y="105"/>
                    <a:pt x="95" y="95"/>
                  </a:cubicBezTo>
                  <a:cubicBezTo>
                    <a:pt x="0" y="0"/>
                    <a:pt x="0" y="0"/>
                    <a:pt x="0" y="0"/>
                  </a:cubicBezTo>
                  <a:cubicBezTo>
                    <a:pt x="0" y="268"/>
                    <a:pt x="0" y="268"/>
                    <a:pt x="0" y="268"/>
                  </a:cubicBezTo>
                  <a:cubicBezTo>
                    <a:pt x="95" y="173"/>
                    <a:pt x="95" y="173"/>
                    <a:pt x="95" y="173"/>
                  </a:cubicBezTo>
                  <a:cubicBezTo>
                    <a:pt x="105" y="163"/>
                    <a:pt x="111" y="149"/>
                    <a:pt x="111" y="134"/>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4" name="Rectangle 24"/>
            <p:cNvSpPr>
              <a:spLocks noChangeArrowheads="1"/>
            </p:cNvSpPr>
            <p:nvPr userDrawn="1"/>
          </p:nvSpPr>
          <p:spPr bwMode="auto">
            <a:xfrm>
              <a:off x="9507321" y="2823103"/>
              <a:ext cx="185751" cy="4060299"/>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endParaRPr lang="en-US" altLang="en-US" sz="1800"/>
            </a:p>
          </p:txBody>
        </p:sp>
        <p:sp>
          <p:nvSpPr>
            <p:cNvPr id="45" name="Freeform 25"/>
            <p:cNvSpPr>
              <a:spLocks/>
            </p:cNvSpPr>
            <p:nvPr userDrawn="1"/>
          </p:nvSpPr>
          <p:spPr bwMode="auto">
            <a:xfrm>
              <a:off x="9506678" y="2598879"/>
              <a:ext cx="196593" cy="449752"/>
            </a:xfrm>
            <a:custGeom>
              <a:avLst/>
              <a:gdLst>
                <a:gd name="T0" fmla="*/ 2147483647 w 117"/>
                <a:gd name="T1" fmla="*/ 2147483647 h 268"/>
                <a:gd name="T2" fmla="*/ 0 w 117"/>
                <a:gd name="T3" fmla="*/ 0 h 268"/>
                <a:gd name="T4" fmla="*/ 0 w 117"/>
                <a:gd name="T5" fmla="*/ 2147483647 h 268"/>
                <a:gd name="T6" fmla="*/ 2147483647 w 117"/>
                <a:gd name="T7" fmla="*/ 2147483647 h 268"/>
                <a:gd name="T8" fmla="*/ 2147483647 w 117"/>
                <a:gd name="T9" fmla="*/ 2147483647 h 2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268">
                  <a:moveTo>
                    <a:pt x="95" y="95"/>
                  </a:moveTo>
                  <a:cubicBezTo>
                    <a:pt x="0" y="0"/>
                    <a:pt x="0" y="0"/>
                    <a:pt x="0" y="0"/>
                  </a:cubicBezTo>
                  <a:cubicBezTo>
                    <a:pt x="0" y="268"/>
                    <a:pt x="0" y="268"/>
                    <a:pt x="0" y="268"/>
                  </a:cubicBezTo>
                  <a:cubicBezTo>
                    <a:pt x="95" y="173"/>
                    <a:pt x="95" y="173"/>
                    <a:pt x="95" y="173"/>
                  </a:cubicBezTo>
                  <a:cubicBezTo>
                    <a:pt x="117" y="152"/>
                    <a:pt x="117" y="116"/>
                    <a:pt x="95" y="95"/>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6" name="Rectangle 45"/>
            <p:cNvSpPr/>
            <p:nvPr userDrawn="1"/>
          </p:nvSpPr>
          <p:spPr>
            <a:xfrm>
              <a:off x="9693072" y="3411990"/>
              <a:ext cx="258783" cy="73174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47" name="Rectangle 13"/>
            <p:cNvSpPr>
              <a:spLocks noChangeArrowheads="1"/>
            </p:cNvSpPr>
            <p:nvPr userDrawn="1"/>
          </p:nvSpPr>
          <p:spPr bwMode="auto">
            <a:xfrm>
              <a:off x="10396388" y="4450080"/>
              <a:ext cx="185751" cy="244602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endParaRPr lang="en-US" altLang="en-US" sz="1800"/>
            </a:p>
          </p:txBody>
        </p:sp>
      </p:grpSp>
      <p:sp>
        <p:nvSpPr>
          <p:cNvPr id="64" name="Subtitle 2"/>
          <p:cNvSpPr>
            <a:spLocks noGrp="1"/>
          </p:cNvSpPr>
          <p:nvPr>
            <p:ph type="subTitle" idx="1"/>
          </p:nvPr>
        </p:nvSpPr>
        <p:spPr>
          <a:xfrm>
            <a:off x="435703" y="5179917"/>
            <a:ext cx="7336696" cy="1019366"/>
          </a:xfrm>
        </p:spPr>
        <p:txBody>
          <a:bodyPr>
            <a:noAutofit/>
          </a:bodyPr>
          <a:lstStyle>
            <a:lvl1pPr marL="0" indent="0" algn="l">
              <a:lnSpc>
                <a:spcPct val="100000"/>
              </a:lnSpc>
              <a:buNone/>
              <a:defRPr sz="2600">
                <a:solidFill>
                  <a:schemeClr val="tx1"/>
                </a:solidFill>
                <a:latin typeface="+mn-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3" name="Title 1"/>
          <p:cNvSpPr>
            <a:spLocks noGrp="1"/>
          </p:cNvSpPr>
          <p:nvPr>
            <p:ph type="ctrTitle"/>
          </p:nvPr>
        </p:nvSpPr>
        <p:spPr>
          <a:xfrm>
            <a:off x="410302" y="2701234"/>
            <a:ext cx="7362097" cy="2471446"/>
          </a:xfrm>
        </p:spPr>
        <p:txBody>
          <a:bodyPr anchor="b">
            <a:noAutofit/>
          </a:bodyPr>
          <a:lstStyle>
            <a:lvl1pPr>
              <a:lnSpc>
                <a:spcPct val="80000"/>
              </a:lnSpc>
              <a:defRPr sz="4400">
                <a:solidFill>
                  <a:srgbClr val="F5F5F5"/>
                </a:soli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93162756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BLUE">
    <p:bg>
      <p:bgPr>
        <a:solidFill>
          <a:schemeClr val="tx2"/>
        </a:solidFill>
        <a:effectLst/>
      </p:bgPr>
    </p:bg>
    <p:spTree>
      <p:nvGrpSpPr>
        <p:cNvPr id="1" name=""/>
        <p:cNvGrpSpPr/>
        <p:nvPr/>
      </p:nvGrpSpPr>
      <p:grpSpPr>
        <a:xfrm>
          <a:off x="0" y="0"/>
          <a:ext cx="0" cy="0"/>
          <a:chOff x="0" y="0"/>
          <a:chExt cx="0" cy="0"/>
        </a:xfrm>
      </p:grpSpPr>
      <p:sp>
        <p:nvSpPr>
          <p:cNvPr id="2" name="Slide Number Placeholder 5"/>
          <p:cNvSpPr txBox="1">
            <a:spLocks/>
          </p:cNvSpPr>
          <p:nvPr userDrawn="1"/>
        </p:nvSpPr>
        <p:spPr>
          <a:xfrm>
            <a:off x="11352213" y="6457950"/>
            <a:ext cx="341312" cy="198438"/>
          </a:xfrm>
          <a:prstGeom prst="rect">
            <a:avLst/>
          </a:prstGeom>
        </p:spPr>
        <p:txBody>
          <a:bodyPr lIns="0" tIns="0" rIns="0" bIns="0" anchor="ct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defRPr/>
            </a:pPr>
            <a:endParaRPr lang="en-US" sz="900" smtClean="0">
              <a:solidFill>
                <a:schemeClr val="bg1"/>
              </a:solidFill>
            </a:endParaRPr>
          </a:p>
        </p:txBody>
      </p:sp>
      <p:sp>
        <p:nvSpPr>
          <p:cNvPr id="3" name="Rectangle 2"/>
          <p:cNvSpPr/>
          <p:nvPr userDrawn="1"/>
        </p:nvSpPr>
        <p:spPr>
          <a:xfrm>
            <a:off x="381000" y="6362700"/>
            <a:ext cx="1473200" cy="2968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Tree>
    <p:extLst>
      <p:ext uri="{BB962C8B-B14F-4D97-AF65-F5344CB8AC3E}">
        <p14:creationId xmlns:p14="http://schemas.microsoft.com/office/powerpoint/2010/main" val="88344503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DARK BLU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801501"/>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BLINDED">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078861" y="0"/>
            <a:ext cx="8109964" cy="6858000"/>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19"/>
          <p:cNvSpPr>
            <a:spLocks noGrp="1"/>
          </p:cNvSpPr>
          <p:nvPr>
            <p:ph type="body" sz="quarter" idx="10"/>
          </p:nvPr>
        </p:nvSpPr>
        <p:spPr>
          <a:xfrm>
            <a:off x="396387" y="3439160"/>
            <a:ext cx="3192633" cy="2186940"/>
          </a:xfrm>
        </p:spPr>
        <p:txBody>
          <a:bodyPr anchor="b"/>
          <a:lstStyle>
            <a:lvl1pPr marL="0" indent="0">
              <a:lnSpc>
                <a:spcPct val="90000"/>
              </a:lnSpc>
              <a:buNone/>
              <a:defRPr baseline="0">
                <a:solidFill>
                  <a:schemeClr val="accent5"/>
                </a:solidFill>
              </a:defRPr>
            </a:lvl1pPr>
            <a:lvl2pPr marL="285750" indent="0">
              <a:buNone/>
              <a:defRPr>
                <a:solidFill>
                  <a:schemeClr val="bg2">
                    <a:lumMod val="50000"/>
                  </a:schemeClr>
                </a:solidFill>
              </a:defRPr>
            </a:lvl2pPr>
            <a:lvl3pPr marL="571500" indent="0">
              <a:buNone/>
              <a:defRPr>
                <a:solidFill>
                  <a:schemeClr val="bg2">
                    <a:lumMod val="50000"/>
                  </a:schemeClr>
                </a:solidFill>
              </a:defRPr>
            </a:lvl3pPr>
            <a:lvl4pPr marL="1371600" indent="0">
              <a:buNone/>
              <a:defRPr>
                <a:solidFill>
                  <a:schemeClr val="bg2">
                    <a:lumMod val="50000"/>
                  </a:schemeClr>
                </a:solidFill>
              </a:defRPr>
            </a:lvl4pPr>
            <a:lvl5pPr marL="1828800" indent="0">
              <a:buNone/>
              <a:defRPr>
                <a:solidFill>
                  <a:schemeClr val="bg2">
                    <a:lumMod val="50000"/>
                  </a:schemeClr>
                </a:solidFill>
              </a:defRPr>
            </a:lvl5pPr>
          </a:lstStyle>
          <a:p>
            <a:pPr lvl="0"/>
            <a:r>
              <a:rPr lang="en-US" smtClean="0"/>
              <a:t>Click to edit Master text styles</a:t>
            </a:r>
          </a:p>
        </p:txBody>
      </p:sp>
    </p:spTree>
    <p:extLst>
      <p:ext uri="{BB962C8B-B14F-4D97-AF65-F5344CB8AC3E}">
        <p14:creationId xmlns:p14="http://schemas.microsoft.com/office/powerpoint/2010/main" val="893755610"/>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rtner WHITE">
    <p:spTree>
      <p:nvGrpSpPr>
        <p:cNvPr id="1" name=""/>
        <p:cNvGrpSpPr/>
        <p:nvPr/>
      </p:nvGrpSpPr>
      <p:grpSpPr>
        <a:xfrm>
          <a:off x="0" y="0"/>
          <a:ext cx="0" cy="0"/>
          <a:chOff x="0" y="0"/>
          <a:chExt cx="0" cy="0"/>
        </a:xfrm>
      </p:grpSpPr>
      <p:sp>
        <p:nvSpPr>
          <p:cNvPr id="4" name="Rectangle 3"/>
          <p:cNvSpPr/>
          <p:nvPr userDrawn="1"/>
        </p:nvSpPr>
        <p:spPr>
          <a:xfrm>
            <a:off x="381000" y="6362700"/>
            <a:ext cx="1473200" cy="2968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grpSp>
        <p:nvGrpSpPr>
          <p:cNvPr id="5" name="Group 15"/>
          <p:cNvGrpSpPr>
            <a:grpSpLocks/>
          </p:cNvGrpSpPr>
          <p:nvPr userDrawn="1"/>
        </p:nvGrpSpPr>
        <p:grpSpPr bwMode="auto">
          <a:xfrm>
            <a:off x="506413" y="6032500"/>
            <a:ext cx="1411287" cy="477838"/>
            <a:chOff x="443423" y="6032500"/>
            <a:chExt cx="1410777" cy="478408"/>
          </a:xfrm>
        </p:grpSpPr>
        <p:grpSp>
          <p:nvGrpSpPr>
            <p:cNvPr id="6" name="Group 5"/>
            <p:cNvGrpSpPr/>
            <p:nvPr userDrawn="1"/>
          </p:nvGrpSpPr>
          <p:grpSpPr>
            <a:xfrm>
              <a:off x="443423" y="6165891"/>
              <a:ext cx="1164827" cy="226840"/>
              <a:chOff x="382588" y="4784726"/>
              <a:chExt cx="896938" cy="174625"/>
            </a:xfrm>
            <a:solidFill>
              <a:schemeClr val="tx1"/>
            </a:solidFill>
          </p:grpSpPr>
          <p:sp>
            <p:nvSpPr>
              <p:cNvPr id="8" name="Freeform 15"/>
              <p:cNvSpPr>
                <a:spLocks/>
              </p:cNvSpPr>
              <p:nvPr/>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9" name="Freeform 16"/>
              <p:cNvSpPr>
                <a:spLocks/>
              </p:cNvSpPr>
              <p:nvPr/>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0" name="Freeform 17"/>
              <p:cNvSpPr>
                <a:spLocks noEditPoints="1"/>
              </p:cNvSpPr>
              <p:nvPr/>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1" name="Freeform 18"/>
              <p:cNvSpPr>
                <a:spLocks/>
              </p:cNvSpPr>
              <p:nvPr/>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2" name="Freeform 19"/>
              <p:cNvSpPr>
                <a:spLocks/>
              </p:cNvSpPr>
              <p:nvPr/>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3" name="Freeform 20"/>
              <p:cNvSpPr>
                <a:spLocks noEditPoints="1"/>
              </p:cNvSpPr>
              <p:nvPr/>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4" name="Freeform 21"/>
              <p:cNvSpPr>
                <a:spLocks noEditPoints="1"/>
              </p:cNvSpPr>
              <p:nvPr/>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5" name="Freeform 22"/>
              <p:cNvSpPr>
                <a:spLocks noEditPoints="1"/>
              </p:cNvSpPr>
              <p:nvPr/>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grpSp>
        <p:cxnSp>
          <p:nvCxnSpPr>
            <p:cNvPr id="7" name="Straight Connector 6"/>
            <p:cNvCxnSpPr/>
            <p:nvPr userDrawn="1"/>
          </p:nvCxnSpPr>
          <p:spPr>
            <a:xfrm>
              <a:off x="1854200" y="6032500"/>
              <a:ext cx="0" cy="478408"/>
            </a:xfrm>
            <a:prstGeom prst="line">
              <a:avLst/>
            </a:prstGeom>
            <a:ln w="12700">
              <a:solidFill>
                <a:schemeClr val="accent5"/>
              </a:solidFill>
            </a:ln>
          </p:spPr>
          <p:style>
            <a:lnRef idx="2">
              <a:schemeClr val="accent1"/>
            </a:lnRef>
            <a:fillRef idx="0">
              <a:schemeClr val="accent1"/>
            </a:fillRef>
            <a:effectRef idx="1">
              <a:schemeClr val="accent1"/>
            </a:effectRef>
            <a:fontRef idx="minor">
              <a:schemeClr val="tx1"/>
            </a:fontRef>
          </p:style>
        </p:cxnSp>
      </p:grpSp>
      <p:sp>
        <p:nvSpPr>
          <p:cNvPr id="17" name="Title 1"/>
          <p:cNvSpPr>
            <a:spLocks noGrp="1"/>
          </p:cNvSpPr>
          <p:nvPr>
            <p:ph type="title"/>
          </p:nvPr>
        </p:nvSpPr>
        <p:spPr>
          <a:xfrm>
            <a:off x="365760" y="457200"/>
            <a:ext cx="11313561" cy="792162"/>
          </a:xfrm>
        </p:spPr>
        <p:txBody>
          <a:bodyPr/>
          <a:lstStyle/>
          <a:p>
            <a:r>
              <a:rPr lang="en-US" smtClean="0"/>
              <a:t>Click to edit Master title style</a:t>
            </a:r>
            <a:endParaRPr lang="en-US" dirty="0"/>
          </a:p>
        </p:txBody>
      </p:sp>
      <p:sp>
        <p:nvSpPr>
          <p:cNvPr id="18" name="Text Placeholder 3"/>
          <p:cNvSpPr>
            <a:spLocks noGrp="1"/>
          </p:cNvSpPr>
          <p:nvPr>
            <p:ph type="body" sz="quarter" idx="10"/>
          </p:nvPr>
        </p:nvSpPr>
        <p:spPr>
          <a:xfrm>
            <a:off x="379413" y="1435100"/>
            <a:ext cx="1131356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746531"/>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gue/Quote WHITE">
    <p:spTree>
      <p:nvGrpSpPr>
        <p:cNvPr id="1" name=""/>
        <p:cNvGrpSpPr/>
        <p:nvPr/>
      </p:nvGrpSpPr>
      <p:grpSpPr>
        <a:xfrm>
          <a:off x="0" y="0"/>
          <a:ext cx="0" cy="0"/>
          <a:chOff x="0" y="0"/>
          <a:chExt cx="0" cy="0"/>
        </a:xfrm>
      </p:grpSpPr>
      <p:sp>
        <p:nvSpPr>
          <p:cNvPr id="3" name="Title 1"/>
          <p:cNvSpPr>
            <a:spLocks noGrp="1"/>
          </p:cNvSpPr>
          <p:nvPr>
            <p:ph type="ctrTitle"/>
          </p:nvPr>
        </p:nvSpPr>
        <p:spPr>
          <a:xfrm>
            <a:off x="410302" y="2191551"/>
            <a:ext cx="8225697" cy="2471446"/>
          </a:xfrm>
        </p:spPr>
        <p:txBody>
          <a:bodyPr anchor="b">
            <a:noAutofit/>
          </a:bodyPr>
          <a:lstStyle>
            <a:lvl1pPr>
              <a:lnSpc>
                <a:spcPct val="80000"/>
              </a:lnSpc>
              <a:defRPr sz="4400">
                <a:solidFill>
                  <a:schemeClr val="tx2"/>
                </a:solidFill>
              </a:defRPr>
            </a:lvl1pPr>
          </a:lstStyle>
          <a:p>
            <a:r>
              <a:rPr lang="en-US" dirty="0" smtClean="0"/>
              <a:t>Click to edit Master title style</a:t>
            </a:r>
            <a:endParaRPr lang="en-US" dirty="0"/>
          </a:p>
        </p:txBody>
      </p:sp>
      <p:sp>
        <p:nvSpPr>
          <p:cNvPr id="4" name="Subtitle 2"/>
          <p:cNvSpPr>
            <a:spLocks noGrp="1"/>
          </p:cNvSpPr>
          <p:nvPr>
            <p:ph type="subTitle" idx="1"/>
          </p:nvPr>
        </p:nvSpPr>
        <p:spPr>
          <a:xfrm>
            <a:off x="435703" y="4662997"/>
            <a:ext cx="8200296" cy="624450"/>
          </a:xfrm>
        </p:spPr>
        <p:txBody>
          <a:bodyPr>
            <a:noAutofit/>
          </a:bodyPr>
          <a:lstStyle>
            <a:lvl1pPr marL="0" indent="0" algn="l">
              <a:buNone/>
              <a:defRPr sz="2600">
                <a:solidFill>
                  <a:schemeClr val="tx1"/>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849910152"/>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gue/Quote BLUE">
    <p:bg>
      <p:bgPr>
        <a:solidFill>
          <a:schemeClr val="tx2"/>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509985" y="6385629"/>
            <a:ext cx="1164827" cy="226840"/>
            <a:chOff x="382588" y="4784726"/>
            <a:chExt cx="896938" cy="174625"/>
          </a:xfrm>
          <a:solidFill>
            <a:schemeClr val="bg1"/>
          </a:solidFill>
        </p:grpSpPr>
        <p:sp>
          <p:nvSpPr>
            <p:cNvPr id="6" name="Freeform 5"/>
            <p:cNvSpPr>
              <a:spLocks/>
            </p:cNvSpPr>
            <p:nvPr/>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7" name="Freeform 6"/>
            <p:cNvSpPr>
              <a:spLocks/>
            </p:cNvSpPr>
            <p:nvPr/>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8" name="Freeform 7"/>
            <p:cNvSpPr>
              <a:spLocks noEditPoints="1"/>
            </p:cNvSpPr>
            <p:nvPr/>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9" name="Freeform 8"/>
            <p:cNvSpPr>
              <a:spLocks/>
            </p:cNvSpPr>
            <p:nvPr/>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0" name="Freeform 9"/>
            <p:cNvSpPr>
              <a:spLocks/>
            </p:cNvSpPr>
            <p:nvPr/>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1" name="Freeform 10"/>
            <p:cNvSpPr>
              <a:spLocks noEditPoints="1"/>
            </p:cNvSpPr>
            <p:nvPr/>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2" name="Freeform 11"/>
            <p:cNvSpPr>
              <a:spLocks noEditPoints="1"/>
            </p:cNvSpPr>
            <p:nvPr/>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3" name="Freeform 12"/>
            <p:cNvSpPr>
              <a:spLocks noEditPoints="1"/>
            </p:cNvSpPr>
            <p:nvPr/>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grpSp>
      <p:sp>
        <p:nvSpPr>
          <p:cNvPr id="3" name="Title 1"/>
          <p:cNvSpPr>
            <a:spLocks noGrp="1"/>
          </p:cNvSpPr>
          <p:nvPr>
            <p:ph type="ctrTitle"/>
          </p:nvPr>
        </p:nvSpPr>
        <p:spPr>
          <a:xfrm>
            <a:off x="410302" y="2191551"/>
            <a:ext cx="8225697" cy="2471446"/>
          </a:xfrm>
        </p:spPr>
        <p:txBody>
          <a:bodyPr anchor="b">
            <a:noAutofit/>
          </a:bodyPr>
          <a:lstStyle>
            <a:lvl1pPr>
              <a:lnSpc>
                <a:spcPct val="80000"/>
              </a:lnSpc>
              <a:defRPr sz="4400">
                <a:solidFill>
                  <a:schemeClr val="bg2"/>
                </a:solidFill>
              </a:defRPr>
            </a:lvl1pPr>
          </a:lstStyle>
          <a:p>
            <a:r>
              <a:rPr lang="en-US" smtClean="0"/>
              <a:t>Click to edit Master title style</a:t>
            </a:r>
            <a:endParaRPr lang="en-US" dirty="0"/>
          </a:p>
        </p:txBody>
      </p:sp>
      <p:sp>
        <p:nvSpPr>
          <p:cNvPr id="4" name="Subtitle 2"/>
          <p:cNvSpPr>
            <a:spLocks noGrp="1"/>
          </p:cNvSpPr>
          <p:nvPr>
            <p:ph type="subTitle" idx="1"/>
          </p:nvPr>
        </p:nvSpPr>
        <p:spPr>
          <a:xfrm>
            <a:off x="435703" y="4662997"/>
            <a:ext cx="8200296" cy="624450"/>
          </a:xfrm>
        </p:spPr>
        <p:txBody>
          <a:bodyPr>
            <a:noAutofit/>
          </a:bodyPr>
          <a:lstStyle>
            <a:lvl1pPr marL="0" indent="0" algn="l">
              <a:buNone/>
              <a:defRPr sz="2600">
                <a:solidFill>
                  <a:schemeClr val="tx1"/>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769500864"/>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gue/Quote DARK BLUE">
    <p:bg>
      <p:bgPr>
        <a:solidFill>
          <a:schemeClr val="tx1"/>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509985" y="6385629"/>
            <a:ext cx="1164827" cy="226840"/>
            <a:chOff x="382588" y="4784726"/>
            <a:chExt cx="896938" cy="174625"/>
          </a:xfrm>
          <a:solidFill>
            <a:schemeClr val="bg1"/>
          </a:solidFill>
        </p:grpSpPr>
        <p:sp>
          <p:nvSpPr>
            <p:cNvPr id="6" name="Freeform 5"/>
            <p:cNvSpPr>
              <a:spLocks/>
            </p:cNvSpPr>
            <p:nvPr/>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7" name="Freeform 6"/>
            <p:cNvSpPr>
              <a:spLocks/>
            </p:cNvSpPr>
            <p:nvPr/>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8" name="Freeform 7"/>
            <p:cNvSpPr>
              <a:spLocks noEditPoints="1"/>
            </p:cNvSpPr>
            <p:nvPr/>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9" name="Freeform 8"/>
            <p:cNvSpPr>
              <a:spLocks/>
            </p:cNvSpPr>
            <p:nvPr/>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0" name="Freeform 9"/>
            <p:cNvSpPr>
              <a:spLocks/>
            </p:cNvSpPr>
            <p:nvPr/>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1" name="Freeform 10"/>
            <p:cNvSpPr>
              <a:spLocks noEditPoints="1"/>
            </p:cNvSpPr>
            <p:nvPr/>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2" name="Freeform 11"/>
            <p:cNvSpPr>
              <a:spLocks noEditPoints="1"/>
            </p:cNvSpPr>
            <p:nvPr/>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3" name="Freeform 12"/>
            <p:cNvSpPr>
              <a:spLocks noEditPoints="1"/>
            </p:cNvSpPr>
            <p:nvPr/>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grpSp>
      <p:sp>
        <p:nvSpPr>
          <p:cNvPr id="3" name="Title 1"/>
          <p:cNvSpPr>
            <a:spLocks noGrp="1"/>
          </p:cNvSpPr>
          <p:nvPr>
            <p:ph type="ctrTitle"/>
          </p:nvPr>
        </p:nvSpPr>
        <p:spPr>
          <a:xfrm>
            <a:off x="410302" y="2191551"/>
            <a:ext cx="8225697" cy="2471446"/>
          </a:xfrm>
        </p:spPr>
        <p:txBody>
          <a:bodyPr anchor="b">
            <a:noAutofit/>
          </a:bodyPr>
          <a:lstStyle>
            <a:lvl1pPr>
              <a:lnSpc>
                <a:spcPct val="80000"/>
              </a:lnSpc>
              <a:defRPr sz="4400">
                <a:solidFill>
                  <a:schemeClr val="bg2"/>
                </a:solidFill>
              </a:defRPr>
            </a:lvl1pPr>
          </a:lstStyle>
          <a:p>
            <a:r>
              <a:rPr lang="en-US" smtClean="0"/>
              <a:t>Click to edit Master title style</a:t>
            </a:r>
            <a:endParaRPr lang="en-US" dirty="0"/>
          </a:p>
        </p:txBody>
      </p:sp>
      <p:sp>
        <p:nvSpPr>
          <p:cNvPr id="4" name="Subtitle 2"/>
          <p:cNvSpPr>
            <a:spLocks noGrp="1"/>
          </p:cNvSpPr>
          <p:nvPr>
            <p:ph type="subTitle" idx="1"/>
          </p:nvPr>
        </p:nvSpPr>
        <p:spPr>
          <a:xfrm>
            <a:off x="435703" y="4675697"/>
            <a:ext cx="8200296" cy="624450"/>
          </a:xfrm>
        </p:spPr>
        <p:txBody>
          <a:bodyPr>
            <a:noAutofit/>
          </a:bodyPr>
          <a:lstStyle>
            <a:lvl1pPr marL="0" indent="0" algn="l">
              <a:buNone/>
              <a:defRPr sz="2600">
                <a:solidFill>
                  <a:schemeClr val="tx2">
                    <a:lumMod val="60000"/>
                    <a:lumOff val="40000"/>
                  </a:schemeClr>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647477592"/>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grpSp>
        <p:nvGrpSpPr>
          <p:cNvPr id="4" name="Group 3"/>
          <p:cNvGrpSpPr/>
          <p:nvPr userDrawn="1"/>
        </p:nvGrpSpPr>
        <p:grpSpPr>
          <a:xfrm>
            <a:off x="5853510" y="2436319"/>
            <a:ext cx="1633140" cy="318040"/>
            <a:chOff x="382588" y="4784726"/>
            <a:chExt cx="896938" cy="174625"/>
          </a:xfrm>
          <a:solidFill>
            <a:schemeClr val="tx1"/>
          </a:solidFill>
        </p:grpSpPr>
        <p:sp>
          <p:nvSpPr>
            <p:cNvPr id="5" name="Freeform 4"/>
            <p:cNvSpPr>
              <a:spLocks/>
            </p:cNvSpPr>
            <p:nvPr/>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6" name="Freeform 5"/>
            <p:cNvSpPr>
              <a:spLocks/>
            </p:cNvSpPr>
            <p:nvPr/>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7" name="Freeform 6"/>
            <p:cNvSpPr>
              <a:spLocks noEditPoints="1"/>
            </p:cNvSpPr>
            <p:nvPr/>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8" name="Freeform 7"/>
            <p:cNvSpPr>
              <a:spLocks/>
            </p:cNvSpPr>
            <p:nvPr/>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9" name="Freeform 8"/>
            <p:cNvSpPr>
              <a:spLocks/>
            </p:cNvSpPr>
            <p:nvPr/>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0" name="Freeform 9"/>
            <p:cNvSpPr>
              <a:spLocks noEditPoints="1"/>
            </p:cNvSpPr>
            <p:nvPr/>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1" name="Freeform 10"/>
            <p:cNvSpPr>
              <a:spLocks noEditPoints="1"/>
            </p:cNvSpPr>
            <p:nvPr/>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2" name="Freeform 11"/>
            <p:cNvSpPr>
              <a:spLocks noEditPoints="1"/>
            </p:cNvSpPr>
            <p:nvPr/>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grpSp>
      <p:pic>
        <p:nvPicPr>
          <p:cNvPr id="1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36700" y="1308100"/>
            <a:ext cx="3689350" cy="4233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Rectangle 13"/>
          <p:cNvSpPr/>
          <p:nvPr userDrawn="1"/>
        </p:nvSpPr>
        <p:spPr>
          <a:xfrm>
            <a:off x="381000" y="6362700"/>
            <a:ext cx="1473200" cy="2968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9" name="Title 1"/>
          <p:cNvSpPr>
            <a:spLocks noGrp="1"/>
          </p:cNvSpPr>
          <p:nvPr>
            <p:ph type="ctrTitle"/>
          </p:nvPr>
        </p:nvSpPr>
        <p:spPr>
          <a:xfrm>
            <a:off x="5740842" y="2971799"/>
            <a:ext cx="5282758" cy="757137"/>
          </a:xfrm>
        </p:spPr>
        <p:txBody>
          <a:bodyPr>
            <a:noAutofit/>
          </a:bodyPr>
          <a:lstStyle>
            <a:lvl1pPr>
              <a:lnSpc>
                <a:spcPct val="80000"/>
              </a:lnSpc>
              <a:defRPr sz="5600">
                <a:solidFill>
                  <a:schemeClr val="tx2"/>
                </a:solidFill>
              </a:defRPr>
            </a:lvl1pPr>
          </a:lstStyle>
          <a:p>
            <a:r>
              <a:rPr lang="en-US" smtClean="0"/>
              <a:t>Click to edit Master title style</a:t>
            </a:r>
            <a:endParaRPr lang="en-US" dirty="0"/>
          </a:p>
        </p:txBody>
      </p:sp>
      <p:sp>
        <p:nvSpPr>
          <p:cNvPr id="18" name="Subtitle 2"/>
          <p:cNvSpPr>
            <a:spLocks noGrp="1"/>
          </p:cNvSpPr>
          <p:nvPr>
            <p:ph type="subTitle" idx="1"/>
          </p:nvPr>
        </p:nvSpPr>
        <p:spPr>
          <a:xfrm>
            <a:off x="5777310" y="3756674"/>
            <a:ext cx="5246290" cy="624450"/>
          </a:xfrm>
        </p:spPr>
        <p:txBody>
          <a:bodyPr>
            <a:noAutofit/>
          </a:bodyPr>
          <a:lstStyle>
            <a:lvl1pPr marL="0" indent="0" algn="l">
              <a:buNone/>
              <a:defRPr sz="2600">
                <a:solidFill>
                  <a:schemeClr val="tx1"/>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649227973"/>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chemeClr val="tx2"/>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5853510" y="2436319"/>
            <a:ext cx="1633140" cy="318040"/>
            <a:chOff x="382588" y="4784726"/>
            <a:chExt cx="896938" cy="174625"/>
          </a:xfrm>
          <a:solidFill>
            <a:schemeClr val="bg2"/>
          </a:solidFill>
        </p:grpSpPr>
        <p:sp>
          <p:nvSpPr>
            <p:cNvPr id="5" name="Freeform 4"/>
            <p:cNvSpPr>
              <a:spLocks/>
            </p:cNvSpPr>
            <p:nvPr/>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6" name="Freeform 5"/>
            <p:cNvSpPr>
              <a:spLocks/>
            </p:cNvSpPr>
            <p:nvPr/>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7" name="Freeform 6"/>
            <p:cNvSpPr>
              <a:spLocks noEditPoints="1"/>
            </p:cNvSpPr>
            <p:nvPr/>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8" name="Freeform 7"/>
            <p:cNvSpPr>
              <a:spLocks/>
            </p:cNvSpPr>
            <p:nvPr/>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9" name="Freeform 8"/>
            <p:cNvSpPr>
              <a:spLocks/>
            </p:cNvSpPr>
            <p:nvPr/>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0" name="Freeform 9"/>
            <p:cNvSpPr>
              <a:spLocks noEditPoints="1"/>
            </p:cNvSpPr>
            <p:nvPr/>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1" name="Freeform 10"/>
            <p:cNvSpPr>
              <a:spLocks noEditPoints="1"/>
            </p:cNvSpPr>
            <p:nvPr/>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2" name="Freeform 11"/>
            <p:cNvSpPr>
              <a:spLocks noEditPoints="1"/>
            </p:cNvSpPr>
            <p:nvPr/>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grpSp>
      <p:sp>
        <p:nvSpPr>
          <p:cNvPr id="13" name="Freeform 5"/>
          <p:cNvSpPr>
            <a:spLocks noChangeAspect="1" noEditPoints="1"/>
          </p:cNvSpPr>
          <p:nvPr userDrawn="1"/>
        </p:nvSpPr>
        <p:spPr bwMode="auto">
          <a:xfrm>
            <a:off x="1536700" y="1309688"/>
            <a:ext cx="3684588" cy="4233862"/>
          </a:xfrm>
          <a:custGeom>
            <a:avLst/>
            <a:gdLst>
              <a:gd name="T0" fmla="*/ 2147483647 w 3332"/>
              <a:gd name="T1" fmla="*/ 2147483647 h 3828"/>
              <a:gd name="T2" fmla="*/ 2147483647 w 3332"/>
              <a:gd name="T3" fmla="*/ 2147483647 h 3828"/>
              <a:gd name="T4" fmla="*/ 2147483647 w 3332"/>
              <a:gd name="T5" fmla="*/ 2147483647 h 3828"/>
              <a:gd name="T6" fmla="*/ 2147483647 w 3332"/>
              <a:gd name="T7" fmla="*/ 2147483647 h 3828"/>
              <a:gd name="T8" fmla="*/ 2147483647 w 3332"/>
              <a:gd name="T9" fmla="*/ 2147483647 h 3828"/>
              <a:gd name="T10" fmla="*/ 2147483647 w 3332"/>
              <a:gd name="T11" fmla="*/ 2147483647 h 3828"/>
              <a:gd name="T12" fmla="*/ 2147483647 w 3332"/>
              <a:gd name="T13" fmla="*/ 2147483647 h 3828"/>
              <a:gd name="T14" fmla="*/ 2147483647 w 3332"/>
              <a:gd name="T15" fmla="*/ 2147483647 h 3828"/>
              <a:gd name="T16" fmla="*/ 2147483647 w 3332"/>
              <a:gd name="T17" fmla="*/ 2147483647 h 3828"/>
              <a:gd name="T18" fmla="*/ 2147483647 w 3332"/>
              <a:gd name="T19" fmla="*/ 2147483647 h 3828"/>
              <a:gd name="T20" fmla="*/ 2147483647 w 3332"/>
              <a:gd name="T21" fmla="*/ 2147483647 h 3828"/>
              <a:gd name="T22" fmla="*/ 2147483647 w 3332"/>
              <a:gd name="T23" fmla="*/ 2147483647 h 3828"/>
              <a:gd name="T24" fmla="*/ 2147483647 w 3332"/>
              <a:gd name="T25" fmla="*/ 2147483647 h 3828"/>
              <a:gd name="T26" fmla="*/ 2147483647 w 3332"/>
              <a:gd name="T27" fmla="*/ 2147483647 h 3828"/>
              <a:gd name="T28" fmla="*/ 2147483647 w 3332"/>
              <a:gd name="T29" fmla="*/ 2147483647 h 3828"/>
              <a:gd name="T30" fmla="*/ 2147483647 w 3332"/>
              <a:gd name="T31" fmla="*/ 2147483647 h 3828"/>
              <a:gd name="T32" fmla="*/ 2147483647 w 3332"/>
              <a:gd name="T33" fmla="*/ 2147483647 h 3828"/>
              <a:gd name="T34" fmla="*/ 2147483647 w 3332"/>
              <a:gd name="T35" fmla="*/ 2147483647 h 3828"/>
              <a:gd name="T36" fmla="*/ 2147483647 w 3332"/>
              <a:gd name="T37" fmla="*/ 2147483647 h 3828"/>
              <a:gd name="T38" fmla="*/ 2147483647 w 3332"/>
              <a:gd name="T39" fmla="*/ 2147483647 h 3828"/>
              <a:gd name="T40" fmla="*/ 2147483647 w 3332"/>
              <a:gd name="T41" fmla="*/ 2147483647 h 3828"/>
              <a:gd name="T42" fmla="*/ 2147483647 w 3332"/>
              <a:gd name="T43" fmla="*/ 2147483647 h 3828"/>
              <a:gd name="T44" fmla="*/ 2147483647 w 3332"/>
              <a:gd name="T45" fmla="*/ 2147483647 h 3828"/>
              <a:gd name="T46" fmla="*/ 2147483647 w 3332"/>
              <a:gd name="T47" fmla="*/ 2147483647 h 3828"/>
              <a:gd name="T48" fmla="*/ 2147483647 w 3332"/>
              <a:gd name="T49" fmla="*/ 2147483647 h 3828"/>
              <a:gd name="T50" fmla="*/ 2147483647 w 3332"/>
              <a:gd name="T51" fmla="*/ 2147483647 h 3828"/>
              <a:gd name="T52" fmla="*/ 2147483647 w 3332"/>
              <a:gd name="T53" fmla="*/ 2147483647 h 3828"/>
              <a:gd name="T54" fmla="*/ 2147483647 w 3332"/>
              <a:gd name="T55" fmla="*/ 2147483647 h 3828"/>
              <a:gd name="T56" fmla="*/ 2147483647 w 3332"/>
              <a:gd name="T57" fmla="*/ 2147483647 h 3828"/>
              <a:gd name="T58" fmla="*/ 2147483647 w 3332"/>
              <a:gd name="T59" fmla="*/ 2147483647 h 3828"/>
              <a:gd name="T60" fmla="*/ 2147483647 w 3332"/>
              <a:gd name="T61" fmla="*/ 2147483647 h 3828"/>
              <a:gd name="T62" fmla="*/ 2147483647 w 3332"/>
              <a:gd name="T63" fmla="*/ 2147483647 h 3828"/>
              <a:gd name="T64" fmla="*/ 2147483647 w 3332"/>
              <a:gd name="T65" fmla="*/ 2147483647 h 3828"/>
              <a:gd name="T66" fmla="*/ 2147483647 w 3332"/>
              <a:gd name="T67" fmla="*/ 2147483647 h 3828"/>
              <a:gd name="T68" fmla="*/ 2147483647 w 3332"/>
              <a:gd name="T69" fmla="*/ 2147483647 h 3828"/>
              <a:gd name="T70" fmla="*/ 2147483647 w 3332"/>
              <a:gd name="T71" fmla="*/ 2147483647 h 3828"/>
              <a:gd name="T72" fmla="*/ 2147483647 w 3332"/>
              <a:gd name="T73" fmla="*/ 2147483647 h 3828"/>
              <a:gd name="T74" fmla="*/ 2147483647 w 3332"/>
              <a:gd name="T75" fmla="*/ 2147483647 h 3828"/>
              <a:gd name="T76" fmla="*/ 2147483647 w 3332"/>
              <a:gd name="T77" fmla="*/ 2147483647 h 3828"/>
              <a:gd name="T78" fmla="*/ 2147483647 w 3332"/>
              <a:gd name="T79" fmla="*/ 2147483647 h 3828"/>
              <a:gd name="T80" fmla="*/ 2147483647 w 3332"/>
              <a:gd name="T81" fmla="*/ 2147483647 h 3828"/>
              <a:gd name="T82" fmla="*/ 2147483647 w 3332"/>
              <a:gd name="T83" fmla="*/ 2147483647 h 3828"/>
              <a:gd name="T84" fmla="*/ 2147483647 w 3332"/>
              <a:gd name="T85" fmla="*/ 2147483647 h 3828"/>
              <a:gd name="T86" fmla="*/ 2147483647 w 3332"/>
              <a:gd name="T87" fmla="*/ 2147483647 h 3828"/>
              <a:gd name="T88" fmla="*/ 2147483647 w 3332"/>
              <a:gd name="T89" fmla="*/ 2147483647 h 3828"/>
              <a:gd name="T90" fmla="*/ 2147483647 w 3332"/>
              <a:gd name="T91" fmla="*/ 2147483647 h 3828"/>
              <a:gd name="T92" fmla="*/ 2147483647 w 3332"/>
              <a:gd name="T93" fmla="*/ 2147483647 h 3828"/>
              <a:gd name="T94" fmla="*/ 2147483647 w 3332"/>
              <a:gd name="T95" fmla="*/ 2147483647 h 3828"/>
              <a:gd name="T96" fmla="*/ 2147483647 w 3332"/>
              <a:gd name="T97" fmla="*/ 2147483647 h 3828"/>
              <a:gd name="T98" fmla="*/ 2147483647 w 3332"/>
              <a:gd name="T99" fmla="*/ 2147483647 h 3828"/>
              <a:gd name="T100" fmla="*/ 2147483647 w 3332"/>
              <a:gd name="T101" fmla="*/ 2147483647 h 3828"/>
              <a:gd name="T102" fmla="*/ 2147483647 w 3332"/>
              <a:gd name="T103" fmla="*/ 2147483647 h 3828"/>
              <a:gd name="T104" fmla="*/ 2147483647 w 3332"/>
              <a:gd name="T105" fmla="*/ 2147483647 h 382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332" h="3828">
                <a:moveTo>
                  <a:pt x="3332" y="998"/>
                </a:moveTo>
                <a:cubicBezTo>
                  <a:pt x="3332" y="970"/>
                  <a:pt x="3318" y="945"/>
                  <a:pt x="3294" y="932"/>
                </a:cubicBezTo>
                <a:cubicBezTo>
                  <a:pt x="1704" y="14"/>
                  <a:pt x="1704" y="14"/>
                  <a:pt x="1704" y="14"/>
                </a:cubicBezTo>
                <a:cubicBezTo>
                  <a:pt x="1681" y="0"/>
                  <a:pt x="1651" y="0"/>
                  <a:pt x="1628" y="14"/>
                </a:cubicBezTo>
                <a:cubicBezTo>
                  <a:pt x="38" y="932"/>
                  <a:pt x="38" y="932"/>
                  <a:pt x="38" y="932"/>
                </a:cubicBezTo>
                <a:cubicBezTo>
                  <a:pt x="15" y="945"/>
                  <a:pt x="0" y="970"/>
                  <a:pt x="0" y="998"/>
                </a:cubicBezTo>
                <a:cubicBezTo>
                  <a:pt x="0" y="2833"/>
                  <a:pt x="0" y="2833"/>
                  <a:pt x="0" y="2833"/>
                </a:cubicBezTo>
                <a:cubicBezTo>
                  <a:pt x="0" y="2861"/>
                  <a:pt x="14" y="2886"/>
                  <a:pt x="38" y="2900"/>
                </a:cubicBezTo>
                <a:cubicBezTo>
                  <a:pt x="1628" y="3818"/>
                  <a:pt x="1628" y="3818"/>
                  <a:pt x="1628" y="3818"/>
                </a:cubicBezTo>
                <a:cubicBezTo>
                  <a:pt x="1640" y="3824"/>
                  <a:pt x="1653" y="3828"/>
                  <a:pt x="1666" y="3828"/>
                </a:cubicBezTo>
                <a:cubicBezTo>
                  <a:pt x="1679" y="3828"/>
                  <a:pt x="1693" y="3824"/>
                  <a:pt x="1704" y="3818"/>
                </a:cubicBezTo>
                <a:cubicBezTo>
                  <a:pt x="3294" y="2900"/>
                  <a:pt x="3294" y="2900"/>
                  <a:pt x="3294" y="2900"/>
                </a:cubicBezTo>
                <a:cubicBezTo>
                  <a:pt x="3318" y="2886"/>
                  <a:pt x="3332" y="2861"/>
                  <a:pt x="3332" y="2834"/>
                </a:cubicBezTo>
                <a:lnTo>
                  <a:pt x="3332" y="998"/>
                </a:lnTo>
                <a:close/>
                <a:moveTo>
                  <a:pt x="3179" y="1693"/>
                </a:moveTo>
                <a:cubicBezTo>
                  <a:pt x="2985" y="1806"/>
                  <a:pt x="2985" y="1806"/>
                  <a:pt x="2985" y="1806"/>
                </a:cubicBezTo>
                <a:cubicBezTo>
                  <a:pt x="2985" y="1243"/>
                  <a:pt x="2985" y="1243"/>
                  <a:pt x="2985" y="1243"/>
                </a:cubicBezTo>
                <a:cubicBezTo>
                  <a:pt x="2985" y="1243"/>
                  <a:pt x="2985" y="1243"/>
                  <a:pt x="2985" y="1243"/>
                </a:cubicBezTo>
                <a:cubicBezTo>
                  <a:pt x="2985" y="1243"/>
                  <a:pt x="2985" y="1243"/>
                  <a:pt x="2985" y="1243"/>
                </a:cubicBezTo>
                <a:cubicBezTo>
                  <a:pt x="3179" y="1130"/>
                  <a:pt x="3179" y="1130"/>
                  <a:pt x="3179" y="1130"/>
                </a:cubicBezTo>
                <a:lnTo>
                  <a:pt x="3179" y="1693"/>
                </a:lnTo>
                <a:close/>
                <a:moveTo>
                  <a:pt x="1743" y="213"/>
                </a:moveTo>
                <a:cubicBezTo>
                  <a:pt x="2205" y="480"/>
                  <a:pt x="2205" y="480"/>
                  <a:pt x="2205" y="480"/>
                </a:cubicBezTo>
                <a:cubicBezTo>
                  <a:pt x="2010" y="592"/>
                  <a:pt x="2010" y="592"/>
                  <a:pt x="2010" y="592"/>
                </a:cubicBezTo>
                <a:cubicBezTo>
                  <a:pt x="1743" y="437"/>
                  <a:pt x="1743" y="437"/>
                  <a:pt x="1743" y="437"/>
                </a:cubicBezTo>
                <a:lnTo>
                  <a:pt x="1743" y="213"/>
                </a:lnTo>
                <a:close/>
                <a:moveTo>
                  <a:pt x="2564" y="1309"/>
                </a:moveTo>
                <a:cubicBezTo>
                  <a:pt x="1819" y="879"/>
                  <a:pt x="1819" y="879"/>
                  <a:pt x="1819" y="879"/>
                </a:cubicBezTo>
                <a:cubicBezTo>
                  <a:pt x="2010" y="769"/>
                  <a:pt x="2010" y="769"/>
                  <a:pt x="2010" y="769"/>
                </a:cubicBezTo>
                <a:cubicBezTo>
                  <a:pt x="2755" y="1199"/>
                  <a:pt x="2755" y="1199"/>
                  <a:pt x="2755" y="1199"/>
                </a:cubicBezTo>
                <a:lnTo>
                  <a:pt x="2564" y="1309"/>
                </a:lnTo>
                <a:close/>
                <a:moveTo>
                  <a:pt x="2832" y="1331"/>
                </a:moveTo>
                <a:cubicBezTo>
                  <a:pt x="2832" y="1463"/>
                  <a:pt x="2832" y="1463"/>
                  <a:pt x="2832" y="1463"/>
                </a:cubicBezTo>
                <a:cubicBezTo>
                  <a:pt x="2717" y="1397"/>
                  <a:pt x="2717" y="1397"/>
                  <a:pt x="2717" y="1397"/>
                </a:cubicBezTo>
                <a:lnTo>
                  <a:pt x="2832" y="1331"/>
                </a:lnTo>
                <a:close/>
                <a:moveTo>
                  <a:pt x="1821" y="2554"/>
                </a:moveTo>
                <a:cubicBezTo>
                  <a:pt x="2258" y="2302"/>
                  <a:pt x="2258" y="2302"/>
                  <a:pt x="2258" y="2302"/>
                </a:cubicBezTo>
                <a:cubicBezTo>
                  <a:pt x="2282" y="2288"/>
                  <a:pt x="2296" y="2263"/>
                  <a:pt x="2296" y="2235"/>
                </a:cubicBezTo>
                <a:cubicBezTo>
                  <a:pt x="2296" y="1596"/>
                  <a:pt x="2296" y="1596"/>
                  <a:pt x="2296" y="1596"/>
                </a:cubicBezTo>
                <a:cubicBezTo>
                  <a:pt x="2296" y="1569"/>
                  <a:pt x="2282" y="1543"/>
                  <a:pt x="2258" y="1530"/>
                </a:cubicBezTo>
                <a:cubicBezTo>
                  <a:pt x="2163" y="1475"/>
                  <a:pt x="2163" y="1475"/>
                  <a:pt x="2163" y="1475"/>
                </a:cubicBezTo>
                <a:cubicBezTo>
                  <a:pt x="2010" y="1564"/>
                  <a:pt x="2010" y="1564"/>
                  <a:pt x="2010" y="1564"/>
                </a:cubicBezTo>
                <a:cubicBezTo>
                  <a:pt x="2143" y="1640"/>
                  <a:pt x="2143" y="1640"/>
                  <a:pt x="2143" y="1640"/>
                </a:cubicBezTo>
                <a:cubicBezTo>
                  <a:pt x="2143" y="2191"/>
                  <a:pt x="2143" y="2191"/>
                  <a:pt x="2143" y="2191"/>
                </a:cubicBezTo>
                <a:cubicBezTo>
                  <a:pt x="1743" y="2422"/>
                  <a:pt x="1743" y="2422"/>
                  <a:pt x="1743" y="2422"/>
                </a:cubicBezTo>
                <a:cubicBezTo>
                  <a:pt x="1743" y="2202"/>
                  <a:pt x="1743" y="2202"/>
                  <a:pt x="1743" y="2202"/>
                </a:cubicBezTo>
                <a:cubicBezTo>
                  <a:pt x="1914" y="2103"/>
                  <a:pt x="1914" y="2103"/>
                  <a:pt x="1914" y="2103"/>
                </a:cubicBezTo>
                <a:cubicBezTo>
                  <a:pt x="1937" y="2089"/>
                  <a:pt x="1952" y="2064"/>
                  <a:pt x="1952" y="2037"/>
                </a:cubicBezTo>
                <a:cubicBezTo>
                  <a:pt x="1952" y="1795"/>
                  <a:pt x="1952" y="1795"/>
                  <a:pt x="1952" y="1795"/>
                </a:cubicBezTo>
                <a:cubicBezTo>
                  <a:pt x="1952" y="1767"/>
                  <a:pt x="1937" y="1742"/>
                  <a:pt x="1914" y="1729"/>
                </a:cubicBezTo>
                <a:cubicBezTo>
                  <a:pt x="1819" y="1674"/>
                  <a:pt x="1819" y="1674"/>
                  <a:pt x="1819" y="1674"/>
                </a:cubicBezTo>
                <a:cubicBezTo>
                  <a:pt x="2010" y="1564"/>
                  <a:pt x="2010" y="1564"/>
                  <a:pt x="2010" y="1564"/>
                </a:cubicBezTo>
                <a:cubicBezTo>
                  <a:pt x="2163" y="1475"/>
                  <a:pt x="2163" y="1475"/>
                  <a:pt x="2163" y="1475"/>
                </a:cubicBezTo>
                <a:cubicBezTo>
                  <a:pt x="2354" y="1365"/>
                  <a:pt x="2354" y="1365"/>
                  <a:pt x="2354" y="1365"/>
                </a:cubicBezTo>
                <a:cubicBezTo>
                  <a:pt x="2487" y="1441"/>
                  <a:pt x="2487" y="1441"/>
                  <a:pt x="2487" y="1441"/>
                </a:cubicBezTo>
                <a:cubicBezTo>
                  <a:pt x="2487" y="2390"/>
                  <a:pt x="2487" y="2390"/>
                  <a:pt x="2487" y="2390"/>
                </a:cubicBezTo>
                <a:cubicBezTo>
                  <a:pt x="2012" y="2664"/>
                  <a:pt x="2012" y="2664"/>
                  <a:pt x="2012" y="2664"/>
                </a:cubicBezTo>
                <a:lnTo>
                  <a:pt x="1821" y="2554"/>
                </a:lnTo>
                <a:close/>
                <a:moveTo>
                  <a:pt x="1859" y="2753"/>
                </a:moveTo>
                <a:cubicBezTo>
                  <a:pt x="1743" y="2820"/>
                  <a:pt x="1743" y="2820"/>
                  <a:pt x="1743" y="2820"/>
                </a:cubicBezTo>
                <a:cubicBezTo>
                  <a:pt x="1743" y="2685"/>
                  <a:pt x="1743" y="2685"/>
                  <a:pt x="1743" y="2685"/>
                </a:cubicBezTo>
                <a:lnTo>
                  <a:pt x="1859" y="2753"/>
                </a:lnTo>
                <a:close/>
                <a:moveTo>
                  <a:pt x="1743" y="614"/>
                </a:moveTo>
                <a:cubicBezTo>
                  <a:pt x="1857" y="680"/>
                  <a:pt x="1857" y="680"/>
                  <a:pt x="1857" y="680"/>
                </a:cubicBezTo>
                <a:cubicBezTo>
                  <a:pt x="1743" y="746"/>
                  <a:pt x="1743" y="746"/>
                  <a:pt x="1743" y="746"/>
                </a:cubicBezTo>
                <a:lnTo>
                  <a:pt x="1743" y="614"/>
                </a:lnTo>
                <a:close/>
                <a:moveTo>
                  <a:pt x="1743" y="1012"/>
                </a:moveTo>
                <a:cubicBezTo>
                  <a:pt x="2201" y="1276"/>
                  <a:pt x="2201" y="1276"/>
                  <a:pt x="2201" y="1276"/>
                </a:cubicBezTo>
                <a:cubicBezTo>
                  <a:pt x="2010" y="1387"/>
                  <a:pt x="2010" y="1387"/>
                  <a:pt x="2010" y="1387"/>
                </a:cubicBezTo>
                <a:cubicBezTo>
                  <a:pt x="1743" y="1232"/>
                  <a:pt x="1743" y="1232"/>
                  <a:pt x="1743" y="1232"/>
                </a:cubicBezTo>
                <a:lnTo>
                  <a:pt x="1743" y="1012"/>
                </a:lnTo>
                <a:close/>
                <a:moveTo>
                  <a:pt x="1743" y="1409"/>
                </a:moveTo>
                <a:cubicBezTo>
                  <a:pt x="1857" y="1475"/>
                  <a:pt x="1857" y="1475"/>
                  <a:pt x="1857" y="1475"/>
                </a:cubicBezTo>
                <a:cubicBezTo>
                  <a:pt x="1857" y="1475"/>
                  <a:pt x="1857" y="1475"/>
                  <a:pt x="1857" y="1475"/>
                </a:cubicBezTo>
                <a:cubicBezTo>
                  <a:pt x="1743" y="1541"/>
                  <a:pt x="1743" y="1541"/>
                  <a:pt x="1743" y="1541"/>
                </a:cubicBezTo>
                <a:lnTo>
                  <a:pt x="1743" y="1409"/>
                </a:lnTo>
                <a:close/>
                <a:moveTo>
                  <a:pt x="1380" y="1992"/>
                </a:moveTo>
                <a:cubicBezTo>
                  <a:pt x="1189" y="2103"/>
                  <a:pt x="1189" y="2103"/>
                  <a:pt x="1189" y="2103"/>
                </a:cubicBezTo>
                <a:cubicBezTo>
                  <a:pt x="1189" y="1640"/>
                  <a:pt x="1189" y="1640"/>
                  <a:pt x="1189" y="1640"/>
                </a:cubicBezTo>
                <a:cubicBezTo>
                  <a:pt x="1590" y="1409"/>
                  <a:pt x="1590" y="1409"/>
                  <a:pt x="1590" y="1409"/>
                </a:cubicBezTo>
                <a:cubicBezTo>
                  <a:pt x="1590" y="1630"/>
                  <a:pt x="1590" y="1630"/>
                  <a:pt x="1590" y="1630"/>
                </a:cubicBezTo>
                <a:cubicBezTo>
                  <a:pt x="1627" y="1608"/>
                  <a:pt x="1627" y="1608"/>
                  <a:pt x="1627" y="1608"/>
                </a:cubicBezTo>
                <a:cubicBezTo>
                  <a:pt x="1627" y="1608"/>
                  <a:pt x="1627" y="1608"/>
                  <a:pt x="1627" y="1608"/>
                </a:cubicBezTo>
                <a:cubicBezTo>
                  <a:pt x="1418" y="1729"/>
                  <a:pt x="1418" y="1729"/>
                  <a:pt x="1418" y="1729"/>
                </a:cubicBezTo>
                <a:cubicBezTo>
                  <a:pt x="1395" y="1742"/>
                  <a:pt x="1380" y="1768"/>
                  <a:pt x="1380" y="1795"/>
                </a:cubicBezTo>
                <a:lnTo>
                  <a:pt x="1380" y="1992"/>
                </a:lnTo>
                <a:close/>
                <a:moveTo>
                  <a:pt x="1036" y="2677"/>
                </a:moveTo>
                <a:cubicBezTo>
                  <a:pt x="1189" y="2765"/>
                  <a:pt x="1189" y="2765"/>
                  <a:pt x="1189" y="2765"/>
                </a:cubicBezTo>
                <a:cubicBezTo>
                  <a:pt x="1306" y="2833"/>
                  <a:pt x="1306" y="2833"/>
                  <a:pt x="1306" y="2833"/>
                </a:cubicBezTo>
                <a:cubicBezTo>
                  <a:pt x="1114" y="2943"/>
                  <a:pt x="1114" y="2943"/>
                  <a:pt x="1114" y="2943"/>
                </a:cubicBezTo>
                <a:cubicBezTo>
                  <a:pt x="845" y="2787"/>
                  <a:pt x="845" y="2787"/>
                  <a:pt x="845" y="2787"/>
                </a:cubicBezTo>
                <a:cubicBezTo>
                  <a:pt x="845" y="2567"/>
                  <a:pt x="845" y="2567"/>
                  <a:pt x="845" y="2567"/>
                </a:cubicBezTo>
                <a:lnTo>
                  <a:pt x="1036" y="2677"/>
                </a:lnTo>
                <a:close/>
                <a:moveTo>
                  <a:pt x="921" y="2434"/>
                </a:moveTo>
                <a:cubicBezTo>
                  <a:pt x="1036" y="2368"/>
                  <a:pt x="1036" y="2368"/>
                  <a:pt x="1036" y="2368"/>
                </a:cubicBezTo>
                <a:cubicBezTo>
                  <a:pt x="1036" y="2500"/>
                  <a:pt x="1036" y="2500"/>
                  <a:pt x="1036" y="2500"/>
                </a:cubicBezTo>
                <a:lnTo>
                  <a:pt x="921" y="2434"/>
                </a:lnTo>
                <a:close/>
                <a:moveTo>
                  <a:pt x="1074" y="1530"/>
                </a:moveTo>
                <a:cubicBezTo>
                  <a:pt x="1050" y="1543"/>
                  <a:pt x="1036" y="1569"/>
                  <a:pt x="1036" y="1596"/>
                </a:cubicBezTo>
                <a:cubicBezTo>
                  <a:pt x="1036" y="2191"/>
                  <a:pt x="1036" y="2191"/>
                  <a:pt x="1036" y="2191"/>
                </a:cubicBezTo>
                <a:cubicBezTo>
                  <a:pt x="845" y="2302"/>
                  <a:pt x="845" y="2302"/>
                  <a:pt x="845" y="2302"/>
                </a:cubicBezTo>
                <a:cubicBezTo>
                  <a:pt x="845" y="1441"/>
                  <a:pt x="845" y="1441"/>
                  <a:pt x="845" y="1441"/>
                </a:cubicBezTo>
                <a:cubicBezTo>
                  <a:pt x="1037" y="1331"/>
                  <a:pt x="1037" y="1331"/>
                  <a:pt x="1037" y="1331"/>
                </a:cubicBezTo>
                <a:cubicBezTo>
                  <a:pt x="1228" y="1441"/>
                  <a:pt x="1228" y="1441"/>
                  <a:pt x="1228" y="1441"/>
                </a:cubicBezTo>
                <a:lnTo>
                  <a:pt x="1074" y="1530"/>
                </a:lnTo>
                <a:close/>
                <a:moveTo>
                  <a:pt x="1457" y="1232"/>
                </a:moveTo>
                <a:cubicBezTo>
                  <a:pt x="1457" y="1088"/>
                  <a:pt x="1457" y="1088"/>
                  <a:pt x="1457" y="1088"/>
                </a:cubicBezTo>
                <a:cubicBezTo>
                  <a:pt x="1590" y="1012"/>
                  <a:pt x="1590" y="1012"/>
                  <a:pt x="1590" y="1012"/>
                </a:cubicBezTo>
                <a:cubicBezTo>
                  <a:pt x="1590" y="1232"/>
                  <a:pt x="1590" y="1232"/>
                  <a:pt x="1590" y="1232"/>
                </a:cubicBezTo>
                <a:cubicBezTo>
                  <a:pt x="1457" y="1309"/>
                  <a:pt x="1457" y="1309"/>
                  <a:pt x="1457" y="1309"/>
                </a:cubicBezTo>
                <a:lnTo>
                  <a:pt x="1457" y="1232"/>
                </a:lnTo>
                <a:close/>
                <a:moveTo>
                  <a:pt x="1457" y="911"/>
                </a:moveTo>
                <a:cubicBezTo>
                  <a:pt x="1457" y="1038"/>
                  <a:pt x="1457" y="1038"/>
                  <a:pt x="1457" y="1038"/>
                </a:cubicBezTo>
                <a:cubicBezTo>
                  <a:pt x="1457" y="1038"/>
                  <a:pt x="1457" y="1038"/>
                  <a:pt x="1457" y="1038"/>
                </a:cubicBezTo>
                <a:cubicBezTo>
                  <a:pt x="1457" y="911"/>
                  <a:pt x="1457" y="911"/>
                  <a:pt x="1457" y="911"/>
                </a:cubicBezTo>
                <a:cubicBezTo>
                  <a:pt x="1457" y="911"/>
                  <a:pt x="1457" y="911"/>
                  <a:pt x="1457" y="911"/>
                </a:cubicBezTo>
                <a:cubicBezTo>
                  <a:pt x="1457" y="691"/>
                  <a:pt x="1457" y="691"/>
                  <a:pt x="1457" y="691"/>
                </a:cubicBezTo>
                <a:cubicBezTo>
                  <a:pt x="1590" y="614"/>
                  <a:pt x="1590" y="614"/>
                  <a:pt x="1590" y="614"/>
                </a:cubicBezTo>
                <a:cubicBezTo>
                  <a:pt x="1590" y="835"/>
                  <a:pt x="1590" y="835"/>
                  <a:pt x="1590" y="835"/>
                </a:cubicBezTo>
                <a:lnTo>
                  <a:pt x="1457" y="911"/>
                </a:lnTo>
                <a:close/>
                <a:moveTo>
                  <a:pt x="1304" y="1232"/>
                </a:moveTo>
                <a:cubicBezTo>
                  <a:pt x="1304" y="1308"/>
                  <a:pt x="1304" y="1308"/>
                  <a:pt x="1304" y="1308"/>
                </a:cubicBezTo>
                <a:cubicBezTo>
                  <a:pt x="1190" y="1242"/>
                  <a:pt x="1190" y="1242"/>
                  <a:pt x="1190" y="1242"/>
                </a:cubicBezTo>
                <a:cubicBezTo>
                  <a:pt x="1304" y="1176"/>
                  <a:pt x="1304" y="1176"/>
                  <a:pt x="1304" y="1176"/>
                </a:cubicBezTo>
                <a:lnTo>
                  <a:pt x="1304" y="1232"/>
                </a:lnTo>
                <a:close/>
                <a:moveTo>
                  <a:pt x="153" y="1042"/>
                </a:moveTo>
                <a:cubicBezTo>
                  <a:pt x="346" y="930"/>
                  <a:pt x="346" y="930"/>
                  <a:pt x="346" y="930"/>
                </a:cubicBezTo>
                <a:cubicBezTo>
                  <a:pt x="540" y="1043"/>
                  <a:pt x="540" y="1043"/>
                  <a:pt x="540" y="1043"/>
                </a:cubicBezTo>
                <a:cubicBezTo>
                  <a:pt x="540" y="1043"/>
                  <a:pt x="540" y="1043"/>
                  <a:pt x="540" y="1043"/>
                </a:cubicBezTo>
                <a:cubicBezTo>
                  <a:pt x="540" y="1043"/>
                  <a:pt x="540" y="1043"/>
                  <a:pt x="540" y="1043"/>
                </a:cubicBezTo>
                <a:cubicBezTo>
                  <a:pt x="386" y="1132"/>
                  <a:pt x="386" y="1132"/>
                  <a:pt x="386" y="1132"/>
                </a:cubicBezTo>
                <a:cubicBezTo>
                  <a:pt x="386" y="1132"/>
                  <a:pt x="386" y="1132"/>
                  <a:pt x="386" y="1132"/>
                </a:cubicBezTo>
                <a:cubicBezTo>
                  <a:pt x="153" y="1267"/>
                  <a:pt x="153" y="1267"/>
                  <a:pt x="153" y="1267"/>
                </a:cubicBezTo>
                <a:lnTo>
                  <a:pt x="153" y="1042"/>
                </a:lnTo>
                <a:close/>
                <a:moveTo>
                  <a:pt x="153" y="1443"/>
                </a:moveTo>
                <a:cubicBezTo>
                  <a:pt x="348" y="1331"/>
                  <a:pt x="348" y="1331"/>
                  <a:pt x="348" y="1331"/>
                </a:cubicBezTo>
                <a:cubicBezTo>
                  <a:pt x="348" y="1552"/>
                  <a:pt x="348" y="1552"/>
                  <a:pt x="348" y="1552"/>
                </a:cubicBezTo>
                <a:cubicBezTo>
                  <a:pt x="153" y="1664"/>
                  <a:pt x="153" y="1664"/>
                  <a:pt x="153" y="1664"/>
                </a:cubicBezTo>
                <a:lnTo>
                  <a:pt x="153" y="1443"/>
                </a:lnTo>
                <a:close/>
                <a:moveTo>
                  <a:pt x="348" y="1729"/>
                </a:moveTo>
                <a:cubicBezTo>
                  <a:pt x="348" y="1853"/>
                  <a:pt x="348" y="1853"/>
                  <a:pt x="348" y="1853"/>
                </a:cubicBezTo>
                <a:cubicBezTo>
                  <a:pt x="240" y="1791"/>
                  <a:pt x="240" y="1791"/>
                  <a:pt x="240" y="1791"/>
                </a:cubicBezTo>
                <a:lnTo>
                  <a:pt x="348" y="1729"/>
                </a:lnTo>
                <a:close/>
                <a:moveTo>
                  <a:pt x="153" y="1918"/>
                </a:moveTo>
                <a:cubicBezTo>
                  <a:pt x="347" y="2030"/>
                  <a:pt x="347" y="2030"/>
                  <a:pt x="347" y="2030"/>
                </a:cubicBezTo>
                <a:cubicBezTo>
                  <a:pt x="347" y="2589"/>
                  <a:pt x="347" y="2589"/>
                  <a:pt x="347" y="2589"/>
                </a:cubicBezTo>
                <a:cubicBezTo>
                  <a:pt x="153" y="2701"/>
                  <a:pt x="153" y="2701"/>
                  <a:pt x="153" y="2701"/>
                </a:cubicBezTo>
                <a:lnTo>
                  <a:pt x="153" y="1918"/>
                </a:lnTo>
                <a:close/>
                <a:moveTo>
                  <a:pt x="692" y="3100"/>
                </a:moveTo>
                <a:cubicBezTo>
                  <a:pt x="230" y="2834"/>
                  <a:pt x="230" y="2834"/>
                  <a:pt x="230" y="2834"/>
                </a:cubicBezTo>
                <a:cubicBezTo>
                  <a:pt x="424" y="2721"/>
                  <a:pt x="424" y="2721"/>
                  <a:pt x="424" y="2721"/>
                </a:cubicBezTo>
                <a:cubicBezTo>
                  <a:pt x="692" y="2876"/>
                  <a:pt x="692" y="2876"/>
                  <a:pt x="692" y="2876"/>
                </a:cubicBezTo>
                <a:lnTo>
                  <a:pt x="692" y="3100"/>
                </a:lnTo>
                <a:close/>
                <a:moveTo>
                  <a:pt x="692" y="2699"/>
                </a:moveTo>
                <a:cubicBezTo>
                  <a:pt x="577" y="2633"/>
                  <a:pt x="577" y="2633"/>
                  <a:pt x="577" y="2633"/>
                </a:cubicBezTo>
                <a:cubicBezTo>
                  <a:pt x="577" y="2633"/>
                  <a:pt x="577" y="2633"/>
                  <a:pt x="577" y="2633"/>
                </a:cubicBezTo>
                <a:cubicBezTo>
                  <a:pt x="692" y="2567"/>
                  <a:pt x="692" y="2567"/>
                  <a:pt x="692" y="2567"/>
                </a:cubicBezTo>
                <a:lnTo>
                  <a:pt x="692" y="2699"/>
                </a:lnTo>
                <a:close/>
                <a:moveTo>
                  <a:pt x="692" y="2390"/>
                </a:moveTo>
                <a:cubicBezTo>
                  <a:pt x="500" y="2500"/>
                  <a:pt x="500" y="2500"/>
                  <a:pt x="500" y="2500"/>
                </a:cubicBezTo>
                <a:cubicBezTo>
                  <a:pt x="501" y="1640"/>
                  <a:pt x="501" y="1640"/>
                  <a:pt x="501" y="1640"/>
                </a:cubicBezTo>
                <a:cubicBezTo>
                  <a:pt x="692" y="1530"/>
                  <a:pt x="692" y="1530"/>
                  <a:pt x="692" y="1530"/>
                </a:cubicBezTo>
                <a:lnTo>
                  <a:pt x="692" y="2390"/>
                </a:lnTo>
                <a:close/>
                <a:moveTo>
                  <a:pt x="730" y="1331"/>
                </a:moveTo>
                <a:cubicBezTo>
                  <a:pt x="501" y="1463"/>
                  <a:pt x="501" y="1463"/>
                  <a:pt x="501" y="1463"/>
                </a:cubicBezTo>
                <a:cubicBezTo>
                  <a:pt x="501" y="1243"/>
                  <a:pt x="501" y="1243"/>
                  <a:pt x="501" y="1243"/>
                </a:cubicBezTo>
                <a:cubicBezTo>
                  <a:pt x="694" y="1131"/>
                  <a:pt x="694" y="1131"/>
                  <a:pt x="694" y="1131"/>
                </a:cubicBezTo>
                <a:cubicBezTo>
                  <a:pt x="694" y="1131"/>
                  <a:pt x="694" y="1131"/>
                  <a:pt x="694" y="1131"/>
                </a:cubicBezTo>
                <a:cubicBezTo>
                  <a:pt x="847" y="1043"/>
                  <a:pt x="847" y="1043"/>
                  <a:pt x="847" y="1043"/>
                </a:cubicBezTo>
                <a:cubicBezTo>
                  <a:pt x="693" y="955"/>
                  <a:pt x="693" y="955"/>
                  <a:pt x="693" y="955"/>
                </a:cubicBezTo>
                <a:cubicBezTo>
                  <a:pt x="694" y="955"/>
                  <a:pt x="694" y="955"/>
                  <a:pt x="694" y="955"/>
                </a:cubicBezTo>
                <a:cubicBezTo>
                  <a:pt x="499" y="842"/>
                  <a:pt x="499" y="842"/>
                  <a:pt x="499" y="842"/>
                </a:cubicBezTo>
                <a:cubicBezTo>
                  <a:pt x="1590" y="213"/>
                  <a:pt x="1590" y="213"/>
                  <a:pt x="1590" y="213"/>
                </a:cubicBezTo>
                <a:cubicBezTo>
                  <a:pt x="1590" y="437"/>
                  <a:pt x="1590" y="437"/>
                  <a:pt x="1590" y="437"/>
                </a:cubicBezTo>
                <a:cubicBezTo>
                  <a:pt x="1457" y="514"/>
                  <a:pt x="1457" y="514"/>
                  <a:pt x="1457" y="514"/>
                </a:cubicBezTo>
                <a:cubicBezTo>
                  <a:pt x="1304" y="602"/>
                  <a:pt x="1304" y="602"/>
                  <a:pt x="1304" y="602"/>
                </a:cubicBezTo>
                <a:cubicBezTo>
                  <a:pt x="694" y="955"/>
                  <a:pt x="694" y="955"/>
                  <a:pt x="694" y="955"/>
                </a:cubicBezTo>
                <a:cubicBezTo>
                  <a:pt x="847" y="1043"/>
                  <a:pt x="847" y="1043"/>
                  <a:pt x="847" y="1043"/>
                </a:cubicBezTo>
                <a:cubicBezTo>
                  <a:pt x="1304" y="779"/>
                  <a:pt x="1304" y="779"/>
                  <a:pt x="1304" y="779"/>
                </a:cubicBezTo>
                <a:cubicBezTo>
                  <a:pt x="1304" y="1000"/>
                  <a:pt x="1304" y="1000"/>
                  <a:pt x="1304" y="1000"/>
                </a:cubicBezTo>
                <a:cubicBezTo>
                  <a:pt x="1304" y="1000"/>
                  <a:pt x="1304" y="1000"/>
                  <a:pt x="1304" y="1000"/>
                </a:cubicBezTo>
                <a:cubicBezTo>
                  <a:pt x="1304" y="1000"/>
                  <a:pt x="1304" y="1000"/>
                  <a:pt x="1304" y="1000"/>
                </a:cubicBezTo>
                <a:cubicBezTo>
                  <a:pt x="1037" y="1154"/>
                  <a:pt x="1037" y="1154"/>
                  <a:pt x="1037" y="1154"/>
                </a:cubicBezTo>
                <a:cubicBezTo>
                  <a:pt x="847" y="1043"/>
                  <a:pt x="847" y="1043"/>
                  <a:pt x="847" y="1043"/>
                </a:cubicBezTo>
                <a:cubicBezTo>
                  <a:pt x="694" y="1131"/>
                  <a:pt x="694" y="1131"/>
                  <a:pt x="694" y="1131"/>
                </a:cubicBezTo>
                <a:cubicBezTo>
                  <a:pt x="884" y="1242"/>
                  <a:pt x="884" y="1242"/>
                  <a:pt x="884" y="1242"/>
                </a:cubicBezTo>
                <a:cubicBezTo>
                  <a:pt x="730" y="1331"/>
                  <a:pt x="730" y="1331"/>
                  <a:pt x="730" y="1331"/>
                </a:cubicBezTo>
                <a:cubicBezTo>
                  <a:pt x="730" y="1331"/>
                  <a:pt x="730" y="1331"/>
                  <a:pt x="730" y="1331"/>
                </a:cubicBezTo>
                <a:close/>
                <a:moveTo>
                  <a:pt x="845" y="2964"/>
                </a:moveTo>
                <a:cubicBezTo>
                  <a:pt x="961" y="3031"/>
                  <a:pt x="961" y="3031"/>
                  <a:pt x="961" y="3031"/>
                </a:cubicBezTo>
                <a:cubicBezTo>
                  <a:pt x="845" y="3099"/>
                  <a:pt x="845" y="3099"/>
                  <a:pt x="845" y="3099"/>
                </a:cubicBezTo>
                <a:lnTo>
                  <a:pt x="845" y="2964"/>
                </a:lnTo>
                <a:close/>
                <a:moveTo>
                  <a:pt x="1590" y="3619"/>
                </a:moveTo>
                <a:cubicBezTo>
                  <a:pt x="920" y="3232"/>
                  <a:pt x="920" y="3232"/>
                  <a:pt x="920" y="3232"/>
                </a:cubicBezTo>
                <a:cubicBezTo>
                  <a:pt x="1114" y="3120"/>
                  <a:pt x="1114" y="3120"/>
                  <a:pt x="1114" y="3120"/>
                </a:cubicBezTo>
                <a:cubicBezTo>
                  <a:pt x="1590" y="3394"/>
                  <a:pt x="1590" y="3394"/>
                  <a:pt x="1590" y="3394"/>
                </a:cubicBezTo>
                <a:lnTo>
                  <a:pt x="1590" y="3619"/>
                </a:lnTo>
                <a:close/>
                <a:moveTo>
                  <a:pt x="1590" y="3217"/>
                </a:moveTo>
                <a:cubicBezTo>
                  <a:pt x="1267" y="3031"/>
                  <a:pt x="1267" y="3031"/>
                  <a:pt x="1267" y="3031"/>
                </a:cubicBezTo>
                <a:cubicBezTo>
                  <a:pt x="1459" y="2921"/>
                  <a:pt x="1459" y="2921"/>
                  <a:pt x="1459" y="2921"/>
                </a:cubicBezTo>
                <a:cubicBezTo>
                  <a:pt x="1590" y="2997"/>
                  <a:pt x="1590" y="2997"/>
                  <a:pt x="1590" y="2997"/>
                </a:cubicBezTo>
                <a:lnTo>
                  <a:pt x="1590" y="3217"/>
                </a:lnTo>
                <a:close/>
                <a:moveTo>
                  <a:pt x="1590" y="2820"/>
                </a:moveTo>
                <a:cubicBezTo>
                  <a:pt x="1189" y="2589"/>
                  <a:pt x="1189" y="2589"/>
                  <a:pt x="1189" y="2589"/>
                </a:cubicBezTo>
                <a:cubicBezTo>
                  <a:pt x="1189" y="2368"/>
                  <a:pt x="1189" y="2368"/>
                  <a:pt x="1189" y="2368"/>
                </a:cubicBezTo>
                <a:cubicBezTo>
                  <a:pt x="1590" y="2599"/>
                  <a:pt x="1590" y="2599"/>
                  <a:pt x="1590" y="2599"/>
                </a:cubicBezTo>
                <a:lnTo>
                  <a:pt x="1590" y="2820"/>
                </a:lnTo>
                <a:close/>
                <a:moveTo>
                  <a:pt x="1590" y="2422"/>
                </a:moveTo>
                <a:cubicBezTo>
                  <a:pt x="1266" y="2235"/>
                  <a:pt x="1266" y="2235"/>
                  <a:pt x="1266" y="2235"/>
                </a:cubicBezTo>
                <a:cubicBezTo>
                  <a:pt x="1457" y="2125"/>
                  <a:pt x="1457" y="2125"/>
                  <a:pt x="1457" y="2125"/>
                </a:cubicBezTo>
                <a:cubicBezTo>
                  <a:pt x="1590" y="2202"/>
                  <a:pt x="1590" y="2202"/>
                  <a:pt x="1590" y="2202"/>
                </a:cubicBezTo>
                <a:lnTo>
                  <a:pt x="1590" y="2422"/>
                </a:lnTo>
                <a:close/>
                <a:moveTo>
                  <a:pt x="1666" y="2069"/>
                </a:moveTo>
                <a:cubicBezTo>
                  <a:pt x="1533" y="1992"/>
                  <a:pt x="1533" y="1992"/>
                  <a:pt x="1533" y="1992"/>
                </a:cubicBezTo>
                <a:cubicBezTo>
                  <a:pt x="1533" y="1839"/>
                  <a:pt x="1533" y="1839"/>
                  <a:pt x="1533" y="1839"/>
                </a:cubicBezTo>
                <a:cubicBezTo>
                  <a:pt x="1666" y="1762"/>
                  <a:pt x="1666" y="1762"/>
                  <a:pt x="1666" y="1762"/>
                </a:cubicBezTo>
                <a:cubicBezTo>
                  <a:pt x="1799" y="1839"/>
                  <a:pt x="1799" y="1839"/>
                  <a:pt x="1799" y="1839"/>
                </a:cubicBezTo>
                <a:cubicBezTo>
                  <a:pt x="1799" y="1993"/>
                  <a:pt x="1799" y="1993"/>
                  <a:pt x="1799" y="1993"/>
                </a:cubicBezTo>
                <a:lnTo>
                  <a:pt x="1666" y="2069"/>
                </a:lnTo>
                <a:close/>
                <a:moveTo>
                  <a:pt x="1743" y="3619"/>
                </a:moveTo>
                <a:cubicBezTo>
                  <a:pt x="1743" y="3394"/>
                  <a:pt x="1743" y="3394"/>
                  <a:pt x="1743" y="3394"/>
                </a:cubicBezTo>
                <a:cubicBezTo>
                  <a:pt x="1743" y="3394"/>
                  <a:pt x="1743" y="3394"/>
                  <a:pt x="1743" y="3394"/>
                </a:cubicBezTo>
                <a:cubicBezTo>
                  <a:pt x="1743" y="3217"/>
                  <a:pt x="1743" y="3217"/>
                  <a:pt x="1743" y="3217"/>
                </a:cubicBezTo>
                <a:cubicBezTo>
                  <a:pt x="1743" y="2997"/>
                  <a:pt x="1743" y="2997"/>
                  <a:pt x="1743" y="2997"/>
                </a:cubicBezTo>
                <a:cubicBezTo>
                  <a:pt x="2012" y="2841"/>
                  <a:pt x="2012" y="2841"/>
                  <a:pt x="2012" y="2841"/>
                </a:cubicBezTo>
                <a:cubicBezTo>
                  <a:pt x="2203" y="2952"/>
                  <a:pt x="2203" y="2952"/>
                  <a:pt x="2203" y="2952"/>
                </a:cubicBezTo>
                <a:cubicBezTo>
                  <a:pt x="1743" y="3217"/>
                  <a:pt x="1743" y="3217"/>
                  <a:pt x="1743" y="3217"/>
                </a:cubicBezTo>
                <a:cubicBezTo>
                  <a:pt x="1743" y="3394"/>
                  <a:pt x="1743" y="3394"/>
                  <a:pt x="1743" y="3394"/>
                </a:cubicBezTo>
                <a:cubicBezTo>
                  <a:pt x="2356" y="3040"/>
                  <a:pt x="2356" y="3040"/>
                  <a:pt x="2356" y="3040"/>
                </a:cubicBezTo>
                <a:cubicBezTo>
                  <a:pt x="2550" y="3153"/>
                  <a:pt x="2550" y="3153"/>
                  <a:pt x="2550" y="3153"/>
                </a:cubicBezTo>
                <a:lnTo>
                  <a:pt x="1743" y="3619"/>
                </a:lnTo>
                <a:close/>
                <a:moveTo>
                  <a:pt x="2832" y="2990"/>
                </a:moveTo>
                <a:cubicBezTo>
                  <a:pt x="2703" y="3064"/>
                  <a:pt x="2703" y="3064"/>
                  <a:pt x="2703" y="3064"/>
                </a:cubicBezTo>
                <a:cubicBezTo>
                  <a:pt x="2509" y="2952"/>
                  <a:pt x="2509" y="2952"/>
                  <a:pt x="2509" y="2952"/>
                </a:cubicBezTo>
                <a:cubicBezTo>
                  <a:pt x="2509" y="2952"/>
                  <a:pt x="2509" y="2952"/>
                  <a:pt x="2509" y="2952"/>
                </a:cubicBezTo>
                <a:cubicBezTo>
                  <a:pt x="2509" y="2952"/>
                  <a:pt x="2509" y="2952"/>
                  <a:pt x="2509" y="2952"/>
                </a:cubicBezTo>
                <a:cubicBezTo>
                  <a:pt x="2832" y="2765"/>
                  <a:pt x="2832" y="2765"/>
                  <a:pt x="2832" y="2765"/>
                </a:cubicBezTo>
                <a:lnTo>
                  <a:pt x="2832" y="2990"/>
                </a:lnTo>
                <a:close/>
                <a:moveTo>
                  <a:pt x="2356" y="2863"/>
                </a:moveTo>
                <a:cubicBezTo>
                  <a:pt x="2165" y="2753"/>
                  <a:pt x="2165" y="2753"/>
                  <a:pt x="2165" y="2753"/>
                </a:cubicBezTo>
                <a:cubicBezTo>
                  <a:pt x="2602" y="2500"/>
                  <a:pt x="2602" y="2500"/>
                  <a:pt x="2602" y="2500"/>
                </a:cubicBezTo>
                <a:cubicBezTo>
                  <a:pt x="2626" y="2487"/>
                  <a:pt x="2640" y="2461"/>
                  <a:pt x="2640" y="2434"/>
                </a:cubicBezTo>
                <a:cubicBezTo>
                  <a:pt x="2640" y="2266"/>
                  <a:pt x="2640" y="2266"/>
                  <a:pt x="2640" y="2266"/>
                </a:cubicBezTo>
                <a:cubicBezTo>
                  <a:pt x="2832" y="2376"/>
                  <a:pt x="2832" y="2376"/>
                  <a:pt x="2832" y="2376"/>
                </a:cubicBezTo>
                <a:cubicBezTo>
                  <a:pt x="2832" y="2589"/>
                  <a:pt x="2832" y="2589"/>
                  <a:pt x="2832" y="2589"/>
                </a:cubicBezTo>
                <a:lnTo>
                  <a:pt x="2356" y="2863"/>
                </a:lnTo>
                <a:close/>
                <a:moveTo>
                  <a:pt x="2720" y="2135"/>
                </a:moveTo>
                <a:cubicBezTo>
                  <a:pt x="2832" y="2071"/>
                  <a:pt x="2832" y="2071"/>
                  <a:pt x="2832" y="2071"/>
                </a:cubicBezTo>
                <a:cubicBezTo>
                  <a:pt x="2832" y="2199"/>
                  <a:pt x="2832" y="2199"/>
                  <a:pt x="2832" y="2199"/>
                </a:cubicBezTo>
                <a:lnTo>
                  <a:pt x="2720" y="2135"/>
                </a:lnTo>
                <a:close/>
                <a:moveTo>
                  <a:pt x="2831" y="1894"/>
                </a:moveTo>
                <a:cubicBezTo>
                  <a:pt x="2640" y="2004"/>
                  <a:pt x="2640" y="2004"/>
                  <a:pt x="2640" y="2004"/>
                </a:cubicBezTo>
                <a:cubicBezTo>
                  <a:pt x="2640" y="1530"/>
                  <a:pt x="2640" y="1530"/>
                  <a:pt x="2640" y="1530"/>
                </a:cubicBezTo>
                <a:cubicBezTo>
                  <a:pt x="2832" y="1640"/>
                  <a:pt x="2832" y="1640"/>
                  <a:pt x="2832" y="1640"/>
                </a:cubicBezTo>
                <a:cubicBezTo>
                  <a:pt x="2832" y="1894"/>
                  <a:pt x="2832" y="1894"/>
                  <a:pt x="2832" y="1894"/>
                </a:cubicBezTo>
                <a:lnTo>
                  <a:pt x="2831" y="1894"/>
                </a:lnTo>
                <a:close/>
                <a:moveTo>
                  <a:pt x="2163" y="680"/>
                </a:moveTo>
                <a:cubicBezTo>
                  <a:pt x="2358" y="568"/>
                  <a:pt x="2358" y="568"/>
                  <a:pt x="2358" y="568"/>
                </a:cubicBezTo>
                <a:cubicBezTo>
                  <a:pt x="3103" y="998"/>
                  <a:pt x="3103" y="998"/>
                  <a:pt x="3103" y="998"/>
                </a:cubicBezTo>
                <a:cubicBezTo>
                  <a:pt x="2908" y="1110"/>
                  <a:pt x="2908" y="1110"/>
                  <a:pt x="2908" y="1110"/>
                </a:cubicBezTo>
                <a:lnTo>
                  <a:pt x="2163" y="680"/>
                </a:lnTo>
                <a:close/>
                <a:moveTo>
                  <a:pt x="2985" y="2902"/>
                </a:moveTo>
                <a:cubicBezTo>
                  <a:pt x="2985" y="2633"/>
                  <a:pt x="2985" y="2633"/>
                  <a:pt x="2985" y="2633"/>
                </a:cubicBezTo>
                <a:cubicBezTo>
                  <a:pt x="2985" y="2633"/>
                  <a:pt x="2985" y="2633"/>
                  <a:pt x="2985" y="2633"/>
                </a:cubicBezTo>
                <a:cubicBezTo>
                  <a:pt x="2985" y="1982"/>
                  <a:pt x="2985" y="1982"/>
                  <a:pt x="2985" y="1982"/>
                </a:cubicBezTo>
                <a:cubicBezTo>
                  <a:pt x="2985" y="1982"/>
                  <a:pt x="2985" y="1982"/>
                  <a:pt x="2985" y="1982"/>
                </a:cubicBezTo>
                <a:cubicBezTo>
                  <a:pt x="3179" y="1870"/>
                  <a:pt x="3179" y="1870"/>
                  <a:pt x="3179" y="1870"/>
                </a:cubicBezTo>
                <a:cubicBezTo>
                  <a:pt x="3179" y="2789"/>
                  <a:pt x="3179" y="2789"/>
                  <a:pt x="3179" y="2789"/>
                </a:cubicBezTo>
                <a:lnTo>
                  <a:pt x="2985" y="2902"/>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 name="Rectangle 13"/>
          <p:cNvSpPr/>
          <p:nvPr userDrawn="1"/>
        </p:nvSpPr>
        <p:spPr>
          <a:xfrm>
            <a:off x="381000" y="6362700"/>
            <a:ext cx="1473200" cy="2968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9" name="Title 1"/>
          <p:cNvSpPr>
            <a:spLocks noGrp="1"/>
          </p:cNvSpPr>
          <p:nvPr>
            <p:ph type="ctrTitle"/>
          </p:nvPr>
        </p:nvSpPr>
        <p:spPr>
          <a:xfrm>
            <a:off x="5740842" y="2933700"/>
            <a:ext cx="5282758" cy="797574"/>
          </a:xfrm>
        </p:spPr>
        <p:txBody>
          <a:bodyPr>
            <a:noAutofit/>
          </a:bodyPr>
          <a:lstStyle>
            <a:lvl1pPr>
              <a:lnSpc>
                <a:spcPct val="80000"/>
              </a:lnSpc>
              <a:defRPr sz="5600">
                <a:solidFill>
                  <a:schemeClr val="bg2"/>
                </a:solidFill>
              </a:defRPr>
            </a:lvl1pPr>
          </a:lstStyle>
          <a:p>
            <a:r>
              <a:rPr lang="en-US" smtClean="0"/>
              <a:t>Click to edit Master title style</a:t>
            </a:r>
            <a:endParaRPr lang="en-US" dirty="0"/>
          </a:p>
        </p:txBody>
      </p:sp>
      <p:sp>
        <p:nvSpPr>
          <p:cNvPr id="18" name="Subtitle 2"/>
          <p:cNvSpPr>
            <a:spLocks noGrp="1"/>
          </p:cNvSpPr>
          <p:nvPr>
            <p:ph type="subTitle" idx="1"/>
          </p:nvPr>
        </p:nvSpPr>
        <p:spPr>
          <a:xfrm>
            <a:off x="5777310" y="3756674"/>
            <a:ext cx="5246290" cy="624450"/>
          </a:xfrm>
        </p:spPr>
        <p:txBody>
          <a:bodyPr>
            <a:noAutofit/>
          </a:bodyPr>
          <a:lstStyle>
            <a:lvl1pPr marL="0" indent="0" algn="l">
              <a:buNone/>
              <a:defRPr sz="2600">
                <a:solidFill>
                  <a:schemeClr val="tx1"/>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003110382"/>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ase Study">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078861" y="0"/>
            <a:ext cx="810996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19"/>
          <p:cNvSpPr>
            <a:spLocks noGrp="1"/>
          </p:cNvSpPr>
          <p:nvPr>
            <p:ph type="body" sz="quarter" idx="10"/>
          </p:nvPr>
        </p:nvSpPr>
        <p:spPr>
          <a:xfrm>
            <a:off x="396387" y="3439160"/>
            <a:ext cx="3192633" cy="2186940"/>
          </a:xfrm>
        </p:spPr>
        <p:txBody>
          <a:bodyPr anchor="b"/>
          <a:lstStyle>
            <a:lvl1pPr marL="0" indent="0">
              <a:lnSpc>
                <a:spcPct val="90000"/>
              </a:lnSpc>
              <a:buNone/>
              <a:defRPr baseline="0">
                <a:solidFill>
                  <a:schemeClr val="accent5"/>
                </a:solidFill>
              </a:defRPr>
            </a:lvl1pPr>
            <a:lvl2pPr marL="285750" indent="0">
              <a:buNone/>
              <a:defRPr>
                <a:solidFill>
                  <a:schemeClr val="bg2">
                    <a:lumMod val="50000"/>
                  </a:schemeClr>
                </a:solidFill>
              </a:defRPr>
            </a:lvl2pPr>
            <a:lvl3pPr marL="571500" indent="0">
              <a:buNone/>
              <a:defRPr>
                <a:solidFill>
                  <a:schemeClr val="bg2">
                    <a:lumMod val="50000"/>
                  </a:schemeClr>
                </a:solidFill>
              </a:defRPr>
            </a:lvl3pPr>
            <a:lvl4pPr marL="1371600" indent="0">
              <a:buNone/>
              <a:defRPr>
                <a:solidFill>
                  <a:schemeClr val="bg2">
                    <a:lumMod val="50000"/>
                  </a:schemeClr>
                </a:solidFill>
              </a:defRPr>
            </a:lvl4pPr>
            <a:lvl5pPr marL="1828800" indent="0">
              <a:buNone/>
              <a:defRPr>
                <a:solidFill>
                  <a:schemeClr val="bg2">
                    <a:lumMod val="50000"/>
                  </a:schemeClr>
                </a:solidFill>
              </a:defRPr>
            </a:lvl5pPr>
          </a:lstStyle>
          <a:p>
            <a:pPr lvl="0"/>
            <a:r>
              <a:rPr lang="en-US" smtClean="0"/>
              <a:t>Click to edit Master text styles</a:t>
            </a:r>
          </a:p>
        </p:txBody>
      </p:sp>
    </p:spTree>
    <p:extLst>
      <p:ext uri="{BB962C8B-B14F-4D97-AF65-F5344CB8AC3E}">
        <p14:creationId xmlns:p14="http://schemas.microsoft.com/office/powerpoint/2010/main" val="17168339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WHITE">
    <p:spTree>
      <p:nvGrpSpPr>
        <p:cNvPr id="1" name=""/>
        <p:cNvGrpSpPr/>
        <p:nvPr/>
      </p:nvGrpSpPr>
      <p:grpSpPr>
        <a:xfrm>
          <a:off x="0" y="0"/>
          <a:ext cx="0" cy="0"/>
          <a:chOff x="0" y="0"/>
          <a:chExt cx="0" cy="0"/>
        </a:xfrm>
      </p:grpSpPr>
      <p:grpSp>
        <p:nvGrpSpPr>
          <p:cNvPr id="4" name="Group 3"/>
          <p:cNvGrpSpPr/>
          <p:nvPr userDrawn="1"/>
        </p:nvGrpSpPr>
        <p:grpSpPr>
          <a:xfrm>
            <a:off x="528435" y="656874"/>
            <a:ext cx="1614660" cy="296779"/>
            <a:chOff x="566738" y="1811338"/>
            <a:chExt cx="5018087" cy="922337"/>
          </a:xfrm>
          <a:solidFill>
            <a:schemeClr val="tx1"/>
          </a:solidFill>
        </p:grpSpPr>
        <p:sp>
          <p:nvSpPr>
            <p:cNvPr id="5" name="Freeform 6"/>
            <p:cNvSpPr>
              <a:spLocks/>
            </p:cNvSpPr>
            <p:nvPr/>
          </p:nvSpPr>
          <p:spPr bwMode="auto">
            <a:xfrm>
              <a:off x="4365625" y="2020888"/>
              <a:ext cx="412750" cy="709612"/>
            </a:xfrm>
            <a:custGeom>
              <a:avLst/>
              <a:gdLst>
                <a:gd name="T0" fmla="*/ 98 w 110"/>
                <a:gd name="T1" fmla="*/ 0 h 189"/>
                <a:gd name="T2" fmla="*/ 61 w 110"/>
                <a:gd name="T3" fmla="*/ 5 h 189"/>
                <a:gd name="T4" fmla="*/ 45 w 110"/>
                <a:gd name="T5" fmla="*/ 10 h 189"/>
                <a:gd name="T6" fmla="*/ 42 w 110"/>
                <a:gd name="T7" fmla="*/ 6 h 189"/>
                <a:gd name="T8" fmla="*/ 25 w 110"/>
                <a:gd name="T9" fmla="*/ 0 h 189"/>
                <a:gd name="T10" fmla="*/ 0 w 110"/>
                <a:gd name="T11" fmla="*/ 0 h 189"/>
                <a:gd name="T12" fmla="*/ 0 w 110"/>
                <a:gd name="T13" fmla="*/ 189 h 189"/>
                <a:gd name="T14" fmla="*/ 49 w 110"/>
                <a:gd name="T15" fmla="*/ 189 h 189"/>
                <a:gd name="T16" fmla="*/ 49 w 110"/>
                <a:gd name="T17" fmla="*/ 90 h 189"/>
                <a:gd name="T18" fmla="*/ 59 w 110"/>
                <a:gd name="T19" fmla="*/ 57 h 189"/>
                <a:gd name="T20" fmla="*/ 89 w 110"/>
                <a:gd name="T21" fmla="*/ 48 h 189"/>
                <a:gd name="T22" fmla="*/ 110 w 110"/>
                <a:gd name="T23" fmla="*/ 48 h 189"/>
                <a:gd name="T24" fmla="*/ 110 w 110"/>
                <a:gd name="T25" fmla="*/ 0 h 189"/>
                <a:gd name="T26" fmla="*/ 98 w 110"/>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89">
                  <a:moveTo>
                    <a:pt x="98" y="0"/>
                  </a:moveTo>
                  <a:cubicBezTo>
                    <a:pt x="86" y="0"/>
                    <a:pt x="73" y="1"/>
                    <a:pt x="61" y="5"/>
                  </a:cubicBezTo>
                  <a:cubicBezTo>
                    <a:pt x="56" y="6"/>
                    <a:pt x="50" y="8"/>
                    <a:pt x="45" y="10"/>
                  </a:cubicBezTo>
                  <a:cubicBezTo>
                    <a:pt x="44" y="9"/>
                    <a:pt x="43" y="8"/>
                    <a:pt x="42" y="6"/>
                  </a:cubicBezTo>
                  <a:cubicBezTo>
                    <a:pt x="37" y="2"/>
                    <a:pt x="32" y="0"/>
                    <a:pt x="25" y="0"/>
                  </a:cubicBezTo>
                  <a:cubicBezTo>
                    <a:pt x="0" y="0"/>
                    <a:pt x="0" y="0"/>
                    <a:pt x="0" y="0"/>
                  </a:cubicBezTo>
                  <a:cubicBezTo>
                    <a:pt x="0" y="189"/>
                    <a:pt x="0" y="189"/>
                    <a:pt x="0" y="189"/>
                  </a:cubicBezTo>
                  <a:cubicBezTo>
                    <a:pt x="49" y="189"/>
                    <a:pt x="49" y="189"/>
                    <a:pt x="49" y="189"/>
                  </a:cubicBezTo>
                  <a:cubicBezTo>
                    <a:pt x="49" y="90"/>
                    <a:pt x="49" y="90"/>
                    <a:pt x="49" y="90"/>
                  </a:cubicBezTo>
                  <a:cubicBezTo>
                    <a:pt x="49" y="71"/>
                    <a:pt x="52" y="64"/>
                    <a:pt x="59" y="57"/>
                  </a:cubicBezTo>
                  <a:cubicBezTo>
                    <a:pt x="65" y="51"/>
                    <a:pt x="75" y="48"/>
                    <a:pt x="89" y="48"/>
                  </a:cubicBezTo>
                  <a:cubicBezTo>
                    <a:pt x="110" y="48"/>
                    <a:pt x="110" y="48"/>
                    <a:pt x="110" y="48"/>
                  </a:cubicBezTo>
                  <a:cubicBezTo>
                    <a:pt x="110" y="0"/>
                    <a:pt x="110" y="0"/>
                    <a:pt x="110" y="0"/>
                  </a:cubicBezTo>
                  <a:cubicBezTo>
                    <a:pt x="98" y="0"/>
                    <a:pt x="98" y="0"/>
                    <a:pt x="98" y="0"/>
                  </a:cubicBezTo>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6" name="Freeform 7"/>
            <p:cNvSpPr>
              <a:spLocks/>
            </p:cNvSpPr>
            <p:nvPr/>
          </p:nvSpPr>
          <p:spPr bwMode="auto">
            <a:xfrm>
              <a:off x="1268413" y="1811338"/>
              <a:ext cx="184150" cy="919162"/>
            </a:xfrm>
            <a:custGeom>
              <a:avLst/>
              <a:gdLst>
                <a:gd name="T0" fmla="*/ 25 w 49"/>
                <a:gd name="T1" fmla="*/ 0 h 245"/>
                <a:gd name="T2" fmla="*/ 0 w 49"/>
                <a:gd name="T3" fmla="*/ 0 h 245"/>
                <a:gd name="T4" fmla="*/ 0 w 49"/>
                <a:gd name="T5" fmla="*/ 221 h 245"/>
                <a:gd name="T6" fmla="*/ 7 w 49"/>
                <a:gd name="T7" fmla="*/ 238 h 245"/>
                <a:gd name="T8" fmla="*/ 24 w 49"/>
                <a:gd name="T9" fmla="*/ 245 h 245"/>
                <a:gd name="T10" fmla="*/ 49 w 49"/>
                <a:gd name="T11" fmla="*/ 245 h 245"/>
                <a:gd name="T12" fmla="*/ 49 w 49"/>
                <a:gd name="T13" fmla="*/ 23 h 245"/>
                <a:gd name="T14" fmla="*/ 42 w 49"/>
                <a:gd name="T15" fmla="*/ 7 h 245"/>
                <a:gd name="T16" fmla="*/ 25 w 49"/>
                <a:gd name="T1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5">
                  <a:moveTo>
                    <a:pt x="25" y="0"/>
                  </a:moveTo>
                  <a:cubicBezTo>
                    <a:pt x="0" y="0"/>
                    <a:pt x="0" y="0"/>
                    <a:pt x="0" y="0"/>
                  </a:cubicBezTo>
                  <a:cubicBezTo>
                    <a:pt x="0" y="221"/>
                    <a:pt x="0" y="221"/>
                    <a:pt x="0" y="221"/>
                  </a:cubicBezTo>
                  <a:cubicBezTo>
                    <a:pt x="0" y="228"/>
                    <a:pt x="2" y="233"/>
                    <a:pt x="7" y="238"/>
                  </a:cubicBezTo>
                  <a:cubicBezTo>
                    <a:pt x="11" y="242"/>
                    <a:pt x="17" y="245"/>
                    <a:pt x="24" y="245"/>
                  </a:cubicBezTo>
                  <a:cubicBezTo>
                    <a:pt x="49" y="245"/>
                    <a:pt x="49" y="245"/>
                    <a:pt x="49" y="245"/>
                  </a:cubicBezTo>
                  <a:cubicBezTo>
                    <a:pt x="49" y="23"/>
                    <a:pt x="49" y="23"/>
                    <a:pt x="49" y="23"/>
                  </a:cubicBezTo>
                  <a:cubicBezTo>
                    <a:pt x="49" y="16"/>
                    <a:pt x="47" y="11"/>
                    <a:pt x="42" y="7"/>
                  </a:cubicBezTo>
                  <a:cubicBezTo>
                    <a:pt x="37" y="2"/>
                    <a:pt x="32" y="0"/>
                    <a:pt x="25" y="0"/>
                  </a:cubicBezTo>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9" name="Freeform 8"/>
            <p:cNvSpPr>
              <a:spLocks noEditPoints="1"/>
            </p:cNvSpPr>
            <p:nvPr/>
          </p:nvSpPr>
          <p:spPr bwMode="auto">
            <a:xfrm>
              <a:off x="1522413" y="2001838"/>
              <a:ext cx="646112" cy="731837"/>
            </a:xfrm>
            <a:custGeom>
              <a:avLst/>
              <a:gdLst>
                <a:gd name="T0" fmla="*/ 86 w 172"/>
                <a:gd name="T1" fmla="*/ 155 h 195"/>
                <a:gd name="T2" fmla="*/ 124 w 172"/>
                <a:gd name="T3" fmla="*/ 98 h 195"/>
                <a:gd name="T4" fmla="*/ 86 w 172"/>
                <a:gd name="T5" fmla="*/ 41 h 195"/>
                <a:gd name="T6" fmla="*/ 48 w 172"/>
                <a:gd name="T7" fmla="*/ 98 h 195"/>
                <a:gd name="T8" fmla="*/ 86 w 172"/>
                <a:gd name="T9" fmla="*/ 155 h 195"/>
                <a:gd name="T10" fmla="*/ 86 w 172"/>
                <a:gd name="T11" fmla="*/ 0 h 195"/>
                <a:gd name="T12" fmla="*/ 172 w 172"/>
                <a:gd name="T13" fmla="*/ 98 h 195"/>
                <a:gd name="T14" fmla="*/ 86 w 172"/>
                <a:gd name="T15" fmla="*/ 195 h 195"/>
                <a:gd name="T16" fmla="*/ 0 w 172"/>
                <a:gd name="T17" fmla="*/ 98 h 195"/>
                <a:gd name="T18" fmla="*/ 86 w 172"/>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95">
                  <a:moveTo>
                    <a:pt x="86" y="155"/>
                  </a:moveTo>
                  <a:cubicBezTo>
                    <a:pt x="115" y="155"/>
                    <a:pt x="124" y="124"/>
                    <a:pt x="124" y="98"/>
                  </a:cubicBezTo>
                  <a:cubicBezTo>
                    <a:pt x="124" y="73"/>
                    <a:pt x="115" y="41"/>
                    <a:pt x="86" y="41"/>
                  </a:cubicBezTo>
                  <a:cubicBezTo>
                    <a:pt x="57" y="41"/>
                    <a:pt x="48" y="73"/>
                    <a:pt x="48" y="98"/>
                  </a:cubicBezTo>
                  <a:cubicBezTo>
                    <a:pt x="48" y="124"/>
                    <a:pt x="57" y="155"/>
                    <a:pt x="86" y="155"/>
                  </a:cubicBezTo>
                  <a:close/>
                  <a:moveTo>
                    <a:pt x="86" y="0"/>
                  </a:moveTo>
                  <a:cubicBezTo>
                    <a:pt x="141" y="0"/>
                    <a:pt x="172" y="37"/>
                    <a:pt x="172" y="98"/>
                  </a:cubicBezTo>
                  <a:cubicBezTo>
                    <a:pt x="172" y="159"/>
                    <a:pt x="141" y="195"/>
                    <a:pt x="86" y="195"/>
                  </a:cubicBezTo>
                  <a:cubicBezTo>
                    <a:pt x="29" y="195"/>
                    <a:pt x="0" y="159"/>
                    <a:pt x="0" y="98"/>
                  </a:cubicBezTo>
                  <a:cubicBezTo>
                    <a:pt x="0" y="37"/>
                    <a:pt x="29" y="0"/>
                    <a:pt x="86" y="0"/>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0" name="Freeform 9"/>
            <p:cNvSpPr>
              <a:spLocks/>
            </p:cNvSpPr>
            <p:nvPr/>
          </p:nvSpPr>
          <p:spPr bwMode="auto">
            <a:xfrm>
              <a:off x="566738" y="2001838"/>
              <a:ext cx="630237" cy="731837"/>
            </a:xfrm>
            <a:custGeom>
              <a:avLst/>
              <a:gdLst>
                <a:gd name="T0" fmla="*/ 86 w 168"/>
                <a:gd name="T1" fmla="*/ 155 h 195"/>
                <a:gd name="T2" fmla="*/ 48 w 168"/>
                <a:gd name="T3" fmla="*/ 98 h 195"/>
                <a:gd name="T4" fmla="*/ 86 w 168"/>
                <a:gd name="T5" fmla="*/ 41 h 195"/>
                <a:gd name="T6" fmla="*/ 117 w 168"/>
                <a:gd name="T7" fmla="*/ 62 h 195"/>
                <a:gd name="T8" fmla="*/ 168 w 168"/>
                <a:gd name="T9" fmla="*/ 62 h 195"/>
                <a:gd name="T10" fmla="*/ 86 w 168"/>
                <a:gd name="T11" fmla="*/ 0 h 195"/>
                <a:gd name="T12" fmla="*/ 0 w 168"/>
                <a:gd name="T13" fmla="*/ 98 h 195"/>
                <a:gd name="T14" fmla="*/ 86 w 168"/>
                <a:gd name="T15" fmla="*/ 195 h 195"/>
                <a:gd name="T16" fmla="*/ 168 w 168"/>
                <a:gd name="T17" fmla="*/ 134 h 195"/>
                <a:gd name="T18" fmla="*/ 135 w 168"/>
                <a:gd name="T19" fmla="*/ 134 h 195"/>
                <a:gd name="T20" fmla="*/ 121 w 168"/>
                <a:gd name="T21" fmla="*/ 139 h 195"/>
                <a:gd name="T22" fmla="*/ 86 w 168"/>
                <a:gd name="T23" fmla="*/ 15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95">
                  <a:moveTo>
                    <a:pt x="86" y="155"/>
                  </a:moveTo>
                  <a:cubicBezTo>
                    <a:pt x="57" y="155"/>
                    <a:pt x="48" y="124"/>
                    <a:pt x="48" y="98"/>
                  </a:cubicBezTo>
                  <a:cubicBezTo>
                    <a:pt x="48" y="73"/>
                    <a:pt x="57" y="41"/>
                    <a:pt x="86" y="41"/>
                  </a:cubicBezTo>
                  <a:cubicBezTo>
                    <a:pt x="102" y="41"/>
                    <a:pt x="111" y="50"/>
                    <a:pt x="117" y="62"/>
                  </a:cubicBezTo>
                  <a:cubicBezTo>
                    <a:pt x="168" y="62"/>
                    <a:pt x="168" y="62"/>
                    <a:pt x="168" y="62"/>
                  </a:cubicBezTo>
                  <a:cubicBezTo>
                    <a:pt x="158" y="23"/>
                    <a:pt x="130" y="0"/>
                    <a:pt x="86" y="0"/>
                  </a:cubicBezTo>
                  <a:cubicBezTo>
                    <a:pt x="30" y="0"/>
                    <a:pt x="0" y="37"/>
                    <a:pt x="0" y="98"/>
                  </a:cubicBezTo>
                  <a:cubicBezTo>
                    <a:pt x="0" y="159"/>
                    <a:pt x="30" y="195"/>
                    <a:pt x="86" y="195"/>
                  </a:cubicBezTo>
                  <a:cubicBezTo>
                    <a:pt x="130" y="195"/>
                    <a:pt x="158" y="173"/>
                    <a:pt x="168" y="134"/>
                  </a:cubicBezTo>
                  <a:cubicBezTo>
                    <a:pt x="135" y="134"/>
                    <a:pt x="135" y="134"/>
                    <a:pt x="135" y="134"/>
                  </a:cubicBezTo>
                  <a:cubicBezTo>
                    <a:pt x="135" y="134"/>
                    <a:pt x="126" y="134"/>
                    <a:pt x="121" y="139"/>
                  </a:cubicBezTo>
                  <a:cubicBezTo>
                    <a:pt x="112" y="147"/>
                    <a:pt x="105" y="155"/>
                    <a:pt x="86" y="155"/>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1" name="Freeform 10"/>
            <p:cNvSpPr>
              <a:spLocks/>
            </p:cNvSpPr>
            <p:nvPr/>
          </p:nvSpPr>
          <p:spPr bwMode="auto">
            <a:xfrm>
              <a:off x="2239963" y="2020888"/>
              <a:ext cx="611187" cy="712787"/>
            </a:xfrm>
            <a:custGeom>
              <a:avLst/>
              <a:gdLst>
                <a:gd name="T0" fmla="*/ 157 w 163"/>
                <a:gd name="T1" fmla="*/ 7 h 190"/>
                <a:gd name="T2" fmla="*/ 139 w 163"/>
                <a:gd name="T3" fmla="*/ 0 h 190"/>
                <a:gd name="T4" fmla="*/ 115 w 163"/>
                <a:gd name="T5" fmla="*/ 0 h 190"/>
                <a:gd name="T6" fmla="*/ 115 w 163"/>
                <a:gd name="T7" fmla="*/ 118 h 190"/>
                <a:gd name="T8" fmla="*/ 105 w 163"/>
                <a:gd name="T9" fmla="*/ 142 h 190"/>
                <a:gd name="T10" fmla="*/ 82 w 163"/>
                <a:gd name="T11" fmla="*/ 150 h 190"/>
                <a:gd name="T12" fmla="*/ 59 w 163"/>
                <a:gd name="T13" fmla="*/ 142 h 190"/>
                <a:gd name="T14" fmla="*/ 48 w 163"/>
                <a:gd name="T15" fmla="*/ 118 h 190"/>
                <a:gd name="T16" fmla="*/ 48 w 163"/>
                <a:gd name="T17" fmla="*/ 23 h 190"/>
                <a:gd name="T18" fmla="*/ 42 w 163"/>
                <a:gd name="T19" fmla="*/ 7 h 190"/>
                <a:gd name="T20" fmla="*/ 25 w 163"/>
                <a:gd name="T21" fmla="*/ 0 h 190"/>
                <a:gd name="T22" fmla="*/ 0 w 163"/>
                <a:gd name="T23" fmla="*/ 0 h 190"/>
                <a:gd name="T24" fmla="*/ 0 w 163"/>
                <a:gd name="T25" fmla="*/ 109 h 190"/>
                <a:gd name="T26" fmla="*/ 26 w 163"/>
                <a:gd name="T27" fmla="*/ 175 h 190"/>
                <a:gd name="T28" fmla="*/ 82 w 163"/>
                <a:gd name="T29" fmla="*/ 190 h 190"/>
                <a:gd name="T30" fmla="*/ 137 w 163"/>
                <a:gd name="T31" fmla="*/ 175 h 190"/>
                <a:gd name="T32" fmla="*/ 163 w 163"/>
                <a:gd name="T33" fmla="*/ 109 h 190"/>
                <a:gd name="T34" fmla="*/ 163 w 163"/>
                <a:gd name="T35" fmla="*/ 23 h 190"/>
                <a:gd name="T36" fmla="*/ 157 w 163"/>
                <a:gd name="T37" fmla="*/ 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90">
                  <a:moveTo>
                    <a:pt x="157" y="7"/>
                  </a:moveTo>
                  <a:cubicBezTo>
                    <a:pt x="152" y="2"/>
                    <a:pt x="147" y="0"/>
                    <a:pt x="139" y="0"/>
                  </a:cubicBezTo>
                  <a:cubicBezTo>
                    <a:pt x="115" y="0"/>
                    <a:pt x="115" y="0"/>
                    <a:pt x="115" y="0"/>
                  </a:cubicBezTo>
                  <a:cubicBezTo>
                    <a:pt x="115" y="118"/>
                    <a:pt x="115" y="118"/>
                    <a:pt x="115" y="118"/>
                  </a:cubicBezTo>
                  <a:cubicBezTo>
                    <a:pt x="115" y="129"/>
                    <a:pt x="111" y="137"/>
                    <a:pt x="105" y="142"/>
                  </a:cubicBezTo>
                  <a:cubicBezTo>
                    <a:pt x="98" y="148"/>
                    <a:pt x="90" y="150"/>
                    <a:pt x="82" y="150"/>
                  </a:cubicBezTo>
                  <a:cubicBezTo>
                    <a:pt x="73" y="150"/>
                    <a:pt x="65" y="148"/>
                    <a:pt x="59" y="142"/>
                  </a:cubicBezTo>
                  <a:cubicBezTo>
                    <a:pt x="52" y="137"/>
                    <a:pt x="48" y="129"/>
                    <a:pt x="48" y="118"/>
                  </a:cubicBezTo>
                  <a:cubicBezTo>
                    <a:pt x="48" y="23"/>
                    <a:pt x="48" y="23"/>
                    <a:pt x="48" y="23"/>
                  </a:cubicBezTo>
                  <a:cubicBezTo>
                    <a:pt x="48" y="17"/>
                    <a:pt x="46" y="11"/>
                    <a:pt x="42" y="7"/>
                  </a:cubicBezTo>
                  <a:cubicBezTo>
                    <a:pt x="37" y="2"/>
                    <a:pt x="32" y="0"/>
                    <a:pt x="25" y="0"/>
                  </a:cubicBezTo>
                  <a:cubicBezTo>
                    <a:pt x="0" y="0"/>
                    <a:pt x="0" y="0"/>
                    <a:pt x="0" y="0"/>
                  </a:cubicBezTo>
                  <a:cubicBezTo>
                    <a:pt x="0" y="109"/>
                    <a:pt x="0" y="109"/>
                    <a:pt x="0" y="109"/>
                  </a:cubicBezTo>
                  <a:cubicBezTo>
                    <a:pt x="0" y="143"/>
                    <a:pt x="9" y="163"/>
                    <a:pt x="26" y="175"/>
                  </a:cubicBezTo>
                  <a:cubicBezTo>
                    <a:pt x="42" y="186"/>
                    <a:pt x="61" y="190"/>
                    <a:pt x="82" y="190"/>
                  </a:cubicBezTo>
                  <a:cubicBezTo>
                    <a:pt x="102" y="190"/>
                    <a:pt x="121" y="186"/>
                    <a:pt x="137" y="175"/>
                  </a:cubicBezTo>
                  <a:cubicBezTo>
                    <a:pt x="154" y="163"/>
                    <a:pt x="163" y="143"/>
                    <a:pt x="163" y="109"/>
                  </a:cubicBezTo>
                  <a:cubicBezTo>
                    <a:pt x="163" y="23"/>
                    <a:pt x="163" y="23"/>
                    <a:pt x="163" y="23"/>
                  </a:cubicBezTo>
                  <a:cubicBezTo>
                    <a:pt x="163" y="17"/>
                    <a:pt x="161" y="11"/>
                    <a:pt x="157" y="7"/>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2" name="Freeform 11"/>
            <p:cNvSpPr>
              <a:spLocks noEditPoints="1"/>
            </p:cNvSpPr>
            <p:nvPr/>
          </p:nvSpPr>
          <p:spPr bwMode="auto">
            <a:xfrm>
              <a:off x="2925763" y="1811338"/>
              <a:ext cx="655637" cy="922337"/>
            </a:xfrm>
            <a:custGeom>
              <a:avLst/>
              <a:gdLst>
                <a:gd name="T0" fmla="*/ 168 w 175"/>
                <a:gd name="T1" fmla="*/ 7 h 246"/>
                <a:gd name="T2" fmla="*/ 151 w 175"/>
                <a:gd name="T3" fmla="*/ 0 h 246"/>
                <a:gd name="T4" fmla="*/ 127 w 175"/>
                <a:gd name="T5" fmla="*/ 0 h 246"/>
                <a:gd name="T6" fmla="*/ 127 w 175"/>
                <a:gd name="T7" fmla="*/ 70 h 246"/>
                <a:gd name="T8" fmla="*/ 79 w 175"/>
                <a:gd name="T9" fmla="*/ 51 h 246"/>
                <a:gd name="T10" fmla="*/ 0 w 175"/>
                <a:gd name="T11" fmla="*/ 149 h 246"/>
                <a:gd name="T12" fmla="*/ 87 w 175"/>
                <a:gd name="T13" fmla="*/ 246 h 246"/>
                <a:gd name="T14" fmla="*/ 175 w 175"/>
                <a:gd name="T15" fmla="*/ 150 h 246"/>
                <a:gd name="T16" fmla="*/ 175 w 175"/>
                <a:gd name="T17" fmla="*/ 150 h 246"/>
                <a:gd name="T18" fmla="*/ 175 w 175"/>
                <a:gd name="T19" fmla="*/ 23 h 246"/>
                <a:gd name="T20" fmla="*/ 168 w 175"/>
                <a:gd name="T21" fmla="*/ 7 h 246"/>
                <a:gd name="T22" fmla="*/ 87 w 175"/>
                <a:gd name="T23" fmla="*/ 206 h 246"/>
                <a:gd name="T24" fmla="*/ 49 w 175"/>
                <a:gd name="T25" fmla="*/ 149 h 246"/>
                <a:gd name="T26" fmla="*/ 87 w 175"/>
                <a:gd name="T27" fmla="*/ 92 h 246"/>
                <a:gd name="T28" fmla="*/ 127 w 175"/>
                <a:gd name="T29" fmla="*/ 149 h 246"/>
                <a:gd name="T30" fmla="*/ 127 w 175"/>
                <a:gd name="T31" fmla="*/ 150 h 246"/>
                <a:gd name="T32" fmla="*/ 127 w 175"/>
                <a:gd name="T33" fmla="*/ 150 h 246"/>
                <a:gd name="T34" fmla="*/ 87 w 175"/>
                <a:gd name="T35" fmla="*/ 20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246">
                  <a:moveTo>
                    <a:pt x="168" y="7"/>
                  </a:moveTo>
                  <a:cubicBezTo>
                    <a:pt x="163" y="2"/>
                    <a:pt x="158" y="0"/>
                    <a:pt x="151" y="0"/>
                  </a:cubicBezTo>
                  <a:cubicBezTo>
                    <a:pt x="127" y="0"/>
                    <a:pt x="127" y="0"/>
                    <a:pt x="127" y="0"/>
                  </a:cubicBezTo>
                  <a:cubicBezTo>
                    <a:pt x="127" y="70"/>
                    <a:pt x="127" y="70"/>
                    <a:pt x="127" y="70"/>
                  </a:cubicBezTo>
                  <a:cubicBezTo>
                    <a:pt x="119" y="63"/>
                    <a:pt x="103" y="51"/>
                    <a:pt x="79" y="51"/>
                  </a:cubicBezTo>
                  <a:cubicBezTo>
                    <a:pt x="29" y="51"/>
                    <a:pt x="0" y="88"/>
                    <a:pt x="0" y="149"/>
                  </a:cubicBezTo>
                  <a:cubicBezTo>
                    <a:pt x="0" y="210"/>
                    <a:pt x="30" y="246"/>
                    <a:pt x="87" y="246"/>
                  </a:cubicBezTo>
                  <a:cubicBezTo>
                    <a:pt x="144" y="246"/>
                    <a:pt x="175" y="210"/>
                    <a:pt x="175" y="150"/>
                  </a:cubicBezTo>
                  <a:cubicBezTo>
                    <a:pt x="175" y="150"/>
                    <a:pt x="175" y="150"/>
                    <a:pt x="175" y="150"/>
                  </a:cubicBezTo>
                  <a:cubicBezTo>
                    <a:pt x="175" y="23"/>
                    <a:pt x="175" y="23"/>
                    <a:pt x="175" y="23"/>
                  </a:cubicBezTo>
                  <a:cubicBezTo>
                    <a:pt x="175" y="16"/>
                    <a:pt x="173" y="11"/>
                    <a:pt x="168" y="7"/>
                  </a:cubicBezTo>
                  <a:close/>
                  <a:moveTo>
                    <a:pt x="87" y="206"/>
                  </a:moveTo>
                  <a:cubicBezTo>
                    <a:pt x="58" y="206"/>
                    <a:pt x="49" y="175"/>
                    <a:pt x="49" y="149"/>
                  </a:cubicBezTo>
                  <a:cubicBezTo>
                    <a:pt x="49" y="124"/>
                    <a:pt x="58" y="92"/>
                    <a:pt x="87" y="92"/>
                  </a:cubicBezTo>
                  <a:cubicBezTo>
                    <a:pt x="117" y="92"/>
                    <a:pt x="126" y="123"/>
                    <a:pt x="127" y="149"/>
                  </a:cubicBezTo>
                  <a:cubicBezTo>
                    <a:pt x="127" y="150"/>
                    <a:pt x="127" y="150"/>
                    <a:pt x="127" y="150"/>
                  </a:cubicBezTo>
                  <a:cubicBezTo>
                    <a:pt x="127" y="150"/>
                    <a:pt x="127" y="150"/>
                    <a:pt x="127" y="150"/>
                  </a:cubicBezTo>
                  <a:cubicBezTo>
                    <a:pt x="127" y="176"/>
                    <a:pt x="117" y="206"/>
                    <a:pt x="87" y="206"/>
                  </a:cubicBezTo>
                  <a:close/>
                </a:path>
              </a:pathLst>
            </a:custGeom>
            <a:solidFill>
              <a:schemeClr val="tx1"/>
            </a:solid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3" name="Freeform 12"/>
            <p:cNvSpPr>
              <a:spLocks noEditPoints="1"/>
            </p:cNvSpPr>
            <p:nvPr/>
          </p:nvSpPr>
          <p:spPr bwMode="auto">
            <a:xfrm>
              <a:off x="3652838" y="2001838"/>
              <a:ext cx="646112" cy="731837"/>
            </a:xfrm>
            <a:custGeom>
              <a:avLst/>
              <a:gdLst>
                <a:gd name="T0" fmla="*/ 172 w 172"/>
                <a:gd name="T1" fmla="*/ 87 h 195"/>
                <a:gd name="T2" fmla="*/ 169 w 172"/>
                <a:gd name="T3" fmla="*/ 98 h 195"/>
                <a:gd name="T4" fmla="*/ 165 w 172"/>
                <a:gd name="T5" fmla="*/ 104 h 195"/>
                <a:gd name="T6" fmla="*/ 148 w 172"/>
                <a:gd name="T7" fmla="*/ 111 h 195"/>
                <a:gd name="T8" fmla="*/ 48 w 172"/>
                <a:gd name="T9" fmla="*/ 111 h 195"/>
                <a:gd name="T10" fmla="*/ 86 w 172"/>
                <a:gd name="T11" fmla="*/ 155 h 195"/>
                <a:gd name="T12" fmla="*/ 120 w 172"/>
                <a:gd name="T13" fmla="*/ 139 h 195"/>
                <a:gd name="T14" fmla="*/ 134 w 172"/>
                <a:gd name="T15" fmla="*/ 134 h 195"/>
                <a:gd name="T16" fmla="*/ 168 w 172"/>
                <a:gd name="T17" fmla="*/ 134 h 195"/>
                <a:gd name="T18" fmla="*/ 86 w 172"/>
                <a:gd name="T19" fmla="*/ 195 h 195"/>
                <a:gd name="T20" fmla="*/ 0 w 172"/>
                <a:gd name="T21" fmla="*/ 98 h 195"/>
                <a:gd name="T22" fmla="*/ 86 w 172"/>
                <a:gd name="T23" fmla="*/ 0 h 195"/>
                <a:gd name="T24" fmla="*/ 168 w 172"/>
                <a:gd name="T25" fmla="*/ 62 h 195"/>
                <a:gd name="T26" fmla="*/ 172 w 172"/>
                <a:gd name="T27" fmla="*/ 84 h 195"/>
                <a:gd name="T28" fmla="*/ 172 w 172"/>
                <a:gd name="T29" fmla="*/ 87 h 195"/>
                <a:gd name="T30" fmla="*/ 86 w 172"/>
                <a:gd name="T31" fmla="*/ 41 h 195"/>
                <a:gd name="T32" fmla="*/ 50 w 172"/>
                <a:gd name="T33" fmla="*/ 74 h 195"/>
                <a:gd name="T34" fmla="*/ 121 w 172"/>
                <a:gd name="T35" fmla="*/ 74 h 195"/>
                <a:gd name="T36" fmla="*/ 86 w 172"/>
                <a:gd name="T37" fmla="*/ 4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95">
                  <a:moveTo>
                    <a:pt x="172" y="87"/>
                  </a:moveTo>
                  <a:cubicBezTo>
                    <a:pt x="172" y="91"/>
                    <a:pt x="171" y="95"/>
                    <a:pt x="169" y="98"/>
                  </a:cubicBezTo>
                  <a:cubicBezTo>
                    <a:pt x="168" y="100"/>
                    <a:pt x="167" y="102"/>
                    <a:pt x="165" y="104"/>
                  </a:cubicBezTo>
                  <a:cubicBezTo>
                    <a:pt x="160" y="108"/>
                    <a:pt x="155" y="111"/>
                    <a:pt x="148" y="111"/>
                  </a:cubicBezTo>
                  <a:cubicBezTo>
                    <a:pt x="48" y="111"/>
                    <a:pt x="48" y="111"/>
                    <a:pt x="48" y="111"/>
                  </a:cubicBezTo>
                  <a:cubicBezTo>
                    <a:pt x="50" y="133"/>
                    <a:pt x="61" y="155"/>
                    <a:pt x="86" y="155"/>
                  </a:cubicBezTo>
                  <a:cubicBezTo>
                    <a:pt x="104" y="155"/>
                    <a:pt x="111" y="147"/>
                    <a:pt x="120" y="139"/>
                  </a:cubicBezTo>
                  <a:cubicBezTo>
                    <a:pt x="125" y="134"/>
                    <a:pt x="134" y="134"/>
                    <a:pt x="134" y="134"/>
                  </a:cubicBezTo>
                  <a:cubicBezTo>
                    <a:pt x="168" y="134"/>
                    <a:pt x="168" y="134"/>
                    <a:pt x="168" y="134"/>
                  </a:cubicBezTo>
                  <a:cubicBezTo>
                    <a:pt x="157" y="173"/>
                    <a:pt x="129" y="195"/>
                    <a:pt x="86" y="195"/>
                  </a:cubicBezTo>
                  <a:cubicBezTo>
                    <a:pt x="29" y="195"/>
                    <a:pt x="0" y="159"/>
                    <a:pt x="0" y="98"/>
                  </a:cubicBezTo>
                  <a:cubicBezTo>
                    <a:pt x="0" y="37"/>
                    <a:pt x="29" y="0"/>
                    <a:pt x="86" y="0"/>
                  </a:cubicBezTo>
                  <a:cubicBezTo>
                    <a:pt x="129" y="0"/>
                    <a:pt x="158" y="23"/>
                    <a:pt x="168" y="62"/>
                  </a:cubicBezTo>
                  <a:cubicBezTo>
                    <a:pt x="170" y="68"/>
                    <a:pt x="171" y="76"/>
                    <a:pt x="172" y="84"/>
                  </a:cubicBezTo>
                  <a:lnTo>
                    <a:pt x="172" y="87"/>
                  </a:lnTo>
                  <a:close/>
                  <a:moveTo>
                    <a:pt x="86" y="41"/>
                  </a:moveTo>
                  <a:cubicBezTo>
                    <a:pt x="65" y="41"/>
                    <a:pt x="52" y="57"/>
                    <a:pt x="50" y="74"/>
                  </a:cubicBezTo>
                  <a:cubicBezTo>
                    <a:pt x="121" y="74"/>
                    <a:pt x="121" y="74"/>
                    <a:pt x="121" y="74"/>
                  </a:cubicBezTo>
                  <a:cubicBezTo>
                    <a:pt x="121" y="57"/>
                    <a:pt x="106" y="41"/>
                    <a:pt x="86" y="41"/>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4" name="Freeform 13"/>
            <p:cNvSpPr>
              <a:spLocks noEditPoints="1"/>
            </p:cNvSpPr>
            <p:nvPr/>
          </p:nvSpPr>
          <p:spPr bwMode="auto">
            <a:xfrm>
              <a:off x="4805363" y="2001838"/>
              <a:ext cx="592137" cy="731837"/>
            </a:xfrm>
            <a:custGeom>
              <a:avLst/>
              <a:gdLst>
                <a:gd name="T0" fmla="*/ 158 w 158"/>
                <a:gd name="T1" fmla="*/ 52 h 195"/>
                <a:gd name="T2" fmla="*/ 138 w 158"/>
                <a:gd name="T3" fmla="*/ 13 h 195"/>
                <a:gd name="T4" fmla="*/ 79 w 158"/>
                <a:gd name="T5" fmla="*/ 0 h 195"/>
                <a:gd name="T6" fmla="*/ 24 w 158"/>
                <a:gd name="T7" fmla="*/ 16 h 195"/>
                <a:gd name="T8" fmla="*/ 4 w 158"/>
                <a:gd name="T9" fmla="*/ 53 h 195"/>
                <a:gd name="T10" fmla="*/ 52 w 158"/>
                <a:gd name="T11" fmla="*/ 53 h 195"/>
                <a:gd name="T12" fmla="*/ 63 w 158"/>
                <a:gd name="T13" fmla="*/ 41 h 195"/>
                <a:gd name="T14" fmla="*/ 81 w 158"/>
                <a:gd name="T15" fmla="*/ 38 h 195"/>
                <a:gd name="T16" fmla="*/ 101 w 158"/>
                <a:gd name="T17" fmla="*/ 42 h 195"/>
                <a:gd name="T18" fmla="*/ 111 w 158"/>
                <a:gd name="T19" fmla="*/ 55 h 195"/>
                <a:gd name="T20" fmla="*/ 81 w 158"/>
                <a:gd name="T21" fmla="*/ 72 h 195"/>
                <a:gd name="T22" fmla="*/ 18 w 158"/>
                <a:gd name="T23" fmla="*/ 91 h 195"/>
                <a:gd name="T24" fmla="*/ 0 w 158"/>
                <a:gd name="T25" fmla="*/ 135 h 195"/>
                <a:gd name="T26" fmla="*/ 19 w 158"/>
                <a:gd name="T27" fmla="*/ 180 h 195"/>
                <a:gd name="T28" fmla="*/ 77 w 158"/>
                <a:gd name="T29" fmla="*/ 195 h 195"/>
                <a:gd name="T30" fmla="*/ 136 w 158"/>
                <a:gd name="T31" fmla="*/ 181 h 195"/>
                <a:gd name="T32" fmla="*/ 158 w 158"/>
                <a:gd name="T33" fmla="*/ 141 h 195"/>
                <a:gd name="T34" fmla="*/ 158 w 158"/>
                <a:gd name="T35" fmla="*/ 52 h 195"/>
                <a:gd name="T36" fmla="*/ 105 w 158"/>
                <a:gd name="T37" fmla="*/ 144 h 195"/>
                <a:gd name="T38" fmla="*/ 74 w 158"/>
                <a:gd name="T39" fmla="*/ 155 h 195"/>
                <a:gd name="T40" fmla="*/ 52 w 158"/>
                <a:gd name="T41" fmla="*/ 149 h 195"/>
                <a:gd name="T42" fmla="*/ 45 w 158"/>
                <a:gd name="T43" fmla="*/ 135 h 195"/>
                <a:gd name="T44" fmla="*/ 50 w 158"/>
                <a:gd name="T45" fmla="*/ 122 h 195"/>
                <a:gd name="T46" fmla="*/ 81 w 158"/>
                <a:gd name="T47" fmla="*/ 110 h 195"/>
                <a:gd name="T48" fmla="*/ 112 w 158"/>
                <a:gd name="T49" fmla="*/ 99 h 195"/>
                <a:gd name="T50" fmla="*/ 112 w 158"/>
                <a:gd name="T51" fmla="*/ 114 h 195"/>
                <a:gd name="T52" fmla="*/ 105 w 158"/>
                <a:gd name="T53" fmla="*/ 14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95">
                  <a:moveTo>
                    <a:pt x="158" y="52"/>
                  </a:moveTo>
                  <a:cubicBezTo>
                    <a:pt x="158" y="36"/>
                    <a:pt x="151" y="23"/>
                    <a:pt x="138" y="13"/>
                  </a:cubicBezTo>
                  <a:cubicBezTo>
                    <a:pt x="125" y="5"/>
                    <a:pt x="105" y="0"/>
                    <a:pt x="79" y="0"/>
                  </a:cubicBezTo>
                  <a:cubicBezTo>
                    <a:pt x="55" y="0"/>
                    <a:pt x="37" y="6"/>
                    <a:pt x="24" y="16"/>
                  </a:cubicBezTo>
                  <a:cubicBezTo>
                    <a:pt x="13" y="25"/>
                    <a:pt x="6" y="38"/>
                    <a:pt x="4" y="53"/>
                  </a:cubicBezTo>
                  <a:cubicBezTo>
                    <a:pt x="52" y="53"/>
                    <a:pt x="52" y="53"/>
                    <a:pt x="52" y="53"/>
                  </a:cubicBezTo>
                  <a:cubicBezTo>
                    <a:pt x="54" y="47"/>
                    <a:pt x="58" y="43"/>
                    <a:pt x="63" y="41"/>
                  </a:cubicBezTo>
                  <a:cubicBezTo>
                    <a:pt x="68" y="39"/>
                    <a:pt x="74" y="38"/>
                    <a:pt x="81" y="38"/>
                  </a:cubicBezTo>
                  <a:cubicBezTo>
                    <a:pt x="89" y="38"/>
                    <a:pt x="95" y="39"/>
                    <a:pt x="101" y="42"/>
                  </a:cubicBezTo>
                  <a:cubicBezTo>
                    <a:pt x="108" y="44"/>
                    <a:pt x="111" y="48"/>
                    <a:pt x="111" y="55"/>
                  </a:cubicBezTo>
                  <a:cubicBezTo>
                    <a:pt x="111" y="63"/>
                    <a:pt x="101" y="70"/>
                    <a:pt x="81" y="72"/>
                  </a:cubicBezTo>
                  <a:cubicBezTo>
                    <a:pt x="56" y="76"/>
                    <a:pt x="36" y="78"/>
                    <a:pt x="18" y="91"/>
                  </a:cubicBezTo>
                  <a:cubicBezTo>
                    <a:pt x="7" y="100"/>
                    <a:pt x="0" y="115"/>
                    <a:pt x="0" y="135"/>
                  </a:cubicBezTo>
                  <a:cubicBezTo>
                    <a:pt x="0" y="155"/>
                    <a:pt x="6" y="170"/>
                    <a:pt x="19" y="180"/>
                  </a:cubicBezTo>
                  <a:cubicBezTo>
                    <a:pt x="30" y="188"/>
                    <a:pt x="48" y="195"/>
                    <a:pt x="77" y="195"/>
                  </a:cubicBezTo>
                  <a:cubicBezTo>
                    <a:pt x="103" y="195"/>
                    <a:pt x="123" y="189"/>
                    <a:pt x="136" y="181"/>
                  </a:cubicBezTo>
                  <a:cubicBezTo>
                    <a:pt x="150" y="171"/>
                    <a:pt x="158" y="160"/>
                    <a:pt x="158" y="141"/>
                  </a:cubicBezTo>
                  <a:lnTo>
                    <a:pt x="158" y="52"/>
                  </a:lnTo>
                  <a:close/>
                  <a:moveTo>
                    <a:pt x="105" y="144"/>
                  </a:moveTo>
                  <a:cubicBezTo>
                    <a:pt x="98" y="152"/>
                    <a:pt x="87" y="155"/>
                    <a:pt x="74" y="155"/>
                  </a:cubicBezTo>
                  <a:cubicBezTo>
                    <a:pt x="70" y="155"/>
                    <a:pt x="57" y="154"/>
                    <a:pt x="52" y="149"/>
                  </a:cubicBezTo>
                  <a:cubicBezTo>
                    <a:pt x="48" y="145"/>
                    <a:pt x="45" y="142"/>
                    <a:pt x="45" y="135"/>
                  </a:cubicBezTo>
                  <a:cubicBezTo>
                    <a:pt x="45" y="130"/>
                    <a:pt x="47" y="125"/>
                    <a:pt x="50" y="122"/>
                  </a:cubicBezTo>
                  <a:cubicBezTo>
                    <a:pt x="57" y="114"/>
                    <a:pt x="65" y="113"/>
                    <a:pt x="81" y="110"/>
                  </a:cubicBezTo>
                  <a:cubicBezTo>
                    <a:pt x="92" y="107"/>
                    <a:pt x="106" y="103"/>
                    <a:pt x="112" y="99"/>
                  </a:cubicBezTo>
                  <a:cubicBezTo>
                    <a:pt x="112" y="114"/>
                    <a:pt x="112" y="114"/>
                    <a:pt x="112" y="114"/>
                  </a:cubicBezTo>
                  <a:cubicBezTo>
                    <a:pt x="112" y="126"/>
                    <a:pt x="113" y="137"/>
                    <a:pt x="105" y="144"/>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5" name="Freeform 14"/>
            <p:cNvSpPr>
              <a:spLocks noEditPoints="1"/>
            </p:cNvSpPr>
            <p:nvPr/>
          </p:nvSpPr>
          <p:spPr bwMode="auto">
            <a:xfrm>
              <a:off x="5441950" y="2006600"/>
              <a:ext cx="142875" cy="146050"/>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19 w 38"/>
                <a:gd name="T11" fmla="*/ 36 h 39"/>
                <a:gd name="T12" fmla="*/ 34 w 38"/>
                <a:gd name="T13" fmla="*/ 20 h 39"/>
                <a:gd name="T14" fmla="*/ 19 w 38"/>
                <a:gd name="T15" fmla="*/ 3 h 39"/>
                <a:gd name="T16" fmla="*/ 3 w 38"/>
                <a:gd name="T17" fmla="*/ 20 h 39"/>
                <a:gd name="T18" fmla="*/ 19 w 38"/>
                <a:gd name="T19" fmla="*/ 36 h 39"/>
                <a:gd name="T20" fmla="*/ 19 w 38"/>
                <a:gd name="T21" fmla="*/ 23 h 39"/>
                <a:gd name="T22" fmla="*/ 15 w 38"/>
                <a:gd name="T23" fmla="*/ 23 h 39"/>
                <a:gd name="T24" fmla="*/ 15 w 38"/>
                <a:gd name="T25" fmla="*/ 31 h 39"/>
                <a:gd name="T26" fmla="*/ 11 w 38"/>
                <a:gd name="T27" fmla="*/ 31 h 39"/>
                <a:gd name="T28" fmla="*/ 11 w 38"/>
                <a:gd name="T29" fmla="*/ 9 h 39"/>
                <a:gd name="T30" fmla="*/ 18 w 38"/>
                <a:gd name="T31" fmla="*/ 9 h 39"/>
                <a:gd name="T32" fmla="*/ 27 w 38"/>
                <a:gd name="T33" fmla="*/ 15 h 39"/>
                <a:gd name="T34" fmla="*/ 23 w 38"/>
                <a:gd name="T35" fmla="*/ 22 h 39"/>
                <a:gd name="T36" fmla="*/ 27 w 38"/>
                <a:gd name="T37" fmla="*/ 31 h 39"/>
                <a:gd name="T38" fmla="*/ 23 w 38"/>
                <a:gd name="T39" fmla="*/ 31 h 39"/>
                <a:gd name="T40" fmla="*/ 19 w 38"/>
                <a:gd name="T41" fmla="*/ 23 h 39"/>
                <a:gd name="T42" fmla="*/ 15 w 38"/>
                <a:gd name="T43" fmla="*/ 19 h 39"/>
                <a:gd name="T44" fmla="*/ 19 w 38"/>
                <a:gd name="T45" fmla="*/ 19 h 39"/>
                <a:gd name="T46" fmla="*/ 23 w 38"/>
                <a:gd name="T47" fmla="*/ 16 h 39"/>
                <a:gd name="T48" fmla="*/ 18 w 38"/>
                <a:gd name="T49" fmla="*/ 12 h 39"/>
                <a:gd name="T50" fmla="*/ 15 w 38"/>
                <a:gd name="T51" fmla="*/ 12 h 39"/>
                <a:gd name="T52" fmla="*/ 15 w 38"/>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9">
                  <a:moveTo>
                    <a:pt x="19" y="0"/>
                  </a:moveTo>
                  <a:cubicBezTo>
                    <a:pt x="30" y="0"/>
                    <a:pt x="38" y="9"/>
                    <a:pt x="38" y="20"/>
                  </a:cubicBezTo>
                  <a:cubicBezTo>
                    <a:pt x="38" y="30"/>
                    <a:pt x="30" y="39"/>
                    <a:pt x="19" y="39"/>
                  </a:cubicBezTo>
                  <a:cubicBezTo>
                    <a:pt x="7" y="39"/>
                    <a:pt x="0" y="30"/>
                    <a:pt x="0" y="20"/>
                  </a:cubicBezTo>
                  <a:cubicBezTo>
                    <a:pt x="0" y="9"/>
                    <a:pt x="7" y="0"/>
                    <a:pt x="19" y="0"/>
                  </a:cubicBezTo>
                  <a:close/>
                  <a:moveTo>
                    <a:pt x="19" y="36"/>
                  </a:moveTo>
                  <a:cubicBezTo>
                    <a:pt x="28" y="36"/>
                    <a:pt x="34" y="29"/>
                    <a:pt x="34" y="20"/>
                  </a:cubicBezTo>
                  <a:cubicBezTo>
                    <a:pt x="34" y="11"/>
                    <a:pt x="28" y="3"/>
                    <a:pt x="19" y="3"/>
                  </a:cubicBezTo>
                  <a:cubicBezTo>
                    <a:pt x="10" y="3"/>
                    <a:pt x="3" y="11"/>
                    <a:pt x="3" y="20"/>
                  </a:cubicBezTo>
                  <a:cubicBezTo>
                    <a:pt x="3" y="29"/>
                    <a:pt x="10" y="36"/>
                    <a:pt x="19" y="36"/>
                  </a:cubicBezTo>
                  <a:close/>
                  <a:moveTo>
                    <a:pt x="19" y="23"/>
                  </a:moveTo>
                  <a:cubicBezTo>
                    <a:pt x="15" y="23"/>
                    <a:pt x="15" y="23"/>
                    <a:pt x="15" y="23"/>
                  </a:cubicBezTo>
                  <a:cubicBezTo>
                    <a:pt x="15" y="31"/>
                    <a:pt x="15" y="31"/>
                    <a:pt x="15" y="31"/>
                  </a:cubicBezTo>
                  <a:cubicBezTo>
                    <a:pt x="11" y="31"/>
                    <a:pt x="11" y="31"/>
                    <a:pt x="11" y="31"/>
                  </a:cubicBezTo>
                  <a:cubicBezTo>
                    <a:pt x="11" y="9"/>
                    <a:pt x="11" y="9"/>
                    <a:pt x="11" y="9"/>
                  </a:cubicBezTo>
                  <a:cubicBezTo>
                    <a:pt x="18" y="9"/>
                    <a:pt x="18" y="9"/>
                    <a:pt x="18" y="9"/>
                  </a:cubicBezTo>
                  <a:cubicBezTo>
                    <a:pt x="24" y="9"/>
                    <a:pt x="27" y="10"/>
                    <a:pt x="27" y="15"/>
                  </a:cubicBezTo>
                  <a:cubicBezTo>
                    <a:pt x="27" y="19"/>
                    <a:pt x="26" y="21"/>
                    <a:pt x="23" y="22"/>
                  </a:cubicBezTo>
                  <a:cubicBezTo>
                    <a:pt x="27" y="31"/>
                    <a:pt x="27" y="31"/>
                    <a:pt x="27" y="31"/>
                  </a:cubicBezTo>
                  <a:cubicBezTo>
                    <a:pt x="23" y="31"/>
                    <a:pt x="23" y="31"/>
                    <a:pt x="23" y="31"/>
                  </a:cubicBezTo>
                  <a:lnTo>
                    <a:pt x="19" y="23"/>
                  </a:lnTo>
                  <a:close/>
                  <a:moveTo>
                    <a:pt x="15" y="19"/>
                  </a:moveTo>
                  <a:cubicBezTo>
                    <a:pt x="19" y="19"/>
                    <a:pt x="19" y="19"/>
                    <a:pt x="19" y="19"/>
                  </a:cubicBezTo>
                  <a:cubicBezTo>
                    <a:pt x="22" y="19"/>
                    <a:pt x="23" y="18"/>
                    <a:pt x="23" y="16"/>
                  </a:cubicBezTo>
                  <a:cubicBezTo>
                    <a:pt x="23" y="13"/>
                    <a:pt x="21" y="12"/>
                    <a:pt x="18" y="12"/>
                  </a:cubicBezTo>
                  <a:cubicBezTo>
                    <a:pt x="15" y="12"/>
                    <a:pt x="15" y="12"/>
                    <a:pt x="15" y="12"/>
                  </a:cubicBezTo>
                  <a:lnTo>
                    <a:pt x="15" y="19"/>
                  </a:ln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grpSp>
      <p:sp>
        <p:nvSpPr>
          <p:cNvPr id="16" name="Rectangle 15"/>
          <p:cNvSpPr/>
          <p:nvPr userDrawn="1"/>
        </p:nvSpPr>
        <p:spPr>
          <a:xfrm>
            <a:off x="0" y="6311900"/>
            <a:ext cx="12188825" cy="546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17" name="Picture 25" descr="Cloudera_Data_Art_Color_9C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7458869" y="1219994"/>
            <a:ext cx="5949950" cy="3509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1"/>
          <p:cNvSpPr>
            <a:spLocks noGrp="1"/>
          </p:cNvSpPr>
          <p:nvPr>
            <p:ph type="ctrTitle"/>
          </p:nvPr>
        </p:nvSpPr>
        <p:spPr>
          <a:xfrm>
            <a:off x="410302" y="2701234"/>
            <a:ext cx="7362097" cy="2471446"/>
          </a:xfrm>
        </p:spPr>
        <p:txBody>
          <a:bodyPr anchor="b">
            <a:noAutofit/>
          </a:bodyPr>
          <a:lstStyle>
            <a:lvl1pPr>
              <a:lnSpc>
                <a:spcPct val="80000"/>
              </a:lnSpc>
              <a:defRPr sz="4400">
                <a:solidFill>
                  <a:schemeClr val="tx2"/>
                </a:solidFill>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435703" y="5179917"/>
            <a:ext cx="7336696" cy="1019366"/>
          </a:xfrm>
        </p:spPr>
        <p:txBody>
          <a:bodyPr>
            <a:noAutofit/>
          </a:bodyPr>
          <a:lstStyle>
            <a:lvl1pPr marL="0" indent="0" algn="l">
              <a:lnSpc>
                <a:spcPct val="100000"/>
              </a:lnSpc>
              <a:buNone/>
              <a:defRPr sz="2600">
                <a:solidFill>
                  <a:schemeClr val="tx1"/>
                </a:solidFill>
                <a:latin typeface="+mn-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61197871"/>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561324"/>
      </p:ext>
    </p:extLst>
  </p:cSld>
  <p:clrMapOvr>
    <a:masterClrMapping/>
  </p:clrMapOvr>
  <p:transition spd="med">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MG U Intro Slide">
    <p:spTree>
      <p:nvGrpSpPr>
        <p:cNvPr id="1" name=""/>
        <p:cNvGrpSpPr/>
        <p:nvPr/>
      </p:nvGrpSpPr>
      <p:grpSpPr>
        <a:xfrm>
          <a:off x="0" y="0"/>
          <a:ext cx="0" cy="0"/>
          <a:chOff x="0" y="0"/>
          <a:chExt cx="0" cy="0"/>
        </a:xfrm>
      </p:grpSpPr>
      <p:sp>
        <p:nvSpPr>
          <p:cNvPr id="8" name="Rectangle 7"/>
          <p:cNvSpPr/>
          <p:nvPr userDrawn="1"/>
        </p:nvSpPr>
        <p:spPr>
          <a:xfrm>
            <a:off x="0" y="0"/>
            <a:ext cx="12188825"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defTabSz="609468" eaLnBrk="1" fontAlgn="auto" hangingPunct="1">
              <a:spcBef>
                <a:spcPts val="0"/>
              </a:spcBef>
              <a:spcAft>
                <a:spcPts val="0"/>
              </a:spcAft>
            </a:pPr>
            <a:endParaRPr lang="en-US" sz="2400">
              <a:solidFill>
                <a:prstClr val="white"/>
              </a:solidFill>
              <a:latin typeface="Intel Clear"/>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8082" y="2324964"/>
            <a:ext cx="5991671" cy="2910251"/>
          </a:xfrm>
          <a:prstGeom prst="rect">
            <a:avLst/>
          </a:prstGeom>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56675" y="469257"/>
            <a:ext cx="2732136" cy="767019"/>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peel_rt_top_wht_rgb_216.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57541" y="2"/>
            <a:ext cx="2031284" cy="1693177"/>
          </a:xfrm>
          <a:prstGeom prst="rect">
            <a:avLst/>
          </a:prstGeom>
        </p:spPr>
      </p:pic>
    </p:spTree>
    <p:extLst>
      <p:ext uri="{BB962C8B-B14F-4D97-AF65-F5344CB8AC3E}">
        <p14:creationId xmlns:p14="http://schemas.microsoft.com/office/powerpoint/2010/main" val="366886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490" y="2961598"/>
            <a:ext cx="10947663" cy="1470025"/>
          </a:xfrm>
        </p:spPr>
        <p:txBody>
          <a:bodyPr lIns="0" rIns="0" anchor="b" anchorCtr="0">
            <a:noAutofit/>
          </a:bodyPr>
          <a:lstStyle>
            <a:lvl1pPr>
              <a:defRPr sz="37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607327" y="4651632"/>
            <a:ext cx="8438085" cy="1233813"/>
          </a:xfrm>
        </p:spPr>
        <p:txBody>
          <a:bodyPr lIns="0" rIns="0">
            <a:noAutofit/>
          </a:bodyPr>
          <a:lstStyle>
            <a:lvl1pPr marL="0" indent="0" algn="l">
              <a:buNone/>
              <a:defRPr sz="1600" b="1" baseline="0">
                <a:solidFill>
                  <a:schemeClr val="bg1"/>
                </a:solidFill>
                <a:latin typeface="+mn-lt"/>
                <a:cs typeface="Intel Clear" panose="020B0604020203020204"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sp>
        <p:nvSpPr>
          <p:cNvPr id="7" name="Rectangle 6"/>
          <p:cNvSpPr/>
          <p:nvPr userDrawn="1"/>
        </p:nvSpPr>
        <p:spPr>
          <a:xfrm>
            <a:off x="5117193" y="6404188"/>
            <a:ext cx="2265844" cy="169277"/>
          </a:xfrm>
          <a:prstGeom prst="rect">
            <a:avLst/>
          </a:prstGeom>
        </p:spPr>
        <p:txBody>
          <a:bodyPr wrap="none" lIns="0" tIns="0" rIns="0" bIns="0">
            <a:spAutoFit/>
          </a:bodyPr>
          <a:lstStyle/>
          <a:p>
            <a:pPr defTabSz="609468" eaLnBrk="1" fontAlgn="auto" hangingPunct="1">
              <a:spcBef>
                <a:spcPts val="0"/>
              </a:spcBef>
              <a:spcAft>
                <a:spcPts val="0"/>
              </a:spcAft>
            </a:pPr>
            <a:r>
              <a:rPr lang="en-US" sz="1100" dirty="0" smtClean="0">
                <a:solidFill>
                  <a:srgbClr val="8DC8E8"/>
                </a:solidFill>
                <a:latin typeface="Intel Clear"/>
                <a:ea typeface="+mn-ea"/>
                <a:cs typeface="Neo Sans Intel"/>
              </a:rPr>
              <a:t>Intel Confidential — Do Not Forward</a:t>
            </a:r>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81945" y="1909729"/>
            <a:ext cx="2732136" cy="767019"/>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userDrawn="1"/>
        </p:nvSpPr>
        <p:spPr>
          <a:xfrm>
            <a:off x="474011" y="6096000"/>
            <a:ext cx="3792079" cy="636072"/>
          </a:xfrm>
          <a:prstGeom prst="rect">
            <a:avLst/>
          </a:prstGeom>
          <a:noFill/>
        </p:spPr>
        <p:txBody>
          <a:bodyPr wrap="square" lIns="121893" tIns="60947" rIns="121893" bIns="60947" rtlCol="0">
            <a:spAutoFit/>
          </a:bodyPr>
          <a:lstStyle/>
          <a:p>
            <a:pPr defTabSz="609468" eaLnBrk="1" fontAlgn="auto" hangingPunct="1">
              <a:spcBef>
                <a:spcPts val="0"/>
              </a:spcBef>
              <a:spcAft>
                <a:spcPts val="0"/>
              </a:spcAft>
            </a:pPr>
            <a:r>
              <a:rPr lang="en-US" sz="2100" dirty="0" smtClean="0">
                <a:solidFill>
                  <a:prstClr val="white"/>
                </a:solidFill>
                <a:latin typeface="Intel Clear Light"/>
                <a:ea typeface="+mn-ea"/>
                <a:cs typeface="Neo Sans Intel"/>
              </a:rPr>
              <a:t>ISMC 2015</a:t>
            </a:r>
          </a:p>
          <a:p>
            <a:pPr defTabSz="609468" eaLnBrk="1" fontAlgn="auto" hangingPunct="1">
              <a:spcBef>
                <a:spcPts val="0"/>
              </a:spcBef>
              <a:spcAft>
                <a:spcPts val="0"/>
              </a:spcAft>
            </a:pPr>
            <a:r>
              <a:rPr lang="en-US" sz="1200" b="1" dirty="0" smtClean="0">
                <a:solidFill>
                  <a:prstClr val="white"/>
                </a:solidFill>
                <a:latin typeface="Intel Clear"/>
                <a:ea typeface="+mn-ea"/>
                <a:cs typeface="Neo Sans Intel"/>
              </a:rPr>
              <a:t>SMG University: Investing in you</a:t>
            </a:r>
          </a:p>
        </p:txBody>
      </p:sp>
      <p:pic>
        <p:nvPicPr>
          <p:cNvPr id="8" name="Picture 7" descr="peel_rt_top_wht_rgb_216.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57541" y="2"/>
            <a:ext cx="2031284" cy="1693177"/>
          </a:xfrm>
          <a:prstGeom prst="rect">
            <a:avLst/>
          </a:prstGeom>
        </p:spPr>
      </p:pic>
    </p:spTree>
    <p:extLst>
      <p:ext uri="{BB962C8B-B14F-4D97-AF65-F5344CB8AC3E}">
        <p14:creationId xmlns:p14="http://schemas.microsoft.com/office/powerpoint/2010/main" val="2529168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490" y="3140902"/>
            <a:ext cx="10947663" cy="1470025"/>
          </a:xfrm>
        </p:spPr>
        <p:txBody>
          <a:bodyPr lIns="0" rIns="0" anchor="b" anchorCtr="0">
            <a:noAutofit/>
          </a:bodyPr>
          <a:lstStyle>
            <a:lvl1pPr>
              <a:defRPr sz="37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607327" y="4830936"/>
            <a:ext cx="8438085" cy="1233813"/>
          </a:xfrm>
        </p:spPr>
        <p:txBody>
          <a:bodyPr lIns="0" rIns="0">
            <a:noAutofit/>
          </a:bodyPr>
          <a:lstStyle>
            <a:lvl1pPr marL="0" indent="0" algn="l">
              <a:buNone/>
              <a:defRPr sz="1600" b="1" baseline="0">
                <a:solidFill>
                  <a:srgbClr val="FFDA00"/>
                </a:solidFill>
                <a:latin typeface="+mn-lt"/>
                <a:cs typeface="Intel Clear" panose="020B0604020203020204"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sp>
        <p:nvSpPr>
          <p:cNvPr id="7" name="Rectangle 6"/>
          <p:cNvSpPr/>
          <p:nvPr userDrawn="1"/>
        </p:nvSpPr>
        <p:spPr>
          <a:xfrm>
            <a:off x="5171365" y="6471922"/>
            <a:ext cx="2265844" cy="169277"/>
          </a:xfrm>
          <a:prstGeom prst="rect">
            <a:avLst/>
          </a:prstGeom>
        </p:spPr>
        <p:txBody>
          <a:bodyPr wrap="none" lIns="0" tIns="0" rIns="0" bIns="0">
            <a:spAutoFit/>
          </a:bodyPr>
          <a:lstStyle/>
          <a:p>
            <a:pPr defTabSz="609468" eaLnBrk="1" fontAlgn="auto" hangingPunct="1">
              <a:spcBef>
                <a:spcPts val="0"/>
              </a:spcBef>
              <a:spcAft>
                <a:spcPts val="0"/>
              </a:spcAft>
            </a:pPr>
            <a:r>
              <a:rPr lang="en-US" sz="1100" dirty="0" smtClean="0">
                <a:solidFill>
                  <a:srgbClr val="8DC8E8"/>
                </a:solidFill>
                <a:latin typeface="Intel Clear"/>
                <a:ea typeface="+mn-ea"/>
                <a:cs typeface="Neo Sans Intel"/>
              </a:rPr>
              <a:t>Intel Confidential — Do Not Forward</a:t>
            </a:r>
          </a:p>
        </p:txBody>
      </p:sp>
      <p:sp>
        <p:nvSpPr>
          <p:cNvPr id="8" name="Freeform 7"/>
          <p:cNvSpPr/>
          <p:nvPr userDrawn="1"/>
        </p:nvSpPr>
        <p:spPr>
          <a:xfrm>
            <a:off x="-9960" y="-14660"/>
            <a:ext cx="12199576" cy="708939"/>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80091 w 9155661"/>
              <a:gd name="connsiteY0" fmla="*/ 2419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80091 w 9155661"/>
              <a:gd name="connsiteY6" fmla="*/ 241917 h 911412"/>
              <a:gd name="connsiteX0" fmla="*/ 3124 w 9155661"/>
              <a:gd name="connsiteY0" fmla="*/ 175940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75940 h 911412"/>
              <a:gd name="connsiteX0" fmla="*/ 3124 w 9155661"/>
              <a:gd name="connsiteY0" fmla="*/ 1466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46617 h 911412"/>
              <a:gd name="connsiteX0" fmla="*/ 3124 w 9151521"/>
              <a:gd name="connsiteY0" fmla="*/ 0 h 764795"/>
              <a:gd name="connsiteX1" fmla="*/ 0 w 9151521"/>
              <a:gd name="connsiteY1" fmla="*/ 763938 h 764795"/>
              <a:gd name="connsiteX2" fmla="*/ 5393765 w 9151521"/>
              <a:gd name="connsiteY2" fmla="*/ 764795 h 764795"/>
              <a:gd name="connsiteX3" fmla="*/ 5909236 w 9151521"/>
              <a:gd name="connsiteY3" fmla="*/ 451030 h 764795"/>
              <a:gd name="connsiteX4" fmla="*/ 9151470 w 9151521"/>
              <a:gd name="connsiteY4" fmla="*/ 448657 h 764795"/>
              <a:gd name="connsiteX5" fmla="*/ 9067698 w 9151521"/>
              <a:gd name="connsiteY5" fmla="*/ 21992 h 764795"/>
              <a:gd name="connsiteX6" fmla="*/ 3124 w 9151521"/>
              <a:gd name="connsiteY6" fmla="*/ 0 h 764795"/>
              <a:gd name="connsiteX0" fmla="*/ 3124 w 9152065"/>
              <a:gd name="connsiteY0" fmla="*/ 0 h 764795"/>
              <a:gd name="connsiteX1" fmla="*/ 0 w 9152065"/>
              <a:gd name="connsiteY1" fmla="*/ 763938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64795"/>
              <a:gd name="connsiteX1" fmla="*/ 0 w 9152065"/>
              <a:gd name="connsiteY1" fmla="*/ 697960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06148"/>
              <a:gd name="connsiteX1" fmla="*/ 0 w 9152065"/>
              <a:gd name="connsiteY1" fmla="*/ 697960 h 706148"/>
              <a:gd name="connsiteX2" fmla="*/ 5476230 w 9152065"/>
              <a:gd name="connsiteY2" fmla="*/ 706148 h 706148"/>
              <a:gd name="connsiteX3" fmla="*/ 5909236 w 9152065"/>
              <a:gd name="connsiteY3" fmla="*/ 451030 h 706148"/>
              <a:gd name="connsiteX4" fmla="*/ 9151470 w 9152065"/>
              <a:gd name="connsiteY4" fmla="*/ 448657 h 706148"/>
              <a:gd name="connsiteX5" fmla="*/ 9150163 w 9152065"/>
              <a:gd name="connsiteY5" fmla="*/ 14661 h 706148"/>
              <a:gd name="connsiteX6" fmla="*/ 3124 w 9152065"/>
              <a:gd name="connsiteY6" fmla="*/ 0 h 706148"/>
              <a:gd name="connsiteX0" fmla="*/ 3124 w 9152065"/>
              <a:gd name="connsiteY0" fmla="*/ 7331 h 713479"/>
              <a:gd name="connsiteX1" fmla="*/ 0 w 9152065"/>
              <a:gd name="connsiteY1" fmla="*/ 705291 h 713479"/>
              <a:gd name="connsiteX2" fmla="*/ 5476230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87226 w 9152065"/>
              <a:gd name="connsiteY2" fmla="*/ 691487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13479"/>
              <a:gd name="connsiteX1" fmla="*/ 0 w 9152065"/>
              <a:gd name="connsiteY1" fmla="*/ 705291 h 713479"/>
              <a:gd name="connsiteX2" fmla="*/ 5470733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70733 w 9152065"/>
              <a:gd name="connsiteY2" fmla="*/ 695319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08939"/>
              <a:gd name="connsiteX1" fmla="*/ 0 w 9152065"/>
              <a:gd name="connsiteY1" fmla="*/ 705291 h 708939"/>
              <a:gd name="connsiteX2" fmla="*/ 5467329 w 9152065"/>
              <a:gd name="connsiteY2" fmla="*/ 708939 h 708939"/>
              <a:gd name="connsiteX3" fmla="*/ 5909236 w 9152065"/>
              <a:gd name="connsiteY3" fmla="*/ 458361 h 708939"/>
              <a:gd name="connsiteX4" fmla="*/ 9151470 w 9152065"/>
              <a:gd name="connsiteY4" fmla="*/ 455988 h 708939"/>
              <a:gd name="connsiteX5" fmla="*/ 9150163 w 9152065"/>
              <a:gd name="connsiteY5" fmla="*/ 0 h 708939"/>
              <a:gd name="connsiteX6" fmla="*/ 3124 w 9152065"/>
              <a:gd name="connsiteY6" fmla="*/ 7331 h 70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2065" h="708939">
                <a:moveTo>
                  <a:pt x="3124" y="7331"/>
                </a:moveTo>
                <a:cubicBezTo>
                  <a:pt x="634" y="308645"/>
                  <a:pt x="2490" y="403977"/>
                  <a:pt x="0" y="705291"/>
                </a:cubicBezTo>
                <a:lnTo>
                  <a:pt x="5467329" y="708939"/>
                </a:lnTo>
                <a:lnTo>
                  <a:pt x="5909236" y="458361"/>
                </a:lnTo>
                <a:lnTo>
                  <a:pt x="9151470" y="455988"/>
                </a:lnTo>
                <a:cubicBezTo>
                  <a:pt x="9153960" y="254282"/>
                  <a:pt x="9147673" y="201706"/>
                  <a:pt x="9150163" y="0"/>
                </a:cubicBezTo>
                <a:lnTo>
                  <a:pt x="3124" y="7331"/>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defTabSz="609468" eaLnBrk="1" fontAlgn="auto" hangingPunct="1">
              <a:spcBef>
                <a:spcPts val="0"/>
              </a:spcBef>
              <a:spcAft>
                <a:spcPts val="0"/>
              </a:spcAft>
            </a:pPr>
            <a:endParaRPr lang="en-US" sz="2400">
              <a:solidFill>
                <a:prstClr val="white"/>
              </a:solidFill>
              <a:latin typeface="Intel Clear"/>
            </a:endParaRPr>
          </a:p>
        </p:txBody>
      </p:sp>
      <p:pic>
        <p:nvPicPr>
          <p:cNvPr id="10"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2413" y="1631548"/>
            <a:ext cx="1627417" cy="1072896"/>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userDrawn="1"/>
        </p:nvSpPr>
        <p:spPr>
          <a:xfrm>
            <a:off x="474011" y="6096000"/>
            <a:ext cx="3792079" cy="636072"/>
          </a:xfrm>
          <a:prstGeom prst="rect">
            <a:avLst/>
          </a:prstGeom>
          <a:noFill/>
        </p:spPr>
        <p:txBody>
          <a:bodyPr wrap="square" lIns="121893" tIns="60947" rIns="121893" bIns="60947" rtlCol="0">
            <a:spAutoFit/>
          </a:bodyPr>
          <a:lstStyle/>
          <a:p>
            <a:pPr defTabSz="609468" eaLnBrk="1" fontAlgn="auto" hangingPunct="1">
              <a:spcBef>
                <a:spcPts val="0"/>
              </a:spcBef>
              <a:spcAft>
                <a:spcPts val="0"/>
              </a:spcAft>
            </a:pPr>
            <a:r>
              <a:rPr lang="en-US" sz="2100" dirty="0" smtClean="0">
                <a:solidFill>
                  <a:prstClr val="white"/>
                </a:solidFill>
                <a:latin typeface="Intel Clear Light"/>
                <a:ea typeface="+mn-ea"/>
                <a:cs typeface="Neo Sans Intel"/>
              </a:rPr>
              <a:t>ISMC 2015</a:t>
            </a:r>
          </a:p>
          <a:p>
            <a:pPr defTabSz="609468" eaLnBrk="1" fontAlgn="auto" hangingPunct="1">
              <a:spcBef>
                <a:spcPts val="0"/>
              </a:spcBef>
              <a:spcAft>
                <a:spcPts val="0"/>
              </a:spcAft>
            </a:pPr>
            <a:r>
              <a:rPr lang="en-US" sz="1200" b="1" dirty="0" smtClean="0">
                <a:solidFill>
                  <a:prstClr val="white"/>
                </a:solidFill>
                <a:latin typeface="Intel Clear"/>
                <a:ea typeface="+mn-ea"/>
                <a:cs typeface="Neo Sans Intel"/>
              </a:rPr>
              <a:t>SMG University: Investing in you</a:t>
            </a:r>
          </a:p>
        </p:txBody>
      </p:sp>
    </p:spTree>
    <p:extLst>
      <p:ext uri="{BB962C8B-B14F-4D97-AF65-F5344CB8AC3E}">
        <p14:creationId xmlns:p14="http://schemas.microsoft.com/office/powerpoint/2010/main" val="301553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Large Bullet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solidFill>
                <a:prstClr val="black">
                  <a:tint val="75000"/>
                </a:prstClr>
              </a:solidFill>
              <a:latin typeface="Intel Clear"/>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dirty="0">
              <a:solidFill>
                <a:prstClr val="white"/>
              </a:solidFill>
              <a:latin typeface="Intel Clear"/>
            </a:endParaRPr>
          </a:p>
        </p:txBody>
      </p:sp>
      <p:sp>
        <p:nvSpPr>
          <p:cNvPr id="7" name="Title 6"/>
          <p:cNvSpPr>
            <a:spLocks noGrp="1"/>
          </p:cNvSpPr>
          <p:nvPr>
            <p:ph type="title" hasCustomPrompt="1"/>
          </p:nvPr>
        </p:nvSpPr>
        <p:spPr>
          <a:xfrm>
            <a:off x="607327" y="411797"/>
            <a:ext cx="10969943" cy="115824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607326" y="1604435"/>
            <a:ext cx="10967826" cy="4567767"/>
          </a:xfrm>
        </p:spPr>
        <p:txBody>
          <a:bodyPr/>
          <a:lstStyle>
            <a:lvl2pPr>
              <a:defRPr sz="2400"/>
            </a:lvl2pPr>
            <a:lvl3pPr>
              <a:defRPr sz="2400"/>
            </a:lvl3pPr>
            <a:lvl4pPr>
              <a:defRPr sz="21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37744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solidFill>
                <a:prstClr val="black">
                  <a:tint val="75000"/>
                </a:prstClr>
              </a:solidFill>
              <a:latin typeface="Intel Clear"/>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dirty="0">
              <a:solidFill>
                <a:prstClr val="white"/>
              </a:solidFill>
              <a:latin typeface="Intel Clear"/>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607326" y="1604435"/>
            <a:ext cx="10967826" cy="4567767"/>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388152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326" y="411797"/>
            <a:ext cx="10967826" cy="1158240"/>
          </a:xfrm>
        </p:spPr>
        <p:txBody>
          <a:bodyPr/>
          <a:lstStyle>
            <a:lvl1pPr>
              <a:defRPr/>
            </a:lvl1pPr>
          </a:lstStyle>
          <a:p>
            <a:r>
              <a:rPr lang="en-US" dirty="0" err="1" smtClean="0"/>
              <a:t>28pt</a:t>
            </a:r>
            <a:r>
              <a:rPr lang="en-US" dirty="0" smtClean="0"/>
              <a:t> Intel Clear Light Headline</a:t>
            </a:r>
            <a:endParaRPr lang="en-US" dirty="0"/>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Intel Clear"/>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a:solidFill>
                <a:prstClr val="white"/>
              </a:solidFill>
              <a:latin typeface="Intel Clear"/>
            </a:endParaRPr>
          </a:p>
        </p:txBody>
      </p:sp>
      <p:sp>
        <p:nvSpPr>
          <p:cNvPr id="15" name="Content Placeholder 2"/>
          <p:cNvSpPr>
            <a:spLocks noGrp="1"/>
          </p:cNvSpPr>
          <p:nvPr>
            <p:ph sz="half" idx="1" hasCustomPrompt="1"/>
          </p:nvPr>
        </p:nvSpPr>
        <p:spPr>
          <a:xfrm>
            <a:off x="607328" y="1604434"/>
            <a:ext cx="5341077" cy="4567767"/>
          </a:xfrm>
        </p:spPr>
        <p:txBody>
          <a:bodyPr vert="horz" lIns="0" tIns="0" rIns="0" bIns="0" rtlCol="0">
            <a:noAutofit/>
          </a:bodyPr>
          <a:lstStyle>
            <a:lvl1pPr>
              <a:defRPr lang="en-US" dirty="0" smtClean="0"/>
            </a:lvl1pPr>
            <a:lvl2pPr>
              <a:defRPr lang="en-US" dirty="0" smtClean="0"/>
            </a:lvl2pPr>
            <a:lvl3pPr>
              <a:defRPr lang="en-US" sz="1900"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6236193" y="1604434"/>
            <a:ext cx="5338961" cy="4567767"/>
          </a:xfrm>
        </p:spPr>
        <p:txBody>
          <a:bodyPr vert="horz" lIns="0" tIns="0" rIns="0" bIns="0" rtlCol="0">
            <a:noAutofit/>
          </a:bodyPr>
          <a:lstStyle>
            <a:lvl1pPr>
              <a:defRPr lang="en-US" dirty="0" smtClean="0"/>
            </a:lvl1pPr>
            <a:lvl2pPr>
              <a:defRPr lang="en-US" dirty="0" smtClean="0"/>
            </a:lvl2pPr>
            <a:lvl3pPr>
              <a:defRPr lang="en-US" sz="1900"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194631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326" y="411797"/>
            <a:ext cx="10967826" cy="1158240"/>
          </a:xfrm>
        </p:spPr>
        <p:txBody>
          <a:bodyPr/>
          <a:lstStyle>
            <a:lvl1pPr marL="0" marR="0" indent="0" algn="l" defTabSz="609468" rtl="0" eaLnBrk="1" fontAlgn="auto" latinLnBrk="0" hangingPunct="1">
              <a:lnSpc>
                <a:spcPct val="100000"/>
              </a:lnSpc>
              <a:spcBef>
                <a:spcPct val="0"/>
              </a:spcBef>
              <a:spcAft>
                <a:spcPts val="0"/>
              </a:spcAft>
              <a:buClrTx/>
              <a:buSzTx/>
              <a:buFontTx/>
              <a:buNone/>
              <a:tabLst/>
              <a:defRPr lang="en-US" sz="3700" b="0" i="0" u="none" strike="noStrike" baseline="0" smtClean="0"/>
            </a:lvl1pPr>
          </a:lstStyle>
          <a:p>
            <a:r>
              <a:rPr lang="en-US" dirty="0" err="1" smtClean="0"/>
              <a:t>28pt</a:t>
            </a:r>
            <a:r>
              <a:rPr lang="en-US" dirty="0" smtClean="0"/>
              <a:t> Intel Clear Light Headline</a:t>
            </a:r>
            <a:endParaRPr lang="en-US" dirty="0"/>
          </a:p>
        </p:txBody>
      </p:sp>
      <p:sp>
        <p:nvSpPr>
          <p:cNvPr id="3" name="Content Placeholder 2"/>
          <p:cNvSpPr>
            <a:spLocks noGrp="1"/>
          </p:cNvSpPr>
          <p:nvPr>
            <p:ph idx="1" hasCustomPrompt="1"/>
          </p:nvPr>
        </p:nvSpPr>
        <p:spPr>
          <a:xfrm>
            <a:off x="607328" y="1604435"/>
            <a:ext cx="10967827" cy="4567767"/>
          </a:xfrm>
        </p:spPr>
        <p:txBody>
          <a:bodyPr anchor="ctr" anchorCtr="0"/>
          <a:lstStyle>
            <a:lvl1pPr marL="253945" indent="-253945">
              <a:defRPr sz="5900" baseline="0">
                <a:solidFill>
                  <a:schemeClr val="accent2"/>
                </a:solidFill>
                <a:latin typeface="+mj-lt"/>
                <a:cs typeface="Intel Clear Light" panose="020B0404020203020204" pitchFamily="34" charset="0"/>
              </a:defRPr>
            </a:lvl1pPr>
            <a:lvl2pPr marL="556564" indent="-300502">
              <a:buFont typeface="Lucida Grande"/>
              <a:buChar char="−"/>
              <a:defRPr sz="1600" baseline="0">
                <a:latin typeface="+mn-lt"/>
                <a:cs typeface="Intel Clear" panose="020B0604020203020204" pitchFamily="34" charset="0"/>
              </a:defRPr>
            </a:lvl2pPr>
            <a:lvl3pPr marL="914201" indent="-304735">
              <a:defRPr sz="1600">
                <a:latin typeface="+mn-lt"/>
              </a:defRPr>
            </a:lvl3pPr>
            <a:lvl4pPr>
              <a:defRPr sz="1500">
                <a:latin typeface="+mn-lt"/>
              </a:defRPr>
            </a:lvl4pPr>
            <a:lvl5pPr>
              <a:defRPr sz="1500">
                <a:latin typeface="+mn-lt"/>
              </a:defRPr>
            </a:lvl5pPr>
          </a:lstStyle>
          <a:p>
            <a:pPr lvl="0"/>
            <a:r>
              <a:rPr lang="en-US" dirty="0" smtClean="0"/>
              <a:t>“</a:t>
            </a:r>
            <a:r>
              <a:rPr lang="en-US" dirty="0" err="1" smtClean="0"/>
              <a:t>44pt</a:t>
            </a:r>
            <a:r>
              <a:rPr lang="en-US" dirty="0" smtClean="0"/>
              <a:t> Intel Clear Light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Intel Clear"/>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a:solidFill>
                <a:prstClr val="white"/>
              </a:solidFill>
              <a:latin typeface="Intel Clear"/>
            </a:endParaRPr>
          </a:p>
        </p:txBody>
      </p:sp>
    </p:spTree>
    <p:extLst>
      <p:ext uri="{BB962C8B-B14F-4D97-AF65-F5344CB8AC3E}">
        <p14:creationId xmlns:p14="http://schemas.microsoft.com/office/powerpoint/2010/main" val="355929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12188825" cy="6858000"/>
          </a:xfrm>
          <a:solidFill>
            <a:schemeClr val="bg2">
              <a:lumMod val="20000"/>
              <a:lumOff val="80000"/>
            </a:schemeClr>
          </a:solidFill>
        </p:spPr>
        <p:txBody>
          <a:bodyPr/>
          <a:lstStyle/>
          <a:p>
            <a:r>
              <a:rPr lang="en-US" smtClean="0"/>
              <a:t>Drag picture to placeholder or click icon to add</a:t>
            </a:r>
            <a:endParaRPr lang="en-US"/>
          </a:p>
        </p:txBody>
      </p:sp>
      <p:sp>
        <p:nvSpPr>
          <p:cNvPr id="12" name="Picture Placeholder 10"/>
          <p:cNvSpPr>
            <a:spLocks noGrp="1" noChangeAspect="1"/>
          </p:cNvSpPr>
          <p:nvPr>
            <p:ph type="pic" sz="quarter" idx="14"/>
          </p:nvPr>
        </p:nvSpPr>
        <p:spPr>
          <a:xfrm>
            <a:off x="0" y="6406896"/>
            <a:ext cx="12188825" cy="451104"/>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Drag picture to placeholder or click icon to add</a:t>
            </a:r>
            <a:endParaRPr lang="en-US"/>
          </a:p>
        </p:txBody>
      </p:sp>
      <p:sp>
        <p:nvSpPr>
          <p:cNvPr id="2" name="Title 1"/>
          <p:cNvSpPr>
            <a:spLocks noGrp="1"/>
          </p:cNvSpPr>
          <p:nvPr>
            <p:ph type="title" hasCustomPrompt="1"/>
          </p:nvPr>
        </p:nvSpPr>
        <p:spPr>
          <a:xfrm>
            <a:off x="607326" y="411797"/>
            <a:ext cx="10967826" cy="1158240"/>
          </a:xfrm>
        </p:spPr>
        <p:txBody>
          <a:bodyPr>
            <a:normAutofit/>
          </a:bodyPr>
          <a:lstStyle>
            <a:lvl1pPr>
              <a:defRPr sz="3700" baseline="0"/>
            </a:lvl1pPr>
          </a:lstStyle>
          <a:p>
            <a:r>
              <a:rPr lang="en-US" dirty="0" err="1" smtClean="0"/>
              <a:t>28pt</a:t>
            </a:r>
            <a:r>
              <a:rPr lang="en-US" dirty="0" smtClean="0"/>
              <a:t> Intel Clear Light Headline</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dirty="0">
              <a:solidFill>
                <a:prstClr val="white"/>
              </a:solidFill>
              <a:latin typeface="Intel Clear"/>
            </a:endParaRPr>
          </a:p>
        </p:txBody>
      </p:sp>
      <p:sp>
        <p:nvSpPr>
          <p:cNvPr id="14" name="Footer Placeholder 2"/>
          <p:cNvSpPr>
            <a:spLocks noGrp="1"/>
          </p:cNvSpPr>
          <p:nvPr>
            <p:ph type="ftr" sz="quarter" idx="11"/>
          </p:nvPr>
        </p:nvSpPr>
        <p:spPr>
          <a:xfrm>
            <a:off x="4164515" y="6356352"/>
            <a:ext cx="3859795" cy="365125"/>
          </a:xfrm>
        </p:spPr>
        <p:txBody>
          <a:bodyPr/>
          <a:lstStyle/>
          <a:p>
            <a:endParaRPr lang="en-US">
              <a:solidFill>
                <a:prstClr val="black">
                  <a:tint val="75000"/>
                </a:prstClr>
              </a:solidFill>
              <a:latin typeface="Intel Clear"/>
            </a:endParaRPr>
          </a:p>
        </p:txBody>
      </p:sp>
    </p:spTree>
    <p:extLst>
      <p:ext uri="{BB962C8B-B14F-4D97-AF65-F5344CB8AC3E}">
        <p14:creationId xmlns:p14="http://schemas.microsoft.com/office/powerpoint/2010/main" val="420801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3432177"/>
            <a:ext cx="12188825" cy="3425825"/>
          </a:xfrm>
          <a:solidFill>
            <a:schemeClr val="bg2">
              <a:lumMod val="20000"/>
              <a:lumOff val="80000"/>
            </a:schemeClr>
          </a:solidFill>
        </p:spPr>
        <p:txBody>
          <a:bodyPr/>
          <a:lstStyle/>
          <a:p>
            <a:r>
              <a:rPr lang="en-US" smtClean="0"/>
              <a:t>Drag picture to placeholder or click icon to add</a:t>
            </a:r>
            <a:endParaRPr lang="en-US"/>
          </a:p>
        </p:txBody>
      </p:sp>
      <p:sp>
        <p:nvSpPr>
          <p:cNvPr id="20" name="Picture Placeholder 10"/>
          <p:cNvSpPr>
            <a:spLocks noGrp="1" noChangeAspect="1"/>
          </p:cNvSpPr>
          <p:nvPr>
            <p:ph type="pic" sz="quarter" idx="14"/>
          </p:nvPr>
        </p:nvSpPr>
        <p:spPr>
          <a:xfrm>
            <a:off x="0" y="6406896"/>
            <a:ext cx="12188825" cy="451104"/>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Drag picture to placeholder or click icon to add</a:t>
            </a:r>
            <a:endParaRPr lang="en-US"/>
          </a:p>
        </p:txBody>
      </p:sp>
      <p:sp>
        <p:nvSpPr>
          <p:cNvPr id="2" name="Title 1"/>
          <p:cNvSpPr>
            <a:spLocks noGrp="1"/>
          </p:cNvSpPr>
          <p:nvPr>
            <p:ph type="title" hasCustomPrompt="1"/>
          </p:nvPr>
        </p:nvSpPr>
        <p:spPr>
          <a:xfrm>
            <a:off x="607326" y="411797"/>
            <a:ext cx="10967826" cy="1158240"/>
          </a:xfrm>
        </p:spPr>
        <p:txBody>
          <a:bodyPr>
            <a:noAutofit/>
          </a:bodyPr>
          <a:lstStyle>
            <a:lvl1pPr>
              <a:defRPr sz="3700" baseline="0"/>
            </a:lvl1pPr>
          </a:lstStyle>
          <a:p>
            <a:r>
              <a:rPr lang="en-US" dirty="0" err="1" smtClean="0"/>
              <a:t>28pt</a:t>
            </a:r>
            <a:r>
              <a:rPr lang="en-US" dirty="0" smtClean="0"/>
              <a:t> Intel Clear Light Headline</a:t>
            </a:r>
            <a:endParaRPr lang="en-US" dirty="0"/>
          </a:p>
        </p:txBody>
      </p:sp>
      <p:sp>
        <p:nvSpPr>
          <p:cNvPr id="14" name="Footer Placeholder 2"/>
          <p:cNvSpPr>
            <a:spLocks noGrp="1"/>
          </p:cNvSpPr>
          <p:nvPr>
            <p:ph type="ftr" sz="quarter" idx="11"/>
          </p:nvPr>
        </p:nvSpPr>
        <p:spPr>
          <a:xfrm>
            <a:off x="4164515" y="6356352"/>
            <a:ext cx="3859795" cy="365125"/>
          </a:xfrm>
        </p:spPr>
        <p:txBody>
          <a:bodyPr/>
          <a:lstStyle/>
          <a:p>
            <a:endParaRPr lang="en-US">
              <a:solidFill>
                <a:prstClr val="black">
                  <a:tint val="75000"/>
                </a:prstClr>
              </a:solidFill>
              <a:latin typeface="Intel Clear"/>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dirty="0">
              <a:solidFill>
                <a:prstClr val="white"/>
              </a:solidFill>
              <a:latin typeface="Intel Clear"/>
            </a:endParaRPr>
          </a:p>
        </p:txBody>
      </p:sp>
      <p:sp>
        <p:nvSpPr>
          <p:cNvPr id="18" name="Content Placeholder 2"/>
          <p:cNvSpPr>
            <a:spLocks noGrp="1"/>
          </p:cNvSpPr>
          <p:nvPr>
            <p:ph sz="half" idx="1" hasCustomPrompt="1"/>
          </p:nvPr>
        </p:nvSpPr>
        <p:spPr>
          <a:xfrm>
            <a:off x="607328" y="1604433"/>
            <a:ext cx="5341077" cy="1745720"/>
          </a:xfrm>
        </p:spPr>
        <p:txBody>
          <a:bodyPr vert="horz" lIns="0" tIns="0" rIns="0" bIns="0" rtlCol="0">
            <a:noAutofit/>
          </a:bodyPr>
          <a:lstStyle>
            <a:lvl1pPr>
              <a:defRPr lang="en-US" dirty="0" smtClean="0"/>
            </a:lvl1pPr>
            <a:lvl2pPr>
              <a:defRPr lang="en-US" dirty="0" smtClean="0"/>
            </a:lvl2pPr>
            <a:lvl3pPr>
              <a:defRPr lang="en-US" sz="1900"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6236193" y="1604433"/>
            <a:ext cx="5338961" cy="1745720"/>
          </a:xfrm>
        </p:spPr>
        <p:txBody>
          <a:bodyPr vert="horz" lIns="0" tIns="0" rIns="0" bIns="0" rtlCol="0">
            <a:noAutofit/>
          </a:bodyPr>
          <a:lstStyle>
            <a:lvl1pPr>
              <a:defRPr lang="en-US" dirty="0" smtClean="0"/>
            </a:lvl1pPr>
            <a:lvl2pPr>
              <a:defRPr lang="en-US" dirty="0" smtClean="0"/>
            </a:lvl2pPr>
            <a:lvl3pPr>
              <a:defRPr lang="en-US" sz="1900"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65488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BLUE">
    <p:bg>
      <p:bgPr>
        <a:solidFill>
          <a:schemeClr val="tx2"/>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528435" y="656874"/>
            <a:ext cx="1614660" cy="296779"/>
            <a:chOff x="566738" y="1811338"/>
            <a:chExt cx="5018087" cy="922337"/>
          </a:xfrm>
          <a:solidFill>
            <a:schemeClr val="bg1"/>
          </a:solidFill>
        </p:grpSpPr>
        <p:sp>
          <p:nvSpPr>
            <p:cNvPr id="5" name="Freeform 6"/>
            <p:cNvSpPr>
              <a:spLocks/>
            </p:cNvSpPr>
            <p:nvPr/>
          </p:nvSpPr>
          <p:spPr bwMode="auto">
            <a:xfrm>
              <a:off x="4365625" y="2020888"/>
              <a:ext cx="412750" cy="709612"/>
            </a:xfrm>
            <a:custGeom>
              <a:avLst/>
              <a:gdLst>
                <a:gd name="T0" fmla="*/ 98 w 110"/>
                <a:gd name="T1" fmla="*/ 0 h 189"/>
                <a:gd name="T2" fmla="*/ 61 w 110"/>
                <a:gd name="T3" fmla="*/ 5 h 189"/>
                <a:gd name="T4" fmla="*/ 45 w 110"/>
                <a:gd name="T5" fmla="*/ 10 h 189"/>
                <a:gd name="T6" fmla="*/ 42 w 110"/>
                <a:gd name="T7" fmla="*/ 6 h 189"/>
                <a:gd name="T8" fmla="*/ 25 w 110"/>
                <a:gd name="T9" fmla="*/ 0 h 189"/>
                <a:gd name="T10" fmla="*/ 0 w 110"/>
                <a:gd name="T11" fmla="*/ 0 h 189"/>
                <a:gd name="T12" fmla="*/ 0 w 110"/>
                <a:gd name="T13" fmla="*/ 189 h 189"/>
                <a:gd name="T14" fmla="*/ 49 w 110"/>
                <a:gd name="T15" fmla="*/ 189 h 189"/>
                <a:gd name="T16" fmla="*/ 49 w 110"/>
                <a:gd name="T17" fmla="*/ 90 h 189"/>
                <a:gd name="T18" fmla="*/ 59 w 110"/>
                <a:gd name="T19" fmla="*/ 57 h 189"/>
                <a:gd name="T20" fmla="*/ 89 w 110"/>
                <a:gd name="T21" fmla="*/ 48 h 189"/>
                <a:gd name="T22" fmla="*/ 110 w 110"/>
                <a:gd name="T23" fmla="*/ 48 h 189"/>
                <a:gd name="T24" fmla="*/ 110 w 110"/>
                <a:gd name="T25" fmla="*/ 0 h 189"/>
                <a:gd name="T26" fmla="*/ 98 w 110"/>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89">
                  <a:moveTo>
                    <a:pt x="98" y="0"/>
                  </a:moveTo>
                  <a:cubicBezTo>
                    <a:pt x="86" y="0"/>
                    <a:pt x="73" y="1"/>
                    <a:pt x="61" y="5"/>
                  </a:cubicBezTo>
                  <a:cubicBezTo>
                    <a:pt x="56" y="6"/>
                    <a:pt x="50" y="8"/>
                    <a:pt x="45" y="10"/>
                  </a:cubicBezTo>
                  <a:cubicBezTo>
                    <a:pt x="44" y="9"/>
                    <a:pt x="43" y="8"/>
                    <a:pt x="42" y="6"/>
                  </a:cubicBezTo>
                  <a:cubicBezTo>
                    <a:pt x="37" y="2"/>
                    <a:pt x="32" y="0"/>
                    <a:pt x="25" y="0"/>
                  </a:cubicBezTo>
                  <a:cubicBezTo>
                    <a:pt x="0" y="0"/>
                    <a:pt x="0" y="0"/>
                    <a:pt x="0" y="0"/>
                  </a:cubicBezTo>
                  <a:cubicBezTo>
                    <a:pt x="0" y="189"/>
                    <a:pt x="0" y="189"/>
                    <a:pt x="0" y="189"/>
                  </a:cubicBezTo>
                  <a:cubicBezTo>
                    <a:pt x="49" y="189"/>
                    <a:pt x="49" y="189"/>
                    <a:pt x="49" y="189"/>
                  </a:cubicBezTo>
                  <a:cubicBezTo>
                    <a:pt x="49" y="90"/>
                    <a:pt x="49" y="90"/>
                    <a:pt x="49" y="90"/>
                  </a:cubicBezTo>
                  <a:cubicBezTo>
                    <a:pt x="49" y="71"/>
                    <a:pt x="52" y="64"/>
                    <a:pt x="59" y="57"/>
                  </a:cubicBezTo>
                  <a:cubicBezTo>
                    <a:pt x="65" y="51"/>
                    <a:pt x="75" y="48"/>
                    <a:pt x="89" y="48"/>
                  </a:cubicBezTo>
                  <a:cubicBezTo>
                    <a:pt x="110" y="48"/>
                    <a:pt x="110" y="48"/>
                    <a:pt x="110" y="48"/>
                  </a:cubicBezTo>
                  <a:cubicBezTo>
                    <a:pt x="110" y="0"/>
                    <a:pt x="110" y="0"/>
                    <a:pt x="110" y="0"/>
                  </a:cubicBezTo>
                  <a:cubicBezTo>
                    <a:pt x="98" y="0"/>
                    <a:pt x="98" y="0"/>
                    <a:pt x="98" y="0"/>
                  </a:cubicBezTo>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6" name="Freeform 7"/>
            <p:cNvSpPr>
              <a:spLocks/>
            </p:cNvSpPr>
            <p:nvPr/>
          </p:nvSpPr>
          <p:spPr bwMode="auto">
            <a:xfrm>
              <a:off x="1268413" y="1811338"/>
              <a:ext cx="184150" cy="919162"/>
            </a:xfrm>
            <a:custGeom>
              <a:avLst/>
              <a:gdLst>
                <a:gd name="T0" fmla="*/ 25 w 49"/>
                <a:gd name="T1" fmla="*/ 0 h 245"/>
                <a:gd name="T2" fmla="*/ 0 w 49"/>
                <a:gd name="T3" fmla="*/ 0 h 245"/>
                <a:gd name="T4" fmla="*/ 0 w 49"/>
                <a:gd name="T5" fmla="*/ 221 h 245"/>
                <a:gd name="T6" fmla="*/ 7 w 49"/>
                <a:gd name="T7" fmla="*/ 238 h 245"/>
                <a:gd name="T8" fmla="*/ 24 w 49"/>
                <a:gd name="T9" fmla="*/ 245 h 245"/>
                <a:gd name="T10" fmla="*/ 49 w 49"/>
                <a:gd name="T11" fmla="*/ 245 h 245"/>
                <a:gd name="T12" fmla="*/ 49 w 49"/>
                <a:gd name="T13" fmla="*/ 23 h 245"/>
                <a:gd name="T14" fmla="*/ 42 w 49"/>
                <a:gd name="T15" fmla="*/ 7 h 245"/>
                <a:gd name="T16" fmla="*/ 25 w 49"/>
                <a:gd name="T1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5">
                  <a:moveTo>
                    <a:pt x="25" y="0"/>
                  </a:moveTo>
                  <a:cubicBezTo>
                    <a:pt x="0" y="0"/>
                    <a:pt x="0" y="0"/>
                    <a:pt x="0" y="0"/>
                  </a:cubicBezTo>
                  <a:cubicBezTo>
                    <a:pt x="0" y="221"/>
                    <a:pt x="0" y="221"/>
                    <a:pt x="0" y="221"/>
                  </a:cubicBezTo>
                  <a:cubicBezTo>
                    <a:pt x="0" y="228"/>
                    <a:pt x="2" y="233"/>
                    <a:pt x="7" y="238"/>
                  </a:cubicBezTo>
                  <a:cubicBezTo>
                    <a:pt x="11" y="242"/>
                    <a:pt x="17" y="245"/>
                    <a:pt x="24" y="245"/>
                  </a:cubicBezTo>
                  <a:cubicBezTo>
                    <a:pt x="49" y="245"/>
                    <a:pt x="49" y="245"/>
                    <a:pt x="49" y="245"/>
                  </a:cubicBezTo>
                  <a:cubicBezTo>
                    <a:pt x="49" y="23"/>
                    <a:pt x="49" y="23"/>
                    <a:pt x="49" y="23"/>
                  </a:cubicBezTo>
                  <a:cubicBezTo>
                    <a:pt x="49" y="16"/>
                    <a:pt x="47" y="11"/>
                    <a:pt x="42" y="7"/>
                  </a:cubicBezTo>
                  <a:cubicBezTo>
                    <a:pt x="37" y="2"/>
                    <a:pt x="32" y="0"/>
                    <a:pt x="25" y="0"/>
                  </a:cubicBezTo>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7" name="Freeform 8"/>
            <p:cNvSpPr>
              <a:spLocks noEditPoints="1"/>
            </p:cNvSpPr>
            <p:nvPr/>
          </p:nvSpPr>
          <p:spPr bwMode="auto">
            <a:xfrm>
              <a:off x="1522413" y="2001838"/>
              <a:ext cx="646112" cy="731837"/>
            </a:xfrm>
            <a:custGeom>
              <a:avLst/>
              <a:gdLst>
                <a:gd name="T0" fmla="*/ 86 w 172"/>
                <a:gd name="T1" fmla="*/ 155 h 195"/>
                <a:gd name="T2" fmla="*/ 124 w 172"/>
                <a:gd name="T3" fmla="*/ 98 h 195"/>
                <a:gd name="T4" fmla="*/ 86 w 172"/>
                <a:gd name="T5" fmla="*/ 41 h 195"/>
                <a:gd name="T6" fmla="*/ 48 w 172"/>
                <a:gd name="T7" fmla="*/ 98 h 195"/>
                <a:gd name="T8" fmla="*/ 86 w 172"/>
                <a:gd name="T9" fmla="*/ 155 h 195"/>
                <a:gd name="T10" fmla="*/ 86 w 172"/>
                <a:gd name="T11" fmla="*/ 0 h 195"/>
                <a:gd name="T12" fmla="*/ 172 w 172"/>
                <a:gd name="T13" fmla="*/ 98 h 195"/>
                <a:gd name="T14" fmla="*/ 86 w 172"/>
                <a:gd name="T15" fmla="*/ 195 h 195"/>
                <a:gd name="T16" fmla="*/ 0 w 172"/>
                <a:gd name="T17" fmla="*/ 98 h 195"/>
                <a:gd name="T18" fmla="*/ 86 w 172"/>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95">
                  <a:moveTo>
                    <a:pt x="86" y="155"/>
                  </a:moveTo>
                  <a:cubicBezTo>
                    <a:pt x="115" y="155"/>
                    <a:pt x="124" y="124"/>
                    <a:pt x="124" y="98"/>
                  </a:cubicBezTo>
                  <a:cubicBezTo>
                    <a:pt x="124" y="73"/>
                    <a:pt x="115" y="41"/>
                    <a:pt x="86" y="41"/>
                  </a:cubicBezTo>
                  <a:cubicBezTo>
                    <a:pt x="57" y="41"/>
                    <a:pt x="48" y="73"/>
                    <a:pt x="48" y="98"/>
                  </a:cubicBezTo>
                  <a:cubicBezTo>
                    <a:pt x="48" y="124"/>
                    <a:pt x="57" y="155"/>
                    <a:pt x="86" y="155"/>
                  </a:cubicBezTo>
                  <a:close/>
                  <a:moveTo>
                    <a:pt x="86" y="0"/>
                  </a:moveTo>
                  <a:cubicBezTo>
                    <a:pt x="141" y="0"/>
                    <a:pt x="172" y="37"/>
                    <a:pt x="172" y="98"/>
                  </a:cubicBezTo>
                  <a:cubicBezTo>
                    <a:pt x="172" y="159"/>
                    <a:pt x="141" y="195"/>
                    <a:pt x="86" y="195"/>
                  </a:cubicBezTo>
                  <a:cubicBezTo>
                    <a:pt x="29" y="195"/>
                    <a:pt x="0" y="159"/>
                    <a:pt x="0" y="98"/>
                  </a:cubicBezTo>
                  <a:cubicBezTo>
                    <a:pt x="0" y="37"/>
                    <a:pt x="29" y="0"/>
                    <a:pt x="86" y="0"/>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8" name="Freeform 9"/>
            <p:cNvSpPr>
              <a:spLocks/>
            </p:cNvSpPr>
            <p:nvPr/>
          </p:nvSpPr>
          <p:spPr bwMode="auto">
            <a:xfrm>
              <a:off x="566738" y="2001838"/>
              <a:ext cx="630237" cy="731837"/>
            </a:xfrm>
            <a:custGeom>
              <a:avLst/>
              <a:gdLst>
                <a:gd name="T0" fmla="*/ 86 w 168"/>
                <a:gd name="T1" fmla="*/ 155 h 195"/>
                <a:gd name="T2" fmla="*/ 48 w 168"/>
                <a:gd name="T3" fmla="*/ 98 h 195"/>
                <a:gd name="T4" fmla="*/ 86 w 168"/>
                <a:gd name="T5" fmla="*/ 41 h 195"/>
                <a:gd name="T6" fmla="*/ 117 w 168"/>
                <a:gd name="T7" fmla="*/ 62 h 195"/>
                <a:gd name="T8" fmla="*/ 168 w 168"/>
                <a:gd name="T9" fmla="*/ 62 h 195"/>
                <a:gd name="T10" fmla="*/ 86 w 168"/>
                <a:gd name="T11" fmla="*/ 0 h 195"/>
                <a:gd name="T12" fmla="*/ 0 w 168"/>
                <a:gd name="T13" fmla="*/ 98 h 195"/>
                <a:gd name="T14" fmla="*/ 86 w 168"/>
                <a:gd name="T15" fmla="*/ 195 h 195"/>
                <a:gd name="T16" fmla="*/ 168 w 168"/>
                <a:gd name="T17" fmla="*/ 134 h 195"/>
                <a:gd name="T18" fmla="*/ 135 w 168"/>
                <a:gd name="T19" fmla="*/ 134 h 195"/>
                <a:gd name="T20" fmla="*/ 121 w 168"/>
                <a:gd name="T21" fmla="*/ 139 h 195"/>
                <a:gd name="T22" fmla="*/ 86 w 168"/>
                <a:gd name="T23" fmla="*/ 15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95">
                  <a:moveTo>
                    <a:pt x="86" y="155"/>
                  </a:moveTo>
                  <a:cubicBezTo>
                    <a:pt x="57" y="155"/>
                    <a:pt x="48" y="124"/>
                    <a:pt x="48" y="98"/>
                  </a:cubicBezTo>
                  <a:cubicBezTo>
                    <a:pt x="48" y="73"/>
                    <a:pt x="57" y="41"/>
                    <a:pt x="86" y="41"/>
                  </a:cubicBezTo>
                  <a:cubicBezTo>
                    <a:pt x="102" y="41"/>
                    <a:pt x="111" y="50"/>
                    <a:pt x="117" y="62"/>
                  </a:cubicBezTo>
                  <a:cubicBezTo>
                    <a:pt x="168" y="62"/>
                    <a:pt x="168" y="62"/>
                    <a:pt x="168" y="62"/>
                  </a:cubicBezTo>
                  <a:cubicBezTo>
                    <a:pt x="158" y="23"/>
                    <a:pt x="130" y="0"/>
                    <a:pt x="86" y="0"/>
                  </a:cubicBezTo>
                  <a:cubicBezTo>
                    <a:pt x="30" y="0"/>
                    <a:pt x="0" y="37"/>
                    <a:pt x="0" y="98"/>
                  </a:cubicBezTo>
                  <a:cubicBezTo>
                    <a:pt x="0" y="159"/>
                    <a:pt x="30" y="195"/>
                    <a:pt x="86" y="195"/>
                  </a:cubicBezTo>
                  <a:cubicBezTo>
                    <a:pt x="130" y="195"/>
                    <a:pt x="158" y="173"/>
                    <a:pt x="168" y="134"/>
                  </a:cubicBezTo>
                  <a:cubicBezTo>
                    <a:pt x="135" y="134"/>
                    <a:pt x="135" y="134"/>
                    <a:pt x="135" y="134"/>
                  </a:cubicBezTo>
                  <a:cubicBezTo>
                    <a:pt x="135" y="134"/>
                    <a:pt x="126" y="134"/>
                    <a:pt x="121" y="139"/>
                  </a:cubicBezTo>
                  <a:cubicBezTo>
                    <a:pt x="112" y="147"/>
                    <a:pt x="105" y="155"/>
                    <a:pt x="86" y="155"/>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9" name="Freeform 10"/>
            <p:cNvSpPr>
              <a:spLocks/>
            </p:cNvSpPr>
            <p:nvPr/>
          </p:nvSpPr>
          <p:spPr bwMode="auto">
            <a:xfrm>
              <a:off x="2239963" y="2020888"/>
              <a:ext cx="611187" cy="712787"/>
            </a:xfrm>
            <a:custGeom>
              <a:avLst/>
              <a:gdLst>
                <a:gd name="T0" fmla="*/ 157 w 163"/>
                <a:gd name="T1" fmla="*/ 7 h 190"/>
                <a:gd name="T2" fmla="*/ 139 w 163"/>
                <a:gd name="T3" fmla="*/ 0 h 190"/>
                <a:gd name="T4" fmla="*/ 115 w 163"/>
                <a:gd name="T5" fmla="*/ 0 h 190"/>
                <a:gd name="T6" fmla="*/ 115 w 163"/>
                <a:gd name="T7" fmla="*/ 118 h 190"/>
                <a:gd name="T8" fmla="*/ 105 w 163"/>
                <a:gd name="T9" fmla="*/ 142 h 190"/>
                <a:gd name="T10" fmla="*/ 82 w 163"/>
                <a:gd name="T11" fmla="*/ 150 h 190"/>
                <a:gd name="T12" fmla="*/ 59 w 163"/>
                <a:gd name="T13" fmla="*/ 142 h 190"/>
                <a:gd name="T14" fmla="*/ 48 w 163"/>
                <a:gd name="T15" fmla="*/ 118 h 190"/>
                <a:gd name="T16" fmla="*/ 48 w 163"/>
                <a:gd name="T17" fmla="*/ 23 h 190"/>
                <a:gd name="T18" fmla="*/ 42 w 163"/>
                <a:gd name="T19" fmla="*/ 7 h 190"/>
                <a:gd name="T20" fmla="*/ 25 w 163"/>
                <a:gd name="T21" fmla="*/ 0 h 190"/>
                <a:gd name="T22" fmla="*/ 0 w 163"/>
                <a:gd name="T23" fmla="*/ 0 h 190"/>
                <a:gd name="T24" fmla="*/ 0 w 163"/>
                <a:gd name="T25" fmla="*/ 109 h 190"/>
                <a:gd name="T26" fmla="*/ 26 w 163"/>
                <a:gd name="T27" fmla="*/ 175 h 190"/>
                <a:gd name="T28" fmla="*/ 82 w 163"/>
                <a:gd name="T29" fmla="*/ 190 h 190"/>
                <a:gd name="T30" fmla="*/ 137 w 163"/>
                <a:gd name="T31" fmla="*/ 175 h 190"/>
                <a:gd name="T32" fmla="*/ 163 w 163"/>
                <a:gd name="T33" fmla="*/ 109 h 190"/>
                <a:gd name="T34" fmla="*/ 163 w 163"/>
                <a:gd name="T35" fmla="*/ 23 h 190"/>
                <a:gd name="T36" fmla="*/ 157 w 163"/>
                <a:gd name="T37" fmla="*/ 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90">
                  <a:moveTo>
                    <a:pt x="157" y="7"/>
                  </a:moveTo>
                  <a:cubicBezTo>
                    <a:pt x="152" y="2"/>
                    <a:pt x="147" y="0"/>
                    <a:pt x="139" y="0"/>
                  </a:cubicBezTo>
                  <a:cubicBezTo>
                    <a:pt x="115" y="0"/>
                    <a:pt x="115" y="0"/>
                    <a:pt x="115" y="0"/>
                  </a:cubicBezTo>
                  <a:cubicBezTo>
                    <a:pt x="115" y="118"/>
                    <a:pt x="115" y="118"/>
                    <a:pt x="115" y="118"/>
                  </a:cubicBezTo>
                  <a:cubicBezTo>
                    <a:pt x="115" y="129"/>
                    <a:pt x="111" y="137"/>
                    <a:pt x="105" y="142"/>
                  </a:cubicBezTo>
                  <a:cubicBezTo>
                    <a:pt x="98" y="148"/>
                    <a:pt x="90" y="150"/>
                    <a:pt x="82" y="150"/>
                  </a:cubicBezTo>
                  <a:cubicBezTo>
                    <a:pt x="73" y="150"/>
                    <a:pt x="65" y="148"/>
                    <a:pt x="59" y="142"/>
                  </a:cubicBezTo>
                  <a:cubicBezTo>
                    <a:pt x="52" y="137"/>
                    <a:pt x="48" y="129"/>
                    <a:pt x="48" y="118"/>
                  </a:cubicBezTo>
                  <a:cubicBezTo>
                    <a:pt x="48" y="23"/>
                    <a:pt x="48" y="23"/>
                    <a:pt x="48" y="23"/>
                  </a:cubicBezTo>
                  <a:cubicBezTo>
                    <a:pt x="48" y="17"/>
                    <a:pt x="46" y="11"/>
                    <a:pt x="42" y="7"/>
                  </a:cubicBezTo>
                  <a:cubicBezTo>
                    <a:pt x="37" y="2"/>
                    <a:pt x="32" y="0"/>
                    <a:pt x="25" y="0"/>
                  </a:cubicBezTo>
                  <a:cubicBezTo>
                    <a:pt x="0" y="0"/>
                    <a:pt x="0" y="0"/>
                    <a:pt x="0" y="0"/>
                  </a:cubicBezTo>
                  <a:cubicBezTo>
                    <a:pt x="0" y="109"/>
                    <a:pt x="0" y="109"/>
                    <a:pt x="0" y="109"/>
                  </a:cubicBezTo>
                  <a:cubicBezTo>
                    <a:pt x="0" y="143"/>
                    <a:pt x="9" y="163"/>
                    <a:pt x="26" y="175"/>
                  </a:cubicBezTo>
                  <a:cubicBezTo>
                    <a:pt x="42" y="186"/>
                    <a:pt x="61" y="190"/>
                    <a:pt x="82" y="190"/>
                  </a:cubicBezTo>
                  <a:cubicBezTo>
                    <a:pt x="102" y="190"/>
                    <a:pt x="121" y="186"/>
                    <a:pt x="137" y="175"/>
                  </a:cubicBezTo>
                  <a:cubicBezTo>
                    <a:pt x="154" y="163"/>
                    <a:pt x="163" y="143"/>
                    <a:pt x="163" y="109"/>
                  </a:cubicBezTo>
                  <a:cubicBezTo>
                    <a:pt x="163" y="23"/>
                    <a:pt x="163" y="23"/>
                    <a:pt x="163" y="23"/>
                  </a:cubicBezTo>
                  <a:cubicBezTo>
                    <a:pt x="163" y="17"/>
                    <a:pt x="161" y="11"/>
                    <a:pt x="157" y="7"/>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0" name="Freeform 11"/>
            <p:cNvSpPr>
              <a:spLocks noEditPoints="1"/>
            </p:cNvSpPr>
            <p:nvPr/>
          </p:nvSpPr>
          <p:spPr bwMode="auto">
            <a:xfrm>
              <a:off x="2925763" y="1811338"/>
              <a:ext cx="655637" cy="922337"/>
            </a:xfrm>
            <a:custGeom>
              <a:avLst/>
              <a:gdLst>
                <a:gd name="T0" fmla="*/ 168 w 175"/>
                <a:gd name="T1" fmla="*/ 7 h 246"/>
                <a:gd name="T2" fmla="*/ 151 w 175"/>
                <a:gd name="T3" fmla="*/ 0 h 246"/>
                <a:gd name="T4" fmla="*/ 127 w 175"/>
                <a:gd name="T5" fmla="*/ 0 h 246"/>
                <a:gd name="T6" fmla="*/ 127 w 175"/>
                <a:gd name="T7" fmla="*/ 70 h 246"/>
                <a:gd name="T8" fmla="*/ 79 w 175"/>
                <a:gd name="T9" fmla="*/ 51 h 246"/>
                <a:gd name="T10" fmla="*/ 0 w 175"/>
                <a:gd name="T11" fmla="*/ 149 h 246"/>
                <a:gd name="T12" fmla="*/ 87 w 175"/>
                <a:gd name="T13" fmla="*/ 246 h 246"/>
                <a:gd name="T14" fmla="*/ 175 w 175"/>
                <a:gd name="T15" fmla="*/ 150 h 246"/>
                <a:gd name="T16" fmla="*/ 175 w 175"/>
                <a:gd name="T17" fmla="*/ 150 h 246"/>
                <a:gd name="T18" fmla="*/ 175 w 175"/>
                <a:gd name="T19" fmla="*/ 23 h 246"/>
                <a:gd name="T20" fmla="*/ 168 w 175"/>
                <a:gd name="T21" fmla="*/ 7 h 246"/>
                <a:gd name="T22" fmla="*/ 87 w 175"/>
                <a:gd name="T23" fmla="*/ 206 h 246"/>
                <a:gd name="T24" fmla="*/ 49 w 175"/>
                <a:gd name="T25" fmla="*/ 149 h 246"/>
                <a:gd name="T26" fmla="*/ 87 w 175"/>
                <a:gd name="T27" fmla="*/ 92 h 246"/>
                <a:gd name="T28" fmla="*/ 127 w 175"/>
                <a:gd name="T29" fmla="*/ 149 h 246"/>
                <a:gd name="T30" fmla="*/ 127 w 175"/>
                <a:gd name="T31" fmla="*/ 150 h 246"/>
                <a:gd name="T32" fmla="*/ 127 w 175"/>
                <a:gd name="T33" fmla="*/ 150 h 246"/>
                <a:gd name="T34" fmla="*/ 87 w 175"/>
                <a:gd name="T35" fmla="*/ 20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246">
                  <a:moveTo>
                    <a:pt x="168" y="7"/>
                  </a:moveTo>
                  <a:cubicBezTo>
                    <a:pt x="163" y="2"/>
                    <a:pt x="158" y="0"/>
                    <a:pt x="151" y="0"/>
                  </a:cubicBezTo>
                  <a:cubicBezTo>
                    <a:pt x="127" y="0"/>
                    <a:pt x="127" y="0"/>
                    <a:pt x="127" y="0"/>
                  </a:cubicBezTo>
                  <a:cubicBezTo>
                    <a:pt x="127" y="70"/>
                    <a:pt x="127" y="70"/>
                    <a:pt x="127" y="70"/>
                  </a:cubicBezTo>
                  <a:cubicBezTo>
                    <a:pt x="119" y="63"/>
                    <a:pt x="103" y="51"/>
                    <a:pt x="79" y="51"/>
                  </a:cubicBezTo>
                  <a:cubicBezTo>
                    <a:pt x="29" y="51"/>
                    <a:pt x="0" y="88"/>
                    <a:pt x="0" y="149"/>
                  </a:cubicBezTo>
                  <a:cubicBezTo>
                    <a:pt x="0" y="210"/>
                    <a:pt x="30" y="246"/>
                    <a:pt x="87" y="246"/>
                  </a:cubicBezTo>
                  <a:cubicBezTo>
                    <a:pt x="144" y="246"/>
                    <a:pt x="175" y="210"/>
                    <a:pt x="175" y="150"/>
                  </a:cubicBezTo>
                  <a:cubicBezTo>
                    <a:pt x="175" y="150"/>
                    <a:pt x="175" y="150"/>
                    <a:pt x="175" y="150"/>
                  </a:cubicBezTo>
                  <a:cubicBezTo>
                    <a:pt x="175" y="23"/>
                    <a:pt x="175" y="23"/>
                    <a:pt x="175" y="23"/>
                  </a:cubicBezTo>
                  <a:cubicBezTo>
                    <a:pt x="175" y="16"/>
                    <a:pt x="173" y="11"/>
                    <a:pt x="168" y="7"/>
                  </a:cubicBezTo>
                  <a:close/>
                  <a:moveTo>
                    <a:pt x="87" y="206"/>
                  </a:moveTo>
                  <a:cubicBezTo>
                    <a:pt x="58" y="206"/>
                    <a:pt x="49" y="175"/>
                    <a:pt x="49" y="149"/>
                  </a:cubicBezTo>
                  <a:cubicBezTo>
                    <a:pt x="49" y="124"/>
                    <a:pt x="58" y="92"/>
                    <a:pt x="87" y="92"/>
                  </a:cubicBezTo>
                  <a:cubicBezTo>
                    <a:pt x="117" y="92"/>
                    <a:pt x="126" y="123"/>
                    <a:pt x="127" y="149"/>
                  </a:cubicBezTo>
                  <a:cubicBezTo>
                    <a:pt x="127" y="150"/>
                    <a:pt x="127" y="150"/>
                    <a:pt x="127" y="150"/>
                  </a:cubicBezTo>
                  <a:cubicBezTo>
                    <a:pt x="127" y="150"/>
                    <a:pt x="127" y="150"/>
                    <a:pt x="127" y="150"/>
                  </a:cubicBezTo>
                  <a:cubicBezTo>
                    <a:pt x="127" y="176"/>
                    <a:pt x="117" y="206"/>
                    <a:pt x="87" y="206"/>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1" name="Freeform 12"/>
            <p:cNvSpPr>
              <a:spLocks noEditPoints="1"/>
            </p:cNvSpPr>
            <p:nvPr/>
          </p:nvSpPr>
          <p:spPr bwMode="auto">
            <a:xfrm>
              <a:off x="3652838" y="2001838"/>
              <a:ext cx="646112" cy="731837"/>
            </a:xfrm>
            <a:custGeom>
              <a:avLst/>
              <a:gdLst>
                <a:gd name="T0" fmla="*/ 172 w 172"/>
                <a:gd name="T1" fmla="*/ 87 h 195"/>
                <a:gd name="T2" fmla="*/ 169 w 172"/>
                <a:gd name="T3" fmla="*/ 98 h 195"/>
                <a:gd name="T4" fmla="*/ 165 w 172"/>
                <a:gd name="T5" fmla="*/ 104 h 195"/>
                <a:gd name="T6" fmla="*/ 148 w 172"/>
                <a:gd name="T7" fmla="*/ 111 h 195"/>
                <a:gd name="T8" fmla="*/ 48 w 172"/>
                <a:gd name="T9" fmla="*/ 111 h 195"/>
                <a:gd name="T10" fmla="*/ 86 w 172"/>
                <a:gd name="T11" fmla="*/ 155 h 195"/>
                <a:gd name="T12" fmla="*/ 120 w 172"/>
                <a:gd name="T13" fmla="*/ 139 h 195"/>
                <a:gd name="T14" fmla="*/ 134 w 172"/>
                <a:gd name="T15" fmla="*/ 134 h 195"/>
                <a:gd name="T16" fmla="*/ 168 w 172"/>
                <a:gd name="T17" fmla="*/ 134 h 195"/>
                <a:gd name="T18" fmla="*/ 86 w 172"/>
                <a:gd name="T19" fmla="*/ 195 h 195"/>
                <a:gd name="T20" fmla="*/ 0 w 172"/>
                <a:gd name="T21" fmla="*/ 98 h 195"/>
                <a:gd name="T22" fmla="*/ 86 w 172"/>
                <a:gd name="T23" fmla="*/ 0 h 195"/>
                <a:gd name="T24" fmla="*/ 168 w 172"/>
                <a:gd name="T25" fmla="*/ 62 h 195"/>
                <a:gd name="T26" fmla="*/ 172 w 172"/>
                <a:gd name="T27" fmla="*/ 84 h 195"/>
                <a:gd name="T28" fmla="*/ 172 w 172"/>
                <a:gd name="T29" fmla="*/ 87 h 195"/>
                <a:gd name="T30" fmla="*/ 86 w 172"/>
                <a:gd name="T31" fmla="*/ 41 h 195"/>
                <a:gd name="T32" fmla="*/ 50 w 172"/>
                <a:gd name="T33" fmla="*/ 74 h 195"/>
                <a:gd name="T34" fmla="*/ 121 w 172"/>
                <a:gd name="T35" fmla="*/ 74 h 195"/>
                <a:gd name="T36" fmla="*/ 86 w 172"/>
                <a:gd name="T37" fmla="*/ 4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95">
                  <a:moveTo>
                    <a:pt x="172" y="87"/>
                  </a:moveTo>
                  <a:cubicBezTo>
                    <a:pt x="172" y="91"/>
                    <a:pt x="171" y="95"/>
                    <a:pt x="169" y="98"/>
                  </a:cubicBezTo>
                  <a:cubicBezTo>
                    <a:pt x="168" y="100"/>
                    <a:pt x="167" y="102"/>
                    <a:pt x="165" y="104"/>
                  </a:cubicBezTo>
                  <a:cubicBezTo>
                    <a:pt x="160" y="108"/>
                    <a:pt x="155" y="111"/>
                    <a:pt x="148" y="111"/>
                  </a:cubicBezTo>
                  <a:cubicBezTo>
                    <a:pt x="48" y="111"/>
                    <a:pt x="48" y="111"/>
                    <a:pt x="48" y="111"/>
                  </a:cubicBezTo>
                  <a:cubicBezTo>
                    <a:pt x="50" y="133"/>
                    <a:pt x="61" y="155"/>
                    <a:pt x="86" y="155"/>
                  </a:cubicBezTo>
                  <a:cubicBezTo>
                    <a:pt x="104" y="155"/>
                    <a:pt x="111" y="147"/>
                    <a:pt x="120" y="139"/>
                  </a:cubicBezTo>
                  <a:cubicBezTo>
                    <a:pt x="125" y="134"/>
                    <a:pt x="134" y="134"/>
                    <a:pt x="134" y="134"/>
                  </a:cubicBezTo>
                  <a:cubicBezTo>
                    <a:pt x="168" y="134"/>
                    <a:pt x="168" y="134"/>
                    <a:pt x="168" y="134"/>
                  </a:cubicBezTo>
                  <a:cubicBezTo>
                    <a:pt x="157" y="173"/>
                    <a:pt x="129" y="195"/>
                    <a:pt x="86" y="195"/>
                  </a:cubicBezTo>
                  <a:cubicBezTo>
                    <a:pt x="29" y="195"/>
                    <a:pt x="0" y="159"/>
                    <a:pt x="0" y="98"/>
                  </a:cubicBezTo>
                  <a:cubicBezTo>
                    <a:pt x="0" y="37"/>
                    <a:pt x="29" y="0"/>
                    <a:pt x="86" y="0"/>
                  </a:cubicBezTo>
                  <a:cubicBezTo>
                    <a:pt x="129" y="0"/>
                    <a:pt x="158" y="23"/>
                    <a:pt x="168" y="62"/>
                  </a:cubicBezTo>
                  <a:cubicBezTo>
                    <a:pt x="170" y="68"/>
                    <a:pt x="171" y="76"/>
                    <a:pt x="172" y="84"/>
                  </a:cubicBezTo>
                  <a:lnTo>
                    <a:pt x="172" y="87"/>
                  </a:lnTo>
                  <a:close/>
                  <a:moveTo>
                    <a:pt x="86" y="41"/>
                  </a:moveTo>
                  <a:cubicBezTo>
                    <a:pt x="65" y="41"/>
                    <a:pt x="52" y="57"/>
                    <a:pt x="50" y="74"/>
                  </a:cubicBezTo>
                  <a:cubicBezTo>
                    <a:pt x="121" y="74"/>
                    <a:pt x="121" y="74"/>
                    <a:pt x="121" y="74"/>
                  </a:cubicBezTo>
                  <a:cubicBezTo>
                    <a:pt x="121" y="57"/>
                    <a:pt x="106" y="41"/>
                    <a:pt x="86" y="41"/>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2" name="Freeform 13"/>
            <p:cNvSpPr>
              <a:spLocks noEditPoints="1"/>
            </p:cNvSpPr>
            <p:nvPr/>
          </p:nvSpPr>
          <p:spPr bwMode="auto">
            <a:xfrm>
              <a:off x="4805363" y="2001838"/>
              <a:ext cx="592137" cy="731837"/>
            </a:xfrm>
            <a:custGeom>
              <a:avLst/>
              <a:gdLst>
                <a:gd name="T0" fmla="*/ 158 w 158"/>
                <a:gd name="T1" fmla="*/ 52 h 195"/>
                <a:gd name="T2" fmla="*/ 138 w 158"/>
                <a:gd name="T3" fmla="*/ 13 h 195"/>
                <a:gd name="T4" fmla="*/ 79 w 158"/>
                <a:gd name="T5" fmla="*/ 0 h 195"/>
                <a:gd name="T6" fmla="*/ 24 w 158"/>
                <a:gd name="T7" fmla="*/ 16 h 195"/>
                <a:gd name="T8" fmla="*/ 4 w 158"/>
                <a:gd name="T9" fmla="*/ 53 h 195"/>
                <a:gd name="T10" fmla="*/ 52 w 158"/>
                <a:gd name="T11" fmla="*/ 53 h 195"/>
                <a:gd name="T12" fmla="*/ 63 w 158"/>
                <a:gd name="T13" fmla="*/ 41 h 195"/>
                <a:gd name="T14" fmla="*/ 81 w 158"/>
                <a:gd name="T15" fmla="*/ 38 h 195"/>
                <a:gd name="T16" fmla="*/ 101 w 158"/>
                <a:gd name="T17" fmla="*/ 42 h 195"/>
                <a:gd name="T18" fmla="*/ 111 w 158"/>
                <a:gd name="T19" fmla="*/ 55 h 195"/>
                <a:gd name="T20" fmla="*/ 81 w 158"/>
                <a:gd name="T21" fmla="*/ 72 h 195"/>
                <a:gd name="T22" fmla="*/ 18 w 158"/>
                <a:gd name="T23" fmla="*/ 91 h 195"/>
                <a:gd name="T24" fmla="*/ 0 w 158"/>
                <a:gd name="T25" fmla="*/ 135 h 195"/>
                <a:gd name="T26" fmla="*/ 19 w 158"/>
                <a:gd name="T27" fmla="*/ 180 h 195"/>
                <a:gd name="T28" fmla="*/ 77 w 158"/>
                <a:gd name="T29" fmla="*/ 195 h 195"/>
                <a:gd name="T30" fmla="*/ 136 w 158"/>
                <a:gd name="T31" fmla="*/ 181 h 195"/>
                <a:gd name="T32" fmla="*/ 158 w 158"/>
                <a:gd name="T33" fmla="*/ 141 h 195"/>
                <a:gd name="T34" fmla="*/ 158 w 158"/>
                <a:gd name="T35" fmla="*/ 52 h 195"/>
                <a:gd name="T36" fmla="*/ 105 w 158"/>
                <a:gd name="T37" fmla="*/ 144 h 195"/>
                <a:gd name="T38" fmla="*/ 74 w 158"/>
                <a:gd name="T39" fmla="*/ 155 h 195"/>
                <a:gd name="T40" fmla="*/ 52 w 158"/>
                <a:gd name="T41" fmla="*/ 149 h 195"/>
                <a:gd name="T42" fmla="*/ 45 w 158"/>
                <a:gd name="T43" fmla="*/ 135 h 195"/>
                <a:gd name="T44" fmla="*/ 50 w 158"/>
                <a:gd name="T45" fmla="*/ 122 h 195"/>
                <a:gd name="T46" fmla="*/ 81 w 158"/>
                <a:gd name="T47" fmla="*/ 110 h 195"/>
                <a:gd name="T48" fmla="*/ 112 w 158"/>
                <a:gd name="T49" fmla="*/ 99 h 195"/>
                <a:gd name="T50" fmla="*/ 112 w 158"/>
                <a:gd name="T51" fmla="*/ 114 h 195"/>
                <a:gd name="T52" fmla="*/ 105 w 158"/>
                <a:gd name="T53" fmla="*/ 14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95">
                  <a:moveTo>
                    <a:pt x="158" y="52"/>
                  </a:moveTo>
                  <a:cubicBezTo>
                    <a:pt x="158" y="36"/>
                    <a:pt x="151" y="23"/>
                    <a:pt x="138" y="13"/>
                  </a:cubicBezTo>
                  <a:cubicBezTo>
                    <a:pt x="125" y="5"/>
                    <a:pt x="105" y="0"/>
                    <a:pt x="79" y="0"/>
                  </a:cubicBezTo>
                  <a:cubicBezTo>
                    <a:pt x="55" y="0"/>
                    <a:pt x="37" y="6"/>
                    <a:pt x="24" y="16"/>
                  </a:cubicBezTo>
                  <a:cubicBezTo>
                    <a:pt x="13" y="25"/>
                    <a:pt x="6" y="38"/>
                    <a:pt x="4" y="53"/>
                  </a:cubicBezTo>
                  <a:cubicBezTo>
                    <a:pt x="52" y="53"/>
                    <a:pt x="52" y="53"/>
                    <a:pt x="52" y="53"/>
                  </a:cubicBezTo>
                  <a:cubicBezTo>
                    <a:pt x="54" y="47"/>
                    <a:pt x="58" y="43"/>
                    <a:pt x="63" y="41"/>
                  </a:cubicBezTo>
                  <a:cubicBezTo>
                    <a:pt x="68" y="39"/>
                    <a:pt x="74" y="38"/>
                    <a:pt x="81" y="38"/>
                  </a:cubicBezTo>
                  <a:cubicBezTo>
                    <a:pt x="89" y="38"/>
                    <a:pt x="95" y="39"/>
                    <a:pt x="101" y="42"/>
                  </a:cubicBezTo>
                  <a:cubicBezTo>
                    <a:pt x="108" y="44"/>
                    <a:pt x="111" y="48"/>
                    <a:pt x="111" y="55"/>
                  </a:cubicBezTo>
                  <a:cubicBezTo>
                    <a:pt x="111" y="63"/>
                    <a:pt x="101" y="70"/>
                    <a:pt x="81" y="72"/>
                  </a:cubicBezTo>
                  <a:cubicBezTo>
                    <a:pt x="56" y="76"/>
                    <a:pt x="36" y="78"/>
                    <a:pt x="18" y="91"/>
                  </a:cubicBezTo>
                  <a:cubicBezTo>
                    <a:pt x="7" y="100"/>
                    <a:pt x="0" y="115"/>
                    <a:pt x="0" y="135"/>
                  </a:cubicBezTo>
                  <a:cubicBezTo>
                    <a:pt x="0" y="155"/>
                    <a:pt x="6" y="170"/>
                    <a:pt x="19" y="180"/>
                  </a:cubicBezTo>
                  <a:cubicBezTo>
                    <a:pt x="30" y="188"/>
                    <a:pt x="48" y="195"/>
                    <a:pt x="77" y="195"/>
                  </a:cubicBezTo>
                  <a:cubicBezTo>
                    <a:pt x="103" y="195"/>
                    <a:pt x="123" y="189"/>
                    <a:pt x="136" y="181"/>
                  </a:cubicBezTo>
                  <a:cubicBezTo>
                    <a:pt x="150" y="171"/>
                    <a:pt x="158" y="160"/>
                    <a:pt x="158" y="141"/>
                  </a:cubicBezTo>
                  <a:lnTo>
                    <a:pt x="158" y="52"/>
                  </a:lnTo>
                  <a:close/>
                  <a:moveTo>
                    <a:pt x="105" y="144"/>
                  </a:moveTo>
                  <a:cubicBezTo>
                    <a:pt x="98" y="152"/>
                    <a:pt x="87" y="155"/>
                    <a:pt x="74" y="155"/>
                  </a:cubicBezTo>
                  <a:cubicBezTo>
                    <a:pt x="70" y="155"/>
                    <a:pt x="57" y="154"/>
                    <a:pt x="52" y="149"/>
                  </a:cubicBezTo>
                  <a:cubicBezTo>
                    <a:pt x="48" y="145"/>
                    <a:pt x="45" y="142"/>
                    <a:pt x="45" y="135"/>
                  </a:cubicBezTo>
                  <a:cubicBezTo>
                    <a:pt x="45" y="130"/>
                    <a:pt x="47" y="125"/>
                    <a:pt x="50" y="122"/>
                  </a:cubicBezTo>
                  <a:cubicBezTo>
                    <a:pt x="57" y="114"/>
                    <a:pt x="65" y="113"/>
                    <a:pt x="81" y="110"/>
                  </a:cubicBezTo>
                  <a:cubicBezTo>
                    <a:pt x="92" y="107"/>
                    <a:pt x="106" y="103"/>
                    <a:pt x="112" y="99"/>
                  </a:cubicBezTo>
                  <a:cubicBezTo>
                    <a:pt x="112" y="114"/>
                    <a:pt x="112" y="114"/>
                    <a:pt x="112" y="114"/>
                  </a:cubicBezTo>
                  <a:cubicBezTo>
                    <a:pt x="112" y="126"/>
                    <a:pt x="113" y="137"/>
                    <a:pt x="105" y="144"/>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3" name="Freeform 14"/>
            <p:cNvSpPr>
              <a:spLocks noEditPoints="1"/>
            </p:cNvSpPr>
            <p:nvPr/>
          </p:nvSpPr>
          <p:spPr bwMode="auto">
            <a:xfrm>
              <a:off x="5441950" y="2006600"/>
              <a:ext cx="142875" cy="146050"/>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19 w 38"/>
                <a:gd name="T11" fmla="*/ 36 h 39"/>
                <a:gd name="T12" fmla="*/ 34 w 38"/>
                <a:gd name="T13" fmla="*/ 20 h 39"/>
                <a:gd name="T14" fmla="*/ 19 w 38"/>
                <a:gd name="T15" fmla="*/ 3 h 39"/>
                <a:gd name="T16" fmla="*/ 3 w 38"/>
                <a:gd name="T17" fmla="*/ 20 h 39"/>
                <a:gd name="T18" fmla="*/ 19 w 38"/>
                <a:gd name="T19" fmla="*/ 36 h 39"/>
                <a:gd name="T20" fmla="*/ 19 w 38"/>
                <a:gd name="T21" fmla="*/ 23 h 39"/>
                <a:gd name="T22" fmla="*/ 15 w 38"/>
                <a:gd name="T23" fmla="*/ 23 h 39"/>
                <a:gd name="T24" fmla="*/ 15 w 38"/>
                <a:gd name="T25" fmla="*/ 31 h 39"/>
                <a:gd name="T26" fmla="*/ 11 w 38"/>
                <a:gd name="T27" fmla="*/ 31 h 39"/>
                <a:gd name="T28" fmla="*/ 11 w 38"/>
                <a:gd name="T29" fmla="*/ 9 h 39"/>
                <a:gd name="T30" fmla="*/ 18 w 38"/>
                <a:gd name="T31" fmla="*/ 9 h 39"/>
                <a:gd name="T32" fmla="*/ 27 w 38"/>
                <a:gd name="T33" fmla="*/ 15 h 39"/>
                <a:gd name="T34" fmla="*/ 23 w 38"/>
                <a:gd name="T35" fmla="*/ 22 h 39"/>
                <a:gd name="T36" fmla="*/ 27 w 38"/>
                <a:gd name="T37" fmla="*/ 31 h 39"/>
                <a:gd name="T38" fmla="*/ 23 w 38"/>
                <a:gd name="T39" fmla="*/ 31 h 39"/>
                <a:gd name="T40" fmla="*/ 19 w 38"/>
                <a:gd name="T41" fmla="*/ 23 h 39"/>
                <a:gd name="T42" fmla="*/ 15 w 38"/>
                <a:gd name="T43" fmla="*/ 19 h 39"/>
                <a:gd name="T44" fmla="*/ 19 w 38"/>
                <a:gd name="T45" fmla="*/ 19 h 39"/>
                <a:gd name="T46" fmla="*/ 23 w 38"/>
                <a:gd name="T47" fmla="*/ 16 h 39"/>
                <a:gd name="T48" fmla="*/ 18 w 38"/>
                <a:gd name="T49" fmla="*/ 12 h 39"/>
                <a:gd name="T50" fmla="*/ 15 w 38"/>
                <a:gd name="T51" fmla="*/ 12 h 39"/>
                <a:gd name="T52" fmla="*/ 15 w 38"/>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9">
                  <a:moveTo>
                    <a:pt x="19" y="0"/>
                  </a:moveTo>
                  <a:cubicBezTo>
                    <a:pt x="30" y="0"/>
                    <a:pt x="38" y="9"/>
                    <a:pt x="38" y="20"/>
                  </a:cubicBezTo>
                  <a:cubicBezTo>
                    <a:pt x="38" y="30"/>
                    <a:pt x="30" y="39"/>
                    <a:pt x="19" y="39"/>
                  </a:cubicBezTo>
                  <a:cubicBezTo>
                    <a:pt x="7" y="39"/>
                    <a:pt x="0" y="30"/>
                    <a:pt x="0" y="20"/>
                  </a:cubicBezTo>
                  <a:cubicBezTo>
                    <a:pt x="0" y="9"/>
                    <a:pt x="7" y="0"/>
                    <a:pt x="19" y="0"/>
                  </a:cubicBezTo>
                  <a:close/>
                  <a:moveTo>
                    <a:pt x="19" y="36"/>
                  </a:moveTo>
                  <a:cubicBezTo>
                    <a:pt x="28" y="36"/>
                    <a:pt x="34" y="29"/>
                    <a:pt x="34" y="20"/>
                  </a:cubicBezTo>
                  <a:cubicBezTo>
                    <a:pt x="34" y="11"/>
                    <a:pt x="28" y="3"/>
                    <a:pt x="19" y="3"/>
                  </a:cubicBezTo>
                  <a:cubicBezTo>
                    <a:pt x="10" y="3"/>
                    <a:pt x="3" y="11"/>
                    <a:pt x="3" y="20"/>
                  </a:cubicBezTo>
                  <a:cubicBezTo>
                    <a:pt x="3" y="29"/>
                    <a:pt x="10" y="36"/>
                    <a:pt x="19" y="36"/>
                  </a:cubicBezTo>
                  <a:close/>
                  <a:moveTo>
                    <a:pt x="19" y="23"/>
                  </a:moveTo>
                  <a:cubicBezTo>
                    <a:pt x="15" y="23"/>
                    <a:pt x="15" y="23"/>
                    <a:pt x="15" y="23"/>
                  </a:cubicBezTo>
                  <a:cubicBezTo>
                    <a:pt x="15" y="31"/>
                    <a:pt x="15" y="31"/>
                    <a:pt x="15" y="31"/>
                  </a:cubicBezTo>
                  <a:cubicBezTo>
                    <a:pt x="11" y="31"/>
                    <a:pt x="11" y="31"/>
                    <a:pt x="11" y="31"/>
                  </a:cubicBezTo>
                  <a:cubicBezTo>
                    <a:pt x="11" y="9"/>
                    <a:pt x="11" y="9"/>
                    <a:pt x="11" y="9"/>
                  </a:cubicBezTo>
                  <a:cubicBezTo>
                    <a:pt x="18" y="9"/>
                    <a:pt x="18" y="9"/>
                    <a:pt x="18" y="9"/>
                  </a:cubicBezTo>
                  <a:cubicBezTo>
                    <a:pt x="24" y="9"/>
                    <a:pt x="27" y="10"/>
                    <a:pt x="27" y="15"/>
                  </a:cubicBezTo>
                  <a:cubicBezTo>
                    <a:pt x="27" y="19"/>
                    <a:pt x="26" y="21"/>
                    <a:pt x="23" y="22"/>
                  </a:cubicBezTo>
                  <a:cubicBezTo>
                    <a:pt x="27" y="31"/>
                    <a:pt x="27" y="31"/>
                    <a:pt x="27" y="31"/>
                  </a:cubicBezTo>
                  <a:cubicBezTo>
                    <a:pt x="23" y="31"/>
                    <a:pt x="23" y="31"/>
                    <a:pt x="23" y="31"/>
                  </a:cubicBezTo>
                  <a:lnTo>
                    <a:pt x="19" y="23"/>
                  </a:lnTo>
                  <a:close/>
                  <a:moveTo>
                    <a:pt x="15" y="19"/>
                  </a:moveTo>
                  <a:cubicBezTo>
                    <a:pt x="19" y="19"/>
                    <a:pt x="19" y="19"/>
                    <a:pt x="19" y="19"/>
                  </a:cubicBezTo>
                  <a:cubicBezTo>
                    <a:pt x="22" y="19"/>
                    <a:pt x="23" y="18"/>
                    <a:pt x="23" y="16"/>
                  </a:cubicBezTo>
                  <a:cubicBezTo>
                    <a:pt x="23" y="13"/>
                    <a:pt x="21" y="12"/>
                    <a:pt x="18" y="12"/>
                  </a:cubicBezTo>
                  <a:cubicBezTo>
                    <a:pt x="15" y="12"/>
                    <a:pt x="15" y="12"/>
                    <a:pt x="15" y="12"/>
                  </a:cubicBezTo>
                  <a:lnTo>
                    <a:pt x="15" y="19"/>
                  </a:ln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grpSp>
      <p:grpSp>
        <p:nvGrpSpPr>
          <p:cNvPr id="14" name="Group 13"/>
          <p:cNvGrpSpPr/>
          <p:nvPr userDrawn="1"/>
        </p:nvGrpSpPr>
        <p:grpSpPr>
          <a:xfrm>
            <a:off x="509985" y="6385629"/>
            <a:ext cx="1164827" cy="226840"/>
            <a:chOff x="382588" y="4784726"/>
            <a:chExt cx="896938" cy="174625"/>
          </a:xfrm>
          <a:solidFill>
            <a:schemeClr val="bg1"/>
          </a:solidFill>
        </p:grpSpPr>
        <p:sp>
          <p:nvSpPr>
            <p:cNvPr id="15" name="Freeform 15"/>
            <p:cNvSpPr>
              <a:spLocks/>
            </p:cNvSpPr>
            <p:nvPr/>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6" name="Freeform 16"/>
            <p:cNvSpPr>
              <a:spLocks/>
            </p:cNvSpPr>
            <p:nvPr/>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7" name="Freeform 17"/>
            <p:cNvSpPr>
              <a:spLocks noEditPoints="1"/>
            </p:cNvSpPr>
            <p:nvPr/>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8" name="Freeform 18"/>
            <p:cNvSpPr>
              <a:spLocks/>
            </p:cNvSpPr>
            <p:nvPr/>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9" name="Freeform 19"/>
            <p:cNvSpPr>
              <a:spLocks/>
            </p:cNvSpPr>
            <p:nvPr/>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20" name="Freeform 20"/>
            <p:cNvSpPr>
              <a:spLocks noEditPoints="1"/>
            </p:cNvSpPr>
            <p:nvPr/>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21" name="Freeform 21"/>
            <p:cNvSpPr>
              <a:spLocks noEditPoints="1"/>
            </p:cNvSpPr>
            <p:nvPr/>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22" name="Freeform 22"/>
            <p:cNvSpPr>
              <a:spLocks noEditPoints="1"/>
            </p:cNvSpPr>
            <p:nvPr/>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grpSp>
      <p:sp>
        <p:nvSpPr>
          <p:cNvPr id="23" name="Rectangle 22"/>
          <p:cNvSpPr/>
          <p:nvPr userDrawn="1"/>
        </p:nvSpPr>
        <p:spPr>
          <a:xfrm>
            <a:off x="381000" y="6362700"/>
            <a:ext cx="1473200" cy="296863"/>
          </a:xfrm>
          <a:prstGeom prst="rect">
            <a:avLst/>
          </a:prstGeom>
          <a:solidFill>
            <a:srgbClr val="29A7D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24" name="Picture 34" descr="Cloudera_Data_Art_Color_9C_blu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7438231" y="1215232"/>
            <a:ext cx="5965825" cy="3535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Rectangle 24"/>
          <p:cNvSpPr/>
          <p:nvPr userDrawn="1"/>
        </p:nvSpPr>
        <p:spPr>
          <a:xfrm>
            <a:off x="0" y="6311900"/>
            <a:ext cx="12188825" cy="5461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4" name="Subtitle 2"/>
          <p:cNvSpPr>
            <a:spLocks noGrp="1"/>
          </p:cNvSpPr>
          <p:nvPr>
            <p:ph type="subTitle" idx="1"/>
          </p:nvPr>
        </p:nvSpPr>
        <p:spPr>
          <a:xfrm>
            <a:off x="435703" y="5179917"/>
            <a:ext cx="7336696" cy="1019366"/>
          </a:xfrm>
        </p:spPr>
        <p:txBody>
          <a:bodyPr>
            <a:noAutofit/>
          </a:bodyPr>
          <a:lstStyle>
            <a:lvl1pPr marL="0" indent="0" algn="l">
              <a:lnSpc>
                <a:spcPct val="100000"/>
              </a:lnSpc>
              <a:buNone/>
              <a:defRPr sz="2600">
                <a:solidFill>
                  <a:schemeClr val="tx1"/>
                </a:solidFill>
                <a:latin typeface="+mn-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3" name="Title 1"/>
          <p:cNvSpPr>
            <a:spLocks noGrp="1"/>
          </p:cNvSpPr>
          <p:nvPr>
            <p:ph type="ctrTitle"/>
          </p:nvPr>
        </p:nvSpPr>
        <p:spPr>
          <a:xfrm>
            <a:off x="410302" y="2701234"/>
            <a:ext cx="7362097" cy="2471446"/>
          </a:xfrm>
        </p:spPr>
        <p:txBody>
          <a:bodyPr anchor="b">
            <a:noAutofit/>
          </a:bodyPr>
          <a:lstStyle>
            <a:lvl1pPr>
              <a:lnSpc>
                <a:spcPct val="80000"/>
              </a:lnSpc>
              <a:defRPr sz="4400">
                <a:solidFill>
                  <a:srgbClr val="F5F5F5"/>
                </a:soli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304440273"/>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Right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236195" y="3"/>
            <a:ext cx="5952632" cy="6857999"/>
          </a:xfrm>
          <a:solidFill>
            <a:schemeClr val="bg2">
              <a:lumMod val="20000"/>
              <a:lumOff val="80000"/>
            </a:schemeClr>
          </a:solidFill>
        </p:spPr>
        <p:txBody>
          <a:bodyPr/>
          <a:lstStyle/>
          <a:p>
            <a:r>
              <a:rPr lang="en-US" smtClean="0"/>
              <a:t>Drag picture to placeholder or click icon to add</a:t>
            </a:r>
            <a:endParaRPr lang="en-US"/>
          </a:p>
        </p:txBody>
      </p:sp>
      <p:sp>
        <p:nvSpPr>
          <p:cNvPr id="19" name="Picture Placeholder 10"/>
          <p:cNvSpPr>
            <a:spLocks noGrp="1" noChangeAspect="1"/>
          </p:cNvSpPr>
          <p:nvPr>
            <p:ph type="pic" sz="quarter" idx="14"/>
          </p:nvPr>
        </p:nvSpPr>
        <p:spPr>
          <a:xfrm>
            <a:off x="0" y="6406896"/>
            <a:ext cx="12188825" cy="451104"/>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Drag picture to placeholder or click icon to add</a:t>
            </a:r>
            <a:endParaRPr lang="en-US"/>
          </a:p>
        </p:txBody>
      </p:sp>
      <p:sp>
        <p:nvSpPr>
          <p:cNvPr id="2" name="Title 1"/>
          <p:cNvSpPr>
            <a:spLocks noGrp="1"/>
          </p:cNvSpPr>
          <p:nvPr>
            <p:ph type="title" hasCustomPrompt="1"/>
          </p:nvPr>
        </p:nvSpPr>
        <p:spPr>
          <a:xfrm>
            <a:off x="607326" y="411797"/>
            <a:ext cx="5341075" cy="1158240"/>
          </a:xfrm>
        </p:spPr>
        <p:txBody>
          <a:bodyPr>
            <a:noAutofit/>
          </a:bodyPr>
          <a:lstStyle>
            <a:lvl1pPr>
              <a:defRPr sz="3700" baseline="0"/>
            </a:lvl1pPr>
          </a:lstStyle>
          <a:p>
            <a:r>
              <a:rPr lang="en-US" dirty="0" err="1" smtClean="0"/>
              <a:t>28pt</a:t>
            </a:r>
            <a:r>
              <a:rPr lang="en-US" dirty="0" smtClean="0"/>
              <a:t> Intel Clear Light Headline</a:t>
            </a:r>
            <a:endParaRPr lang="en-US" dirty="0"/>
          </a:p>
        </p:txBody>
      </p:sp>
      <p:sp>
        <p:nvSpPr>
          <p:cNvPr id="14" name="Footer Placeholder 2"/>
          <p:cNvSpPr>
            <a:spLocks noGrp="1"/>
          </p:cNvSpPr>
          <p:nvPr>
            <p:ph type="ftr" sz="quarter" idx="11"/>
          </p:nvPr>
        </p:nvSpPr>
        <p:spPr>
          <a:xfrm>
            <a:off x="4164515" y="6356352"/>
            <a:ext cx="3859795" cy="365125"/>
          </a:xfrm>
        </p:spPr>
        <p:txBody>
          <a:bodyPr/>
          <a:lstStyle/>
          <a:p>
            <a:endParaRPr lang="en-US">
              <a:solidFill>
                <a:prstClr val="black">
                  <a:tint val="75000"/>
                </a:prstClr>
              </a:solidFill>
              <a:latin typeface="Intel Clear"/>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dirty="0">
              <a:solidFill>
                <a:prstClr val="white"/>
              </a:solidFill>
              <a:latin typeface="Intel Clear"/>
            </a:endParaRPr>
          </a:p>
        </p:txBody>
      </p:sp>
      <p:sp>
        <p:nvSpPr>
          <p:cNvPr id="17" name="Content Placeholder 2"/>
          <p:cNvSpPr>
            <a:spLocks noGrp="1"/>
          </p:cNvSpPr>
          <p:nvPr>
            <p:ph sz="half" idx="1" hasCustomPrompt="1"/>
          </p:nvPr>
        </p:nvSpPr>
        <p:spPr>
          <a:xfrm>
            <a:off x="607327" y="1766992"/>
            <a:ext cx="5341075" cy="4567767"/>
          </a:xfrm>
        </p:spPr>
        <p:txBody>
          <a:bodyPr vert="horz" lIns="0" tIns="0" rIns="0" bIns="0" rtlCol="0">
            <a:noAutofit/>
          </a:bodyPr>
          <a:lstStyle>
            <a:lvl1pPr>
              <a:defRPr lang="en-US" dirty="0" smtClean="0"/>
            </a:lvl1pPr>
            <a:lvl2pPr>
              <a:defRPr lang="en-US" dirty="0" smtClean="0"/>
            </a:lvl2pPr>
            <a:lvl3pPr>
              <a:defRPr lang="en-US" sz="1900"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150657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326" y="2159449"/>
            <a:ext cx="10360501" cy="1362075"/>
          </a:xfrm>
        </p:spPr>
        <p:txBody>
          <a:bodyPr anchor="b" anchorCtr="0">
            <a:noAutofit/>
          </a:bodyPr>
          <a:lstStyle>
            <a:lvl1pPr algn="l">
              <a:defRPr sz="3700" b="0" cap="none">
                <a:solidFill>
                  <a:schemeClr val="accent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607326" y="3670233"/>
            <a:ext cx="10360501" cy="1500187"/>
          </a:xfrm>
        </p:spPr>
        <p:txBody>
          <a:bodyPr anchor="t" anchorCtr="0">
            <a:noAutofit/>
          </a:bodyPr>
          <a:lstStyle>
            <a:lvl1pPr marL="0" indent="0">
              <a:buNone/>
              <a:defRPr sz="1600" b="1" baseline="0">
                <a:solidFill>
                  <a:schemeClr val="accent2"/>
                </a:solidFill>
                <a:latin typeface="+mn-lt"/>
                <a:cs typeface="Intel Clear" panose="020B0604020203020204" pitchFamily="34" charset="0"/>
              </a:defRPr>
            </a:lvl1pPr>
            <a:lvl2pPr marL="609468" indent="0">
              <a:buNone/>
              <a:defRPr sz="2400">
                <a:solidFill>
                  <a:schemeClr val="tx1">
                    <a:tint val="75000"/>
                  </a:schemeClr>
                </a:solidFill>
              </a:defRPr>
            </a:lvl2pPr>
            <a:lvl3pPr marL="1218936" indent="0">
              <a:buNone/>
              <a:defRPr sz="2100">
                <a:solidFill>
                  <a:schemeClr val="tx1">
                    <a:tint val="75000"/>
                  </a:schemeClr>
                </a:solidFill>
              </a:defRPr>
            </a:lvl3pPr>
            <a:lvl4pPr marL="1828404" indent="0">
              <a:buNone/>
              <a:defRPr sz="1900">
                <a:solidFill>
                  <a:schemeClr val="tx1">
                    <a:tint val="75000"/>
                  </a:schemeClr>
                </a:solidFill>
              </a:defRPr>
            </a:lvl4pPr>
            <a:lvl5pPr marL="2437872" indent="0">
              <a:buNone/>
              <a:defRPr sz="1900">
                <a:solidFill>
                  <a:schemeClr val="tx1">
                    <a:tint val="75000"/>
                  </a:schemeClr>
                </a:solidFill>
              </a:defRPr>
            </a:lvl5pPr>
            <a:lvl6pPr marL="3047340" indent="0">
              <a:buNone/>
              <a:defRPr sz="1900">
                <a:solidFill>
                  <a:schemeClr val="tx1">
                    <a:tint val="75000"/>
                  </a:schemeClr>
                </a:solidFill>
              </a:defRPr>
            </a:lvl6pPr>
            <a:lvl7pPr marL="3656808" indent="0">
              <a:buNone/>
              <a:defRPr sz="1900">
                <a:solidFill>
                  <a:schemeClr val="tx1">
                    <a:tint val="75000"/>
                  </a:schemeClr>
                </a:solidFill>
              </a:defRPr>
            </a:lvl7pPr>
            <a:lvl8pPr marL="4266275" indent="0">
              <a:buNone/>
              <a:defRPr sz="1900">
                <a:solidFill>
                  <a:schemeClr val="tx1">
                    <a:tint val="75000"/>
                  </a:schemeClr>
                </a:solidFill>
              </a:defRPr>
            </a:lvl8pPr>
            <a:lvl9pPr marL="4875744" indent="0">
              <a:buNone/>
              <a:defRPr sz="19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latin typeface="Intel Clear"/>
              </a:rPr>
              <a:pPr/>
              <a:t>‹#›</a:t>
            </a:fld>
            <a:endParaRPr lang="en-US">
              <a:solidFill>
                <a:prstClr val="white"/>
              </a:solidFill>
              <a:latin typeface="Intel Clear"/>
            </a:endParaRPr>
          </a:p>
        </p:txBody>
      </p:sp>
    </p:spTree>
    <p:extLst>
      <p:ext uri="{BB962C8B-B14F-4D97-AF65-F5344CB8AC3E}">
        <p14:creationId xmlns:p14="http://schemas.microsoft.com/office/powerpoint/2010/main" val="375914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solidFill>
          <a:schemeClr val="accent1"/>
        </a:solidFill>
        <a:effectLst/>
      </p:bgPr>
    </p:bg>
    <p:spTree>
      <p:nvGrpSpPr>
        <p:cNvPr id="1" name=""/>
        <p:cNvGrpSpPr/>
        <p:nvPr/>
      </p:nvGrpSpPr>
      <p:grpSpPr>
        <a:xfrm>
          <a:off x="0" y="0"/>
          <a:ext cx="0" cy="0"/>
          <a:chOff x="0" y="0"/>
          <a:chExt cx="0" cy="0"/>
        </a:xfrm>
      </p:grpSpPr>
      <p:pic>
        <p:nvPicPr>
          <p:cNvPr id="6146" name="Picture 2" descr="\\.psf\Home\Desktop\WideFooterAIRev.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4" y="6409112"/>
            <a:ext cx="12188825" cy="4488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userDrawn="1">
            <p:ph type="title" hasCustomPrompt="1"/>
          </p:nvPr>
        </p:nvSpPr>
        <p:spPr>
          <a:xfrm>
            <a:off x="607326" y="2159449"/>
            <a:ext cx="10360501" cy="1362075"/>
          </a:xfrm>
        </p:spPr>
        <p:txBody>
          <a:bodyPr anchor="b" anchorCtr="0">
            <a:noAutofit/>
          </a:bodyPr>
          <a:lstStyle>
            <a:lvl1pPr algn="l">
              <a:defRPr sz="3700"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userDrawn="1">
            <p:ph type="body" idx="1" hasCustomPrompt="1"/>
          </p:nvPr>
        </p:nvSpPr>
        <p:spPr>
          <a:xfrm>
            <a:off x="607326" y="3670233"/>
            <a:ext cx="10360501" cy="1500187"/>
          </a:xfrm>
        </p:spPr>
        <p:txBody>
          <a:bodyPr anchor="t" anchorCtr="0">
            <a:noAutofit/>
          </a:bodyPr>
          <a:lstStyle>
            <a:lvl1pPr marL="0" indent="0">
              <a:buNone/>
              <a:defRPr sz="1600" b="1" baseline="0">
                <a:solidFill>
                  <a:schemeClr val="accent3"/>
                </a:solidFill>
                <a:latin typeface="+mn-lt"/>
                <a:cs typeface="Intel Clear" panose="020B0604020203020204" pitchFamily="34" charset="0"/>
              </a:defRPr>
            </a:lvl1pPr>
            <a:lvl2pPr marL="609468" indent="0">
              <a:buNone/>
              <a:defRPr sz="2400">
                <a:solidFill>
                  <a:schemeClr val="tx1">
                    <a:tint val="75000"/>
                  </a:schemeClr>
                </a:solidFill>
              </a:defRPr>
            </a:lvl2pPr>
            <a:lvl3pPr marL="1218936" indent="0">
              <a:buNone/>
              <a:defRPr sz="2100">
                <a:solidFill>
                  <a:schemeClr val="tx1">
                    <a:tint val="75000"/>
                  </a:schemeClr>
                </a:solidFill>
              </a:defRPr>
            </a:lvl3pPr>
            <a:lvl4pPr marL="1828404" indent="0">
              <a:buNone/>
              <a:defRPr sz="1900">
                <a:solidFill>
                  <a:schemeClr val="tx1">
                    <a:tint val="75000"/>
                  </a:schemeClr>
                </a:solidFill>
              </a:defRPr>
            </a:lvl4pPr>
            <a:lvl5pPr marL="2437872" indent="0">
              <a:buNone/>
              <a:defRPr sz="1900">
                <a:solidFill>
                  <a:schemeClr val="tx1">
                    <a:tint val="75000"/>
                  </a:schemeClr>
                </a:solidFill>
              </a:defRPr>
            </a:lvl5pPr>
            <a:lvl6pPr marL="3047340" indent="0">
              <a:buNone/>
              <a:defRPr sz="1900">
                <a:solidFill>
                  <a:schemeClr val="tx1">
                    <a:tint val="75000"/>
                  </a:schemeClr>
                </a:solidFill>
              </a:defRPr>
            </a:lvl6pPr>
            <a:lvl7pPr marL="3656808" indent="0">
              <a:buNone/>
              <a:defRPr sz="1900">
                <a:solidFill>
                  <a:schemeClr val="tx1">
                    <a:tint val="75000"/>
                  </a:schemeClr>
                </a:solidFill>
              </a:defRPr>
            </a:lvl7pPr>
            <a:lvl8pPr marL="4266275" indent="0">
              <a:buNone/>
              <a:defRPr sz="1900">
                <a:solidFill>
                  <a:schemeClr val="tx1">
                    <a:tint val="75000"/>
                  </a:schemeClr>
                </a:solidFill>
              </a:defRPr>
            </a:lvl8pPr>
            <a:lvl9pPr marL="4875744" indent="0">
              <a:buNone/>
              <a:defRPr sz="19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userDrawn="1">
            <p:ph type="sldNum" sz="quarter" idx="12"/>
          </p:nvPr>
        </p:nvSpPr>
        <p:spPr/>
        <p:txBody>
          <a:bodyPr/>
          <a:lstStyle>
            <a:lvl1pPr>
              <a:defRPr>
                <a:solidFill>
                  <a:schemeClr val="accent1"/>
                </a:solidFill>
              </a:defRPr>
            </a:lvl1pPr>
          </a:lstStyle>
          <a:p>
            <a:fld id="{EE2556C5-CE8C-6547-B838-EA80C61A4AF7}" type="slidenum">
              <a:rPr lang="en-US" smtClean="0">
                <a:solidFill>
                  <a:srgbClr val="0071C5"/>
                </a:solidFill>
                <a:latin typeface="Intel Clear"/>
              </a:rPr>
              <a:pPr/>
              <a:t>‹#›</a:t>
            </a:fld>
            <a:endParaRPr lang="en-US">
              <a:solidFill>
                <a:srgbClr val="0071C5"/>
              </a:solidFill>
              <a:latin typeface="Intel Clear"/>
            </a:endParaRPr>
          </a:p>
        </p:txBody>
      </p:sp>
      <p:sp>
        <p:nvSpPr>
          <p:cNvPr id="8" name="TextBox 7"/>
          <p:cNvSpPr txBox="1"/>
          <p:nvPr userDrawn="1"/>
        </p:nvSpPr>
        <p:spPr>
          <a:xfrm>
            <a:off x="474011" y="6096000"/>
            <a:ext cx="3792079" cy="636072"/>
          </a:xfrm>
          <a:prstGeom prst="rect">
            <a:avLst/>
          </a:prstGeom>
          <a:noFill/>
        </p:spPr>
        <p:txBody>
          <a:bodyPr wrap="square" lIns="121893" tIns="60947" rIns="121893" bIns="60947" rtlCol="0">
            <a:spAutoFit/>
          </a:bodyPr>
          <a:lstStyle/>
          <a:p>
            <a:pPr defTabSz="609468" eaLnBrk="1" fontAlgn="auto" hangingPunct="1">
              <a:spcBef>
                <a:spcPts val="0"/>
              </a:spcBef>
              <a:spcAft>
                <a:spcPts val="0"/>
              </a:spcAft>
            </a:pPr>
            <a:r>
              <a:rPr lang="en-US" sz="2100" dirty="0" smtClean="0">
                <a:solidFill>
                  <a:prstClr val="white"/>
                </a:solidFill>
                <a:latin typeface="Intel Clear Light"/>
                <a:ea typeface="+mn-ea"/>
                <a:cs typeface="Neo Sans Intel"/>
              </a:rPr>
              <a:t>ISMC 2015</a:t>
            </a:r>
          </a:p>
          <a:p>
            <a:pPr defTabSz="609468" eaLnBrk="1" fontAlgn="auto" hangingPunct="1">
              <a:spcBef>
                <a:spcPts val="0"/>
              </a:spcBef>
              <a:spcAft>
                <a:spcPts val="0"/>
              </a:spcAft>
            </a:pPr>
            <a:r>
              <a:rPr lang="en-US" sz="1200" b="1" dirty="0" smtClean="0">
                <a:solidFill>
                  <a:prstClr val="white"/>
                </a:solidFill>
                <a:latin typeface="Intel Clear"/>
                <a:ea typeface="+mn-ea"/>
                <a:cs typeface="Neo Sans Intel"/>
              </a:rPr>
              <a:t>SMG University: Investing in you</a:t>
            </a:r>
          </a:p>
        </p:txBody>
      </p:sp>
    </p:spTree>
    <p:extLst>
      <p:ext uri="{BB962C8B-B14F-4D97-AF65-F5344CB8AC3E}">
        <p14:creationId xmlns:p14="http://schemas.microsoft.com/office/powerpoint/2010/main" val="132080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solidFill>
          <a:schemeClr val="accent1"/>
        </a:solidFill>
        <a:effectLst/>
      </p:bgPr>
    </p:bg>
    <p:spTree>
      <p:nvGrpSpPr>
        <p:cNvPr id="1" name=""/>
        <p:cNvGrpSpPr/>
        <p:nvPr/>
      </p:nvGrpSpPr>
      <p:grpSpPr>
        <a:xfrm>
          <a:off x="0" y="0"/>
          <a:ext cx="0" cy="0"/>
          <a:chOff x="0" y="0"/>
          <a:chExt cx="0" cy="0"/>
        </a:xfrm>
      </p:grpSpPr>
      <p:pic>
        <p:nvPicPr>
          <p:cNvPr id="14" name="Picture 2" descr="\\.psf\Home\Desktop\WideFooterAIRev.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4" y="6409112"/>
            <a:ext cx="12188825" cy="4488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hasCustomPrompt="1"/>
          </p:nvPr>
        </p:nvSpPr>
        <p:spPr>
          <a:xfrm>
            <a:off x="607326" y="2871402"/>
            <a:ext cx="10360501" cy="1362075"/>
          </a:xfrm>
        </p:spPr>
        <p:txBody>
          <a:bodyPr anchor="b" anchorCtr="0">
            <a:noAutofit/>
          </a:bodyPr>
          <a:lstStyle>
            <a:lvl1pPr algn="l">
              <a:defRPr sz="3700"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607326" y="4382189"/>
            <a:ext cx="10360501" cy="1500187"/>
          </a:xfrm>
        </p:spPr>
        <p:txBody>
          <a:bodyPr anchor="t" anchorCtr="0">
            <a:noAutofit/>
          </a:bodyPr>
          <a:lstStyle>
            <a:lvl1pPr marL="0" indent="0">
              <a:buNone/>
              <a:defRPr sz="1600" b="1">
                <a:solidFill>
                  <a:schemeClr val="accent3"/>
                </a:solidFill>
                <a:latin typeface="+mn-lt"/>
                <a:cs typeface="Intel Clear" panose="020B0604020203020204" pitchFamily="34" charset="0"/>
              </a:defRPr>
            </a:lvl1pPr>
            <a:lvl2pPr marL="609468" indent="0">
              <a:buNone/>
              <a:defRPr sz="2400">
                <a:solidFill>
                  <a:schemeClr val="tx1">
                    <a:tint val="75000"/>
                  </a:schemeClr>
                </a:solidFill>
              </a:defRPr>
            </a:lvl2pPr>
            <a:lvl3pPr marL="1218936" indent="0">
              <a:buNone/>
              <a:defRPr sz="2100">
                <a:solidFill>
                  <a:schemeClr val="tx1">
                    <a:tint val="75000"/>
                  </a:schemeClr>
                </a:solidFill>
              </a:defRPr>
            </a:lvl3pPr>
            <a:lvl4pPr marL="1828404" indent="0">
              <a:buNone/>
              <a:defRPr sz="1900">
                <a:solidFill>
                  <a:schemeClr val="tx1">
                    <a:tint val="75000"/>
                  </a:schemeClr>
                </a:solidFill>
              </a:defRPr>
            </a:lvl4pPr>
            <a:lvl5pPr marL="2437872" indent="0">
              <a:buNone/>
              <a:defRPr sz="1900">
                <a:solidFill>
                  <a:schemeClr val="tx1">
                    <a:tint val="75000"/>
                  </a:schemeClr>
                </a:solidFill>
              </a:defRPr>
            </a:lvl5pPr>
            <a:lvl6pPr marL="3047340" indent="0">
              <a:buNone/>
              <a:defRPr sz="1900">
                <a:solidFill>
                  <a:schemeClr val="tx1">
                    <a:tint val="75000"/>
                  </a:schemeClr>
                </a:solidFill>
              </a:defRPr>
            </a:lvl6pPr>
            <a:lvl7pPr marL="3656808" indent="0">
              <a:buNone/>
              <a:defRPr sz="1900">
                <a:solidFill>
                  <a:schemeClr val="tx1">
                    <a:tint val="75000"/>
                  </a:schemeClr>
                </a:solidFill>
              </a:defRPr>
            </a:lvl7pPr>
            <a:lvl8pPr marL="4266275" indent="0">
              <a:buNone/>
              <a:defRPr sz="1900">
                <a:solidFill>
                  <a:schemeClr val="tx1">
                    <a:tint val="75000"/>
                  </a:schemeClr>
                </a:solidFill>
              </a:defRPr>
            </a:lvl8pPr>
            <a:lvl9pPr marL="4875744" indent="0">
              <a:buNone/>
              <a:defRPr sz="19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solidFill>
                  <a:srgbClr val="0071C5"/>
                </a:solidFill>
                <a:latin typeface="Intel Clear"/>
              </a:rPr>
              <a:pPr/>
              <a:t>‹#›</a:t>
            </a:fld>
            <a:endParaRPr lang="en-US">
              <a:solidFill>
                <a:srgbClr val="0071C5"/>
              </a:solidFill>
              <a:latin typeface="Intel Clear"/>
            </a:endParaRPr>
          </a:p>
        </p:txBody>
      </p:sp>
      <p:sp>
        <p:nvSpPr>
          <p:cNvPr id="5" name="Picture Placeholder 4"/>
          <p:cNvSpPr>
            <a:spLocks noGrp="1"/>
          </p:cNvSpPr>
          <p:nvPr>
            <p:ph type="pic" sz="quarter" idx="13"/>
          </p:nvPr>
        </p:nvSpPr>
        <p:spPr>
          <a:xfrm>
            <a:off x="0" y="3"/>
            <a:ext cx="12188825" cy="3432175"/>
          </a:xfrm>
          <a:solidFill>
            <a:schemeClr val="bg2">
              <a:lumMod val="20000"/>
              <a:lumOff val="80000"/>
            </a:schemeClr>
          </a:solidFill>
        </p:spPr>
        <p:txBody>
          <a:bodyPr/>
          <a:lstStyle>
            <a:lvl1pPr>
              <a:defRPr>
                <a:solidFill>
                  <a:schemeClr val="bg1"/>
                </a:solidFill>
              </a:defRPr>
            </a:lvl1pPr>
          </a:lstStyle>
          <a:p>
            <a:r>
              <a:rPr lang="en-US" smtClean="0"/>
              <a:t>Drag picture to placeholder or click icon to add</a:t>
            </a:r>
            <a:endParaRPr lang="en-US"/>
          </a:p>
        </p:txBody>
      </p:sp>
      <p:sp>
        <p:nvSpPr>
          <p:cNvPr id="9" name="TextBox 8"/>
          <p:cNvSpPr txBox="1"/>
          <p:nvPr userDrawn="1"/>
        </p:nvSpPr>
        <p:spPr>
          <a:xfrm>
            <a:off x="474011" y="6096000"/>
            <a:ext cx="3792079" cy="636072"/>
          </a:xfrm>
          <a:prstGeom prst="rect">
            <a:avLst/>
          </a:prstGeom>
          <a:noFill/>
        </p:spPr>
        <p:txBody>
          <a:bodyPr wrap="square" lIns="121893" tIns="60947" rIns="121893" bIns="60947" rtlCol="0">
            <a:spAutoFit/>
          </a:bodyPr>
          <a:lstStyle/>
          <a:p>
            <a:pPr defTabSz="609468" eaLnBrk="1" fontAlgn="auto" hangingPunct="1">
              <a:spcBef>
                <a:spcPts val="0"/>
              </a:spcBef>
              <a:spcAft>
                <a:spcPts val="0"/>
              </a:spcAft>
            </a:pPr>
            <a:r>
              <a:rPr lang="en-US" sz="2100" dirty="0" smtClean="0">
                <a:solidFill>
                  <a:prstClr val="white"/>
                </a:solidFill>
                <a:latin typeface="Intel Clear Light"/>
                <a:ea typeface="+mn-ea"/>
                <a:cs typeface="Neo Sans Intel"/>
              </a:rPr>
              <a:t>ISMC 2015</a:t>
            </a:r>
          </a:p>
          <a:p>
            <a:pPr defTabSz="609468" eaLnBrk="1" fontAlgn="auto" hangingPunct="1">
              <a:spcBef>
                <a:spcPts val="0"/>
              </a:spcBef>
              <a:spcAft>
                <a:spcPts val="0"/>
              </a:spcAft>
            </a:pPr>
            <a:r>
              <a:rPr lang="en-US" sz="1200" b="1" dirty="0" smtClean="0">
                <a:solidFill>
                  <a:prstClr val="white"/>
                </a:solidFill>
                <a:latin typeface="Intel Clear"/>
                <a:ea typeface="+mn-ea"/>
                <a:cs typeface="Neo Sans Intel"/>
              </a:rPr>
              <a:t>SMG University: Investing in you</a:t>
            </a:r>
          </a:p>
        </p:txBody>
      </p:sp>
    </p:spTree>
    <p:extLst>
      <p:ext uri="{BB962C8B-B14F-4D97-AF65-F5344CB8AC3E}">
        <p14:creationId xmlns:p14="http://schemas.microsoft.com/office/powerpoint/2010/main" val="183346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326" y="411797"/>
            <a:ext cx="10967826" cy="1158240"/>
          </a:xfrm>
        </p:spPr>
        <p:txBody>
          <a:bodyPr/>
          <a:lstStyle>
            <a:lvl1pPr>
              <a:defRPr/>
            </a:lvl1pPr>
          </a:lstStyle>
          <a:p>
            <a:r>
              <a:rPr lang="en-US" dirty="0" err="1" smtClean="0"/>
              <a:t>28pt</a:t>
            </a:r>
            <a:r>
              <a:rPr lang="en-US" dirty="0" smtClean="0"/>
              <a:t> Intel Clear Light Headline</a:t>
            </a:r>
            <a:endParaRPr lang="en-US" dirty="0"/>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Intel Clear"/>
            </a:endParaRPr>
          </a:p>
        </p:txBody>
      </p:sp>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a:solidFill>
                <a:prstClr val="white"/>
              </a:solidFill>
              <a:latin typeface="Intel Clear"/>
            </a:endParaRPr>
          </a:p>
        </p:txBody>
      </p:sp>
    </p:spTree>
    <p:extLst>
      <p:ext uri="{BB962C8B-B14F-4D97-AF65-F5344CB8AC3E}">
        <p14:creationId xmlns:p14="http://schemas.microsoft.com/office/powerpoint/2010/main" val="3533429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solidFill>
                <a:prstClr val="black">
                  <a:tint val="75000"/>
                </a:prstClr>
              </a:solidFill>
              <a:latin typeface="Intel Clear"/>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a:solidFill>
                <a:prstClr val="white"/>
              </a:solidFill>
              <a:latin typeface="Intel Clear"/>
            </a:endParaRPr>
          </a:p>
        </p:txBody>
      </p:sp>
    </p:spTree>
    <p:extLst>
      <p:ext uri="{BB962C8B-B14F-4D97-AF65-F5344CB8AC3E}">
        <p14:creationId xmlns:p14="http://schemas.microsoft.com/office/powerpoint/2010/main" val="119810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a:xfrm>
            <a:off x="607327" y="6417735"/>
            <a:ext cx="2265844" cy="169277"/>
          </a:xfrm>
          <a:prstGeom prst="rect">
            <a:avLst/>
          </a:prstGeom>
        </p:spPr>
        <p:txBody>
          <a:bodyPr wrap="none" lIns="0" tIns="0" rIns="0" bIns="0">
            <a:spAutoFit/>
          </a:bodyPr>
          <a:lstStyle/>
          <a:p>
            <a:pPr defTabSz="609468" eaLnBrk="1" fontAlgn="auto" hangingPunct="1">
              <a:spcBef>
                <a:spcPts val="0"/>
              </a:spcBef>
              <a:spcAft>
                <a:spcPts val="0"/>
              </a:spcAft>
            </a:pPr>
            <a:r>
              <a:rPr lang="en-US" sz="1100" dirty="0" smtClean="0">
                <a:solidFill>
                  <a:srgbClr val="8DC8E8"/>
                </a:solidFill>
                <a:latin typeface="Intel Clear"/>
                <a:ea typeface="+mn-ea"/>
                <a:cs typeface="Neo Sans Intel"/>
              </a:rPr>
              <a:t>Intel Confidential — Do Not Forward</a:t>
            </a:r>
          </a:p>
        </p:txBody>
      </p:sp>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35369" y="2500173"/>
            <a:ext cx="2810994" cy="18531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4249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G U Intro Slide">
    <p:spTree>
      <p:nvGrpSpPr>
        <p:cNvPr id="1" name=""/>
        <p:cNvGrpSpPr/>
        <p:nvPr/>
      </p:nvGrpSpPr>
      <p:grpSpPr>
        <a:xfrm>
          <a:off x="0" y="0"/>
          <a:ext cx="0" cy="0"/>
          <a:chOff x="0" y="0"/>
          <a:chExt cx="0" cy="0"/>
        </a:xfrm>
      </p:grpSpPr>
      <p:sp>
        <p:nvSpPr>
          <p:cNvPr id="8" name="Rectangle 7"/>
          <p:cNvSpPr/>
          <p:nvPr userDrawn="1"/>
        </p:nvSpPr>
        <p:spPr>
          <a:xfrm>
            <a:off x="0" y="0"/>
            <a:ext cx="12188825"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defTabSz="609468" eaLnBrk="1" fontAlgn="auto" hangingPunct="1">
              <a:spcBef>
                <a:spcPts val="0"/>
              </a:spcBef>
              <a:spcAft>
                <a:spcPts val="0"/>
              </a:spcAft>
            </a:pPr>
            <a:endParaRPr lang="en-US" sz="2400">
              <a:solidFill>
                <a:prstClr val="white"/>
              </a:solidFill>
              <a:latin typeface="Intel Clear"/>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8082" y="2324964"/>
            <a:ext cx="5991671" cy="2910251"/>
          </a:xfrm>
          <a:prstGeom prst="rect">
            <a:avLst/>
          </a:prstGeom>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56675" y="469257"/>
            <a:ext cx="2732136" cy="767019"/>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peel_rt_top_wht_rgb_216.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57541" y="2"/>
            <a:ext cx="2031284" cy="1693177"/>
          </a:xfrm>
          <a:prstGeom prst="rect">
            <a:avLst/>
          </a:prstGeom>
        </p:spPr>
      </p:pic>
    </p:spTree>
    <p:extLst>
      <p:ext uri="{BB962C8B-B14F-4D97-AF65-F5344CB8AC3E}">
        <p14:creationId xmlns:p14="http://schemas.microsoft.com/office/powerpoint/2010/main" val="312034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490" y="2961598"/>
            <a:ext cx="10947663" cy="1470025"/>
          </a:xfrm>
        </p:spPr>
        <p:txBody>
          <a:bodyPr lIns="0" rIns="0" anchor="b" anchorCtr="0">
            <a:noAutofit/>
          </a:bodyPr>
          <a:lstStyle>
            <a:lvl1pPr>
              <a:defRPr sz="37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607327" y="4651632"/>
            <a:ext cx="8438085" cy="1233813"/>
          </a:xfrm>
        </p:spPr>
        <p:txBody>
          <a:bodyPr lIns="0" rIns="0">
            <a:noAutofit/>
          </a:bodyPr>
          <a:lstStyle>
            <a:lvl1pPr marL="0" indent="0" algn="l">
              <a:buNone/>
              <a:defRPr sz="1600" b="1" baseline="0">
                <a:solidFill>
                  <a:schemeClr val="bg1"/>
                </a:solidFill>
                <a:latin typeface="+mn-lt"/>
                <a:cs typeface="Intel Clear" panose="020B0604020203020204"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sp>
        <p:nvSpPr>
          <p:cNvPr id="7" name="Rectangle 6"/>
          <p:cNvSpPr/>
          <p:nvPr userDrawn="1"/>
        </p:nvSpPr>
        <p:spPr>
          <a:xfrm>
            <a:off x="5117193" y="6404188"/>
            <a:ext cx="2265844" cy="169277"/>
          </a:xfrm>
          <a:prstGeom prst="rect">
            <a:avLst/>
          </a:prstGeom>
        </p:spPr>
        <p:txBody>
          <a:bodyPr wrap="none" lIns="0" tIns="0" rIns="0" bIns="0">
            <a:spAutoFit/>
          </a:bodyPr>
          <a:lstStyle/>
          <a:p>
            <a:pPr defTabSz="609468" eaLnBrk="1" fontAlgn="auto" hangingPunct="1">
              <a:spcBef>
                <a:spcPts val="0"/>
              </a:spcBef>
              <a:spcAft>
                <a:spcPts val="0"/>
              </a:spcAft>
            </a:pPr>
            <a:r>
              <a:rPr lang="en-US" sz="1100" dirty="0" smtClean="0">
                <a:solidFill>
                  <a:srgbClr val="8DC8E8"/>
                </a:solidFill>
                <a:latin typeface="Intel Clear"/>
                <a:ea typeface="+mn-ea"/>
                <a:cs typeface="Neo Sans Intel"/>
              </a:rPr>
              <a:t>Intel Confidential — Do Not Forward</a:t>
            </a:r>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81945" y="1909729"/>
            <a:ext cx="2732136" cy="767019"/>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userDrawn="1"/>
        </p:nvSpPr>
        <p:spPr>
          <a:xfrm>
            <a:off x="474011" y="6096000"/>
            <a:ext cx="3792079" cy="636072"/>
          </a:xfrm>
          <a:prstGeom prst="rect">
            <a:avLst/>
          </a:prstGeom>
          <a:noFill/>
        </p:spPr>
        <p:txBody>
          <a:bodyPr wrap="square" lIns="121893" tIns="60947" rIns="121893" bIns="60947" rtlCol="0">
            <a:spAutoFit/>
          </a:bodyPr>
          <a:lstStyle/>
          <a:p>
            <a:pPr defTabSz="609468" eaLnBrk="1" fontAlgn="auto" hangingPunct="1">
              <a:spcBef>
                <a:spcPts val="0"/>
              </a:spcBef>
              <a:spcAft>
                <a:spcPts val="0"/>
              </a:spcAft>
            </a:pPr>
            <a:r>
              <a:rPr lang="en-US" sz="2100" dirty="0" smtClean="0">
                <a:solidFill>
                  <a:prstClr val="white"/>
                </a:solidFill>
                <a:latin typeface="Intel Clear Light"/>
                <a:ea typeface="+mn-ea"/>
                <a:cs typeface="Neo Sans Intel"/>
              </a:rPr>
              <a:t>ISMC 2015</a:t>
            </a:r>
          </a:p>
          <a:p>
            <a:pPr defTabSz="609468" eaLnBrk="1" fontAlgn="auto" hangingPunct="1">
              <a:spcBef>
                <a:spcPts val="0"/>
              </a:spcBef>
              <a:spcAft>
                <a:spcPts val="0"/>
              </a:spcAft>
            </a:pPr>
            <a:r>
              <a:rPr lang="en-US" sz="1200" b="1" dirty="0" smtClean="0">
                <a:solidFill>
                  <a:prstClr val="white"/>
                </a:solidFill>
                <a:latin typeface="Intel Clear"/>
                <a:ea typeface="+mn-ea"/>
                <a:cs typeface="Neo Sans Intel"/>
              </a:rPr>
              <a:t>SMG University: Investing in you</a:t>
            </a:r>
          </a:p>
        </p:txBody>
      </p:sp>
      <p:pic>
        <p:nvPicPr>
          <p:cNvPr id="8" name="Picture 7" descr="peel_rt_top_wht_rgb_216.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57541" y="2"/>
            <a:ext cx="2031284" cy="1693177"/>
          </a:xfrm>
          <a:prstGeom prst="rect">
            <a:avLst/>
          </a:prstGeom>
        </p:spPr>
      </p:pic>
    </p:spTree>
    <p:extLst>
      <p:ext uri="{BB962C8B-B14F-4D97-AF65-F5344CB8AC3E}">
        <p14:creationId xmlns:p14="http://schemas.microsoft.com/office/powerpoint/2010/main" val="225307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490" y="3140902"/>
            <a:ext cx="10947663" cy="1470025"/>
          </a:xfrm>
        </p:spPr>
        <p:txBody>
          <a:bodyPr lIns="0" rIns="0" anchor="b" anchorCtr="0">
            <a:noAutofit/>
          </a:bodyPr>
          <a:lstStyle>
            <a:lvl1pPr>
              <a:defRPr sz="37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607327" y="4830936"/>
            <a:ext cx="8438085" cy="1233813"/>
          </a:xfrm>
        </p:spPr>
        <p:txBody>
          <a:bodyPr lIns="0" rIns="0">
            <a:noAutofit/>
          </a:bodyPr>
          <a:lstStyle>
            <a:lvl1pPr marL="0" indent="0" algn="l">
              <a:buNone/>
              <a:defRPr sz="1600" b="1" baseline="0">
                <a:solidFill>
                  <a:srgbClr val="FFDA00"/>
                </a:solidFill>
                <a:latin typeface="+mn-lt"/>
                <a:cs typeface="Intel Clear" panose="020B0604020203020204"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sp>
        <p:nvSpPr>
          <p:cNvPr id="7" name="Rectangle 6"/>
          <p:cNvSpPr/>
          <p:nvPr userDrawn="1"/>
        </p:nvSpPr>
        <p:spPr>
          <a:xfrm>
            <a:off x="5171365" y="6471922"/>
            <a:ext cx="2265844" cy="169277"/>
          </a:xfrm>
          <a:prstGeom prst="rect">
            <a:avLst/>
          </a:prstGeom>
        </p:spPr>
        <p:txBody>
          <a:bodyPr wrap="none" lIns="0" tIns="0" rIns="0" bIns="0">
            <a:spAutoFit/>
          </a:bodyPr>
          <a:lstStyle/>
          <a:p>
            <a:pPr defTabSz="609468" eaLnBrk="1" fontAlgn="auto" hangingPunct="1">
              <a:spcBef>
                <a:spcPts val="0"/>
              </a:spcBef>
              <a:spcAft>
                <a:spcPts val="0"/>
              </a:spcAft>
            </a:pPr>
            <a:r>
              <a:rPr lang="en-US" sz="1100" dirty="0" smtClean="0">
                <a:solidFill>
                  <a:srgbClr val="8DC8E8"/>
                </a:solidFill>
                <a:latin typeface="Intel Clear"/>
                <a:ea typeface="+mn-ea"/>
                <a:cs typeface="Neo Sans Intel"/>
              </a:rPr>
              <a:t>Intel Confidential — Do Not Forward</a:t>
            </a:r>
          </a:p>
        </p:txBody>
      </p:sp>
      <p:sp>
        <p:nvSpPr>
          <p:cNvPr id="8" name="Freeform 7"/>
          <p:cNvSpPr/>
          <p:nvPr userDrawn="1"/>
        </p:nvSpPr>
        <p:spPr>
          <a:xfrm>
            <a:off x="-9960" y="-14660"/>
            <a:ext cx="12199576" cy="708939"/>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80091 w 9155661"/>
              <a:gd name="connsiteY0" fmla="*/ 2419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80091 w 9155661"/>
              <a:gd name="connsiteY6" fmla="*/ 241917 h 911412"/>
              <a:gd name="connsiteX0" fmla="*/ 3124 w 9155661"/>
              <a:gd name="connsiteY0" fmla="*/ 175940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75940 h 911412"/>
              <a:gd name="connsiteX0" fmla="*/ 3124 w 9155661"/>
              <a:gd name="connsiteY0" fmla="*/ 1466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46617 h 911412"/>
              <a:gd name="connsiteX0" fmla="*/ 3124 w 9151521"/>
              <a:gd name="connsiteY0" fmla="*/ 0 h 764795"/>
              <a:gd name="connsiteX1" fmla="*/ 0 w 9151521"/>
              <a:gd name="connsiteY1" fmla="*/ 763938 h 764795"/>
              <a:gd name="connsiteX2" fmla="*/ 5393765 w 9151521"/>
              <a:gd name="connsiteY2" fmla="*/ 764795 h 764795"/>
              <a:gd name="connsiteX3" fmla="*/ 5909236 w 9151521"/>
              <a:gd name="connsiteY3" fmla="*/ 451030 h 764795"/>
              <a:gd name="connsiteX4" fmla="*/ 9151470 w 9151521"/>
              <a:gd name="connsiteY4" fmla="*/ 448657 h 764795"/>
              <a:gd name="connsiteX5" fmla="*/ 9067698 w 9151521"/>
              <a:gd name="connsiteY5" fmla="*/ 21992 h 764795"/>
              <a:gd name="connsiteX6" fmla="*/ 3124 w 9151521"/>
              <a:gd name="connsiteY6" fmla="*/ 0 h 764795"/>
              <a:gd name="connsiteX0" fmla="*/ 3124 w 9152065"/>
              <a:gd name="connsiteY0" fmla="*/ 0 h 764795"/>
              <a:gd name="connsiteX1" fmla="*/ 0 w 9152065"/>
              <a:gd name="connsiteY1" fmla="*/ 763938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64795"/>
              <a:gd name="connsiteX1" fmla="*/ 0 w 9152065"/>
              <a:gd name="connsiteY1" fmla="*/ 697960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06148"/>
              <a:gd name="connsiteX1" fmla="*/ 0 w 9152065"/>
              <a:gd name="connsiteY1" fmla="*/ 697960 h 706148"/>
              <a:gd name="connsiteX2" fmla="*/ 5476230 w 9152065"/>
              <a:gd name="connsiteY2" fmla="*/ 706148 h 706148"/>
              <a:gd name="connsiteX3" fmla="*/ 5909236 w 9152065"/>
              <a:gd name="connsiteY3" fmla="*/ 451030 h 706148"/>
              <a:gd name="connsiteX4" fmla="*/ 9151470 w 9152065"/>
              <a:gd name="connsiteY4" fmla="*/ 448657 h 706148"/>
              <a:gd name="connsiteX5" fmla="*/ 9150163 w 9152065"/>
              <a:gd name="connsiteY5" fmla="*/ 14661 h 706148"/>
              <a:gd name="connsiteX6" fmla="*/ 3124 w 9152065"/>
              <a:gd name="connsiteY6" fmla="*/ 0 h 706148"/>
              <a:gd name="connsiteX0" fmla="*/ 3124 w 9152065"/>
              <a:gd name="connsiteY0" fmla="*/ 7331 h 713479"/>
              <a:gd name="connsiteX1" fmla="*/ 0 w 9152065"/>
              <a:gd name="connsiteY1" fmla="*/ 705291 h 713479"/>
              <a:gd name="connsiteX2" fmla="*/ 5476230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87226 w 9152065"/>
              <a:gd name="connsiteY2" fmla="*/ 691487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13479"/>
              <a:gd name="connsiteX1" fmla="*/ 0 w 9152065"/>
              <a:gd name="connsiteY1" fmla="*/ 705291 h 713479"/>
              <a:gd name="connsiteX2" fmla="*/ 5470733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70733 w 9152065"/>
              <a:gd name="connsiteY2" fmla="*/ 695319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08939"/>
              <a:gd name="connsiteX1" fmla="*/ 0 w 9152065"/>
              <a:gd name="connsiteY1" fmla="*/ 705291 h 708939"/>
              <a:gd name="connsiteX2" fmla="*/ 5467329 w 9152065"/>
              <a:gd name="connsiteY2" fmla="*/ 708939 h 708939"/>
              <a:gd name="connsiteX3" fmla="*/ 5909236 w 9152065"/>
              <a:gd name="connsiteY3" fmla="*/ 458361 h 708939"/>
              <a:gd name="connsiteX4" fmla="*/ 9151470 w 9152065"/>
              <a:gd name="connsiteY4" fmla="*/ 455988 h 708939"/>
              <a:gd name="connsiteX5" fmla="*/ 9150163 w 9152065"/>
              <a:gd name="connsiteY5" fmla="*/ 0 h 708939"/>
              <a:gd name="connsiteX6" fmla="*/ 3124 w 9152065"/>
              <a:gd name="connsiteY6" fmla="*/ 7331 h 70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2065" h="708939">
                <a:moveTo>
                  <a:pt x="3124" y="7331"/>
                </a:moveTo>
                <a:cubicBezTo>
                  <a:pt x="634" y="308645"/>
                  <a:pt x="2490" y="403977"/>
                  <a:pt x="0" y="705291"/>
                </a:cubicBezTo>
                <a:lnTo>
                  <a:pt x="5467329" y="708939"/>
                </a:lnTo>
                <a:lnTo>
                  <a:pt x="5909236" y="458361"/>
                </a:lnTo>
                <a:lnTo>
                  <a:pt x="9151470" y="455988"/>
                </a:lnTo>
                <a:cubicBezTo>
                  <a:pt x="9153960" y="254282"/>
                  <a:pt x="9147673" y="201706"/>
                  <a:pt x="9150163" y="0"/>
                </a:cubicBezTo>
                <a:lnTo>
                  <a:pt x="3124" y="7331"/>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defTabSz="609468" eaLnBrk="1" fontAlgn="auto" hangingPunct="1">
              <a:spcBef>
                <a:spcPts val="0"/>
              </a:spcBef>
              <a:spcAft>
                <a:spcPts val="0"/>
              </a:spcAft>
            </a:pPr>
            <a:endParaRPr lang="en-US" sz="2400">
              <a:solidFill>
                <a:prstClr val="white"/>
              </a:solidFill>
              <a:latin typeface="Intel Clear"/>
            </a:endParaRPr>
          </a:p>
        </p:txBody>
      </p:sp>
      <p:pic>
        <p:nvPicPr>
          <p:cNvPr id="10"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2413" y="1631548"/>
            <a:ext cx="1627417" cy="1072896"/>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userDrawn="1"/>
        </p:nvSpPr>
        <p:spPr>
          <a:xfrm>
            <a:off x="474011" y="6096000"/>
            <a:ext cx="3792079" cy="636072"/>
          </a:xfrm>
          <a:prstGeom prst="rect">
            <a:avLst/>
          </a:prstGeom>
          <a:noFill/>
        </p:spPr>
        <p:txBody>
          <a:bodyPr wrap="square" lIns="121893" tIns="60947" rIns="121893" bIns="60947" rtlCol="0">
            <a:spAutoFit/>
          </a:bodyPr>
          <a:lstStyle/>
          <a:p>
            <a:pPr defTabSz="609468" eaLnBrk="1" fontAlgn="auto" hangingPunct="1">
              <a:spcBef>
                <a:spcPts val="0"/>
              </a:spcBef>
              <a:spcAft>
                <a:spcPts val="0"/>
              </a:spcAft>
            </a:pPr>
            <a:r>
              <a:rPr lang="en-US" sz="2100" dirty="0" smtClean="0">
                <a:solidFill>
                  <a:prstClr val="white"/>
                </a:solidFill>
                <a:latin typeface="Intel Clear Light"/>
                <a:ea typeface="+mn-ea"/>
                <a:cs typeface="Neo Sans Intel"/>
              </a:rPr>
              <a:t>ISMC 2015</a:t>
            </a:r>
          </a:p>
          <a:p>
            <a:pPr defTabSz="609468" eaLnBrk="1" fontAlgn="auto" hangingPunct="1">
              <a:spcBef>
                <a:spcPts val="0"/>
              </a:spcBef>
              <a:spcAft>
                <a:spcPts val="0"/>
              </a:spcAft>
            </a:pPr>
            <a:r>
              <a:rPr lang="en-US" sz="1200" b="1" dirty="0" smtClean="0">
                <a:solidFill>
                  <a:prstClr val="white"/>
                </a:solidFill>
                <a:latin typeface="Intel Clear"/>
                <a:ea typeface="+mn-ea"/>
                <a:cs typeface="Neo Sans Intel"/>
              </a:rPr>
              <a:t>SMG University: Investing in you</a:t>
            </a:r>
          </a:p>
        </p:txBody>
      </p:sp>
    </p:spTree>
    <p:extLst>
      <p:ext uri="{BB962C8B-B14F-4D97-AF65-F5344CB8AC3E}">
        <p14:creationId xmlns:p14="http://schemas.microsoft.com/office/powerpoint/2010/main" val="375476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3 WHITE">
    <p:spTree>
      <p:nvGrpSpPr>
        <p:cNvPr id="1" name=""/>
        <p:cNvGrpSpPr/>
        <p:nvPr/>
      </p:nvGrpSpPr>
      <p:grpSpPr>
        <a:xfrm>
          <a:off x="0" y="0"/>
          <a:ext cx="0" cy="0"/>
          <a:chOff x="0" y="0"/>
          <a:chExt cx="0" cy="0"/>
        </a:xfrm>
      </p:grpSpPr>
      <p:grpSp>
        <p:nvGrpSpPr>
          <p:cNvPr id="4" name="Group 3"/>
          <p:cNvGrpSpPr/>
          <p:nvPr userDrawn="1"/>
        </p:nvGrpSpPr>
        <p:grpSpPr>
          <a:xfrm>
            <a:off x="528435" y="656874"/>
            <a:ext cx="1614660" cy="296779"/>
            <a:chOff x="566738" y="1811338"/>
            <a:chExt cx="5018087" cy="922337"/>
          </a:xfrm>
          <a:solidFill>
            <a:schemeClr val="tx1"/>
          </a:solidFill>
        </p:grpSpPr>
        <p:sp>
          <p:nvSpPr>
            <p:cNvPr id="5" name="Freeform 6"/>
            <p:cNvSpPr>
              <a:spLocks/>
            </p:cNvSpPr>
            <p:nvPr/>
          </p:nvSpPr>
          <p:spPr bwMode="auto">
            <a:xfrm>
              <a:off x="4365625" y="2020888"/>
              <a:ext cx="412750" cy="709612"/>
            </a:xfrm>
            <a:custGeom>
              <a:avLst/>
              <a:gdLst>
                <a:gd name="T0" fmla="*/ 98 w 110"/>
                <a:gd name="T1" fmla="*/ 0 h 189"/>
                <a:gd name="T2" fmla="*/ 61 w 110"/>
                <a:gd name="T3" fmla="*/ 5 h 189"/>
                <a:gd name="T4" fmla="*/ 45 w 110"/>
                <a:gd name="T5" fmla="*/ 10 h 189"/>
                <a:gd name="T6" fmla="*/ 42 w 110"/>
                <a:gd name="T7" fmla="*/ 6 h 189"/>
                <a:gd name="T8" fmla="*/ 25 w 110"/>
                <a:gd name="T9" fmla="*/ 0 h 189"/>
                <a:gd name="T10" fmla="*/ 0 w 110"/>
                <a:gd name="T11" fmla="*/ 0 h 189"/>
                <a:gd name="T12" fmla="*/ 0 w 110"/>
                <a:gd name="T13" fmla="*/ 189 h 189"/>
                <a:gd name="T14" fmla="*/ 49 w 110"/>
                <a:gd name="T15" fmla="*/ 189 h 189"/>
                <a:gd name="T16" fmla="*/ 49 w 110"/>
                <a:gd name="T17" fmla="*/ 90 h 189"/>
                <a:gd name="T18" fmla="*/ 59 w 110"/>
                <a:gd name="T19" fmla="*/ 57 h 189"/>
                <a:gd name="T20" fmla="*/ 89 w 110"/>
                <a:gd name="T21" fmla="*/ 48 h 189"/>
                <a:gd name="T22" fmla="*/ 110 w 110"/>
                <a:gd name="T23" fmla="*/ 48 h 189"/>
                <a:gd name="T24" fmla="*/ 110 w 110"/>
                <a:gd name="T25" fmla="*/ 0 h 189"/>
                <a:gd name="T26" fmla="*/ 98 w 110"/>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89">
                  <a:moveTo>
                    <a:pt x="98" y="0"/>
                  </a:moveTo>
                  <a:cubicBezTo>
                    <a:pt x="86" y="0"/>
                    <a:pt x="73" y="1"/>
                    <a:pt x="61" y="5"/>
                  </a:cubicBezTo>
                  <a:cubicBezTo>
                    <a:pt x="56" y="6"/>
                    <a:pt x="50" y="8"/>
                    <a:pt x="45" y="10"/>
                  </a:cubicBezTo>
                  <a:cubicBezTo>
                    <a:pt x="44" y="9"/>
                    <a:pt x="43" y="8"/>
                    <a:pt x="42" y="6"/>
                  </a:cubicBezTo>
                  <a:cubicBezTo>
                    <a:pt x="37" y="2"/>
                    <a:pt x="32" y="0"/>
                    <a:pt x="25" y="0"/>
                  </a:cubicBezTo>
                  <a:cubicBezTo>
                    <a:pt x="0" y="0"/>
                    <a:pt x="0" y="0"/>
                    <a:pt x="0" y="0"/>
                  </a:cubicBezTo>
                  <a:cubicBezTo>
                    <a:pt x="0" y="189"/>
                    <a:pt x="0" y="189"/>
                    <a:pt x="0" y="189"/>
                  </a:cubicBezTo>
                  <a:cubicBezTo>
                    <a:pt x="49" y="189"/>
                    <a:pt x="49" y="189"/>
                    <a:pt x="49" y="189"/>
                  </a:cubicBezTo>
                  <a:cubicBezTo>
                    <a:pt x="49" y="90"/>
                    <a:pt x="49" y="90"/>
                    <a:pt x="49" y="90"/>
                  </a:cubicBezTo>
                  <a:cubicBezTo>
                    <a:pt x="49" y="71"/>
                    <a:pt x="52" y="64"/>
                    <a:pt x="59" y="57"/>
                  </a:cubicBezTo>
                  <a:cubicBezTo>
                    <a:pt x="65" y="51"/>
                    <a:pt x="75" y="48"/>
                    <a:pt x="89" y="48"/>
                  </a:cubicBezTo>
                  <a:cubicBezTo>
                    <a:pt x="110" y="48"/>
                    <a:pt x="110" y="48"/>
                    <a:pt x="110" y="48"/>
                  </a:cubicBezTo>
                  <a:cubicBezTo>
                    <a:pt x="110" y="0"/>
                    <a:pt x="110" y="0"/>
                    <a:pt x="110" y="0"/>
                  </a:cubicBezTo>
                  <a:cubicBezTo>
                    <a:pt x="98" y="0"/>
                    <a:pt x="98" y="0"/>
                    <a:pt x="98" y="0"/>
                  </a:cubicBezTo>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6" name="Freeform 7"/>
            <p:cNvSpPr>
              <a:spLocks/>
            </p:cNvSpPr>
            <p:nvPr/>
          </p:nvSpPr>
          <p:spPr bwMode="auto">
            <a:xfrm>
              <a:off x="1268413" y="1811338"/>
              <a:ext cx="184150" cy="919162"/>
            </a:xfrm>
            <a:custGeom>
              <a:avLst/>
              <a:gdLst>
                <a:gd name="T0" fmla="*/ 25 w 49"/>
                <a:gd name="T1" fmla="*/ 0 h 245"/>
                <a:gd name="T2" fmla="*/ 0 w 49"/>
                <a:gd name="T3" fmla="*/ 0 h 245"/>
                <a:gd name="T4" fmla="*/ 0 w 49"/>
                <a:gd name="T5" fmla="*/ 221 h 245"/>
                <a:gd name="T6" fmla="*/ 7 w 49"/>
                <a:gd name="T7" fmla="*/ 238 h 245"/>
                <a:gd name="T8" fmla="*/ 24 w 49"/>
                <a:gd name="T9" fmla="*/ 245 h 245"/>
                <a:gd name="T10" fmla="*/ 49 w 49"/>
                <a:gd name="T11" fmla="*/ 245 h 245"/>
                <a:gd name="T12" fmla="*/ 49 w 49"/>
                <a:gd name="T13" fmla="*/ 23 h 245"/>
                <a:gd name="T14" fmla="*/ 42 w 49"/>
                <a:gd name="T15" fmla="*/ 7 h 245"/>
                <a:gd name="T16" fmla="*/ 25 w 49"/>
                <a:gd name="T1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5">
                  <a:moveTo>
                    <a:pt x="25" y="0"/>
                  </a:moveTo>
                  <a:cubicBezTo>
                    <a:pt x="0" y="0"/>
                    <a:pt x="0" y="0"/>
                    <a:pt x="0" y="0"/>
                  </a:cubicBezTo>
                  <a:cubicBezTo>
                    <a:pt x="0" y="221"/>
                    <a:pt x="0" y="221"/>
                    <a:pt x="0" y="221"/>
                  </a:cubicBezTo>
                  <a:cubicBezTo>
                    <a:pt x="0" y="228"/>
                    <a:pt x="2" y="233"/>
                    <a:pt x="7" y="238"/>
                  </a:cubicBezTo>
                  <a:cubicBezTo>
                    <a:pt x="11" y="242"/>
                    <a:pt x="17" y="245"/>
                    <a:pt x="24" y="245"/>
                  </a:cubicBezTo>
                  <a:cubicBezTo>
                    <a:pt x="49" y="245"/>
                    <a:pt x="49" y="245"/>
                    <a:pt x="49" y="245"/>
                  </a:cubicBezTo>
                  <a:cubicBezTo>
                    <a:pt x="49" y="23"/>
                    <a:pt x="49" y="23"/>
                    <a:pt x="49" y="23"/>
                  </a:cubicBezTo>
                  <a:cubicBezTo>
                    <a:pt x="49" y="16"/>
                    <a:pt x="47" y="11"/>
                    <a:pt x="42" y="7"/>
                  </a:cubicBezTo>
                  <a:cubicBezTo>
                    <a:pt x="37" y="2"/>
                    <a:pt x="32" y="0"/>
                    <a:pt x="25" y="0"/>
                  </a:cubicBezTo>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9" name="Freeform 8"/>
            <p:cNvSpPr>
              <a:spLocks noEditPoints="1"/>
            </p:cNvSpPr>
            <p:nvPr/>
          </p:nvSpPr>
          <p:spPr bwMode="auto">
            <a:xfrm>
              <a:off x="1522413" y="2001838"/>
              <a:ext cx="646112" cy="731837"/>
            </a:xfrm>
            <a:custGeom>
              <a:avLst/>
              <a:gdLst>
                <a:gd name="T0" fmla="*/ 86 w 172"/>
                <a:gd name="T1" fmla="*/ 155 h 195"/>
                <a:gd name="T2" fmla="*/ 124 w 172"/>
                <a:gd name="T3" fmla="*/ 98 h 195"/>
                <a:gd name="T4" fmla="*/ 86 w 172"/>
                <a:gd name="T5" fmla="*/ 41 h 195"/>
                <a:gd name="T6" fmla="*/ 48 w 172"/>
                <a:gd name="T7" fmla="*/ 98 h 195"/>
                <a:gd name="T8" fmla="*/ 86 w 172"/>
                <a:gd name="T9" fmla="*/ 155 h 195"/>
                <a:gd name="T10" fmla="*/ 86 w 172"/>
                <a:gd name="T11" fmla="*/ 0 h 195"/>
                <a:gd name="T12" fmla="*/ 172 w 172"/>
                <a:gd name="T13" fmla="*/ 98 h 195"/>
                <a:gd name="T14" fmla="*/ 86 w 172"/>
                <a:gd name="T15" fmla="*/ 195 h 195"/>
                <a:gd name="T16" fmla="*/ 0 w 172"/>
                <a:gd name="T17" fmla="*/ 98 h 195"/>
                <a:gd name="T18" fmla="*/ 86 w 172"/>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95">
                  <a:moveTo>
                    <a:pt x="86" y="155"/>
                  </a:moveTo>
                  <a:cubicBezTo>
                    <a:pt x="115" y="155"/>
                    <a:pt x="124" y="124"/>
                    <a:pt x="124" y="98"/>
                  </a:cubicBezTo>
                  <a:cubicBezTo>
                    <a:pt x="124" y="73"/>
                    <a:pt x="115" y="41"/>
                    <a:pt x="86" y="41"/>
                  </a:cubicBezTo>
                  <a:cubicBezTo>
                    <a:pt x="57" y="41"/>
                    <a:pt x="48" y="73"/>
                    <a:pt x="48" y="98"/>
                  </a:cubicBezTo>
                  <a:cubicBezTo>
                    <a:pt x="48" y="124"/>
                    <a:pt x="57" y="155"/>
                    <a:pt x="86" y="155"/>
                  </a:cubicBezTo>
                  <a:close/>
                  <a:moveTo>
                    <a:pt x="86" y="0"/>
                  </a:moveTo>
                  <a:cubicBezTo>
                    <a:pt x="141" y="0"/>
                    <a:pt x="172" y="37"/>
                    <a:pt x="172" y="98"/>
                  </a:cubicBezTo>
                  <a:cubicBezTo>
                    <a:pt x="172" y="159"/>
                    <a:pt x="141" y="195"/>
                    <a:pt x="86" y="195"/>
                  </a:cubicBezTo>
                  <a:cubicBezTo>
                    <a:pt x="29" y="195"/>
                    <a:pt x="0" y="159"/>
                    <a:pt x="0" y="98"/>
                  </a:cubicBezTo>
                  <a:cubicBezTo>
                    <a:pt x="0" y="37"/>
                    <a:pt x="29" y="0"/>
                    <a:pt x="86" y="0"/>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0" name="Freeform 9"/>
            <p:cNvSpPr>
              <a:spLocks/>
            </p:cNvSpPr>
            <p:nvPr/>
          </p:nvSpPr>
          <p:spPr bwMode="auto">
            <a:xfrm>
              <a:off x="566738" y="2001838"/>
              <a:ext cx="630237" cy="731837"/>
            </a:xfrm>
            <a:custGeom>
              <a:avLst/>
              <a:gdLst>
                <a:gd name="T0" fmla="*/ 86 w 168"/>
                <a:gd name="T1" fmla="*/ 155 h 195"/>
                <a:gd name="T2" fmla="*/ 48 w 168"/>
                <a:gd name="T3" fmla="*/ 98 h 195"/>
                <a:gd name="T4" fmla="*/ 86 w 168"/>
                <a:gd name="T5" fmla="*/ 41 h 195"/>
                <a:gd name="T6" fmla="*/ 117 w 168"/>
                <a:gd name="T7" fmla="*/ 62 h 195"/>
                <a:gd name="T8" fmla="*/ 168 w 168"/>
                <a:gd name="T9" fmla="*/ 62 h 195"/>
                <a:gd name="T10" fmla="*/ 86 w 168"/>
                <a:gd name="T11" fmla="*/ 0 h 195"/>
                <a:gd name="T12" fmla="*/ 0 w 168"/>
                <a:gd name="T13" fmla="*/ 98 h 195"/>
                <a:gd name="T14" fmla="*/ 86 w 168"/>
                <a:gd name="T15" fmla="*/ 195 h 195"/>
                <a:gd name="T16" fmla="*/ 168 w 168"/>
                <a:gd name="T17" fmla="*/ 134 h 195"/>
                <a:gd name="T18" fmla="*/ 135 w 168"/>
                <a:gd name="T19" fmla="*/ 134 h 195"/>
                <a:gd name="T20" fmla="*/ 121 w 168"/>
                <a:gd name="T21" fmla="*/ 139 h 195"/>
                <a:gd name="T22" fmla="*/ 86 w 168"/>
                <a:gd name="T23" fmla="*/ 15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95">
                  <a:moveTo>
                    <a:pt x="86" y="155"/>
                  </a:moveTo>
                  <a:cubicBezTo>
                    <a:pt x="57" y="155"/>
                    <a:pt x="48" y="124"/>
                    <a:pt x="48" y="98"/>
                  </a:cubicBezTo>
                  <a:cubicBezTo>
                    <a:pt x="48" y="73"/>
                    <a:pt x="57" y="41"/>
                    <a:pt x="86" y="41"/>
                  </a:cubicBezTo>
                  <a:cubicBezTo>
                    <a:pt x="102" y="41"/>
                    <a:pt x="111" y="50"/>
                    <a:pt x="117" y="62"/>
                  </a:cubicBezTo>
                  <a:cubicBezTo>
                    <a:pt x="168" y="62"/>
                    <a:pt x="168" y="62"/>
                    <a:pt x="168" y="62"/>
                  </a:cubicBezTo>
                  <a:cubicBezTo>
                    <a:pt x="158" y="23"/>
                    <a:pt x="130" y="0"/>
                    <a:pt x="86" y="0"/>
                  </a:cubicBezTo>
                  <a:cubicBezTo>
                    <a:pt x="30" y="0"/>
                    <a:pt x="0" y="37"/>
                    <a:pt x="0" y="98"/>
                  </a:cubicBezTo>
                  <a:cubicBezTo>
                    <a:pt x="0" y="159"/>
                    <a:pt x="30" y="195"/>
                    <a:pt x="86" y="195"/>
                  </a:cubicBezTo>
                  <a:cubicBezTo>
                    <a:pt x="130" y="195"/>
                    <a:pt x="158" y="173"/>
                    <a:pt x="168" y="134"/>
                  </a:cubicBezTo>
                  <a:cubicBezTo>
                    <a:pt x="135" y="134"/>
                    <a:pt x="135" y="134"/>
                    <a:pt x="135" y="134"/>
                  </a:cubicBezTo>
                  <a:cubicBezTo>
                    <a:pt x="135" y="134"/>
                    <a:pt x="126" y="134"/>
                    <a:pt x="121" y="139"/>
                  </a:cubicBezTo>
                  <a:cubicBezTo>
                    <a:pt x="112" y="147"/>
                    <a:pt x="105" y="155"/>
                    <a:pt x="86" y="155"/>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1" name="Freeform 10"/>
            <p:cNvSpPr>
              <a:spLocks/>
            </p:cNvSpPr>
            <p:nvPr/>
          </p:nvSpPr>
          <p:spPr bwMode="auto">
            <a:xfrm>
              <a:off x="2239963" y="2020888"/>
              <a:ext cx="611187" cy="712787"/>
            </a:xfrm>
            <a:custGeom>
              <a:avLst/>
              <a:gdLst>
                <a:gd name="T0" fmla="*/ 157 w 163"/>
                <a:gd name="T1" fmla="*/ 7 h 190"/>
                <a:gd name="T2" fmla="*/ 139 w 163"/>
                <a:gd name="T3" fmla="*/ 0 h 190"/>
                <a:gd name="T4" fmla="*/ 115 w 163"/>
                <a:gd name="T5" fmla="*/ 0 h 190"/>
                <a:gd name="T6" fmla="*/ 115 w 163"/>
                <a:gd name="T7" fmla="*/ 118 h 190"/>
                <a:gd name="T8" fmla="*/ 105 w 163"/>
                <a:gd name="T9" fmla="*/ 142 h 190"/>
                <a:gd name="T10" fmla="*/ 82 w 163"/>
                <a:gd name="T11" fmla="*/ 150 h 190"/>
                <a:gd name="T12" fmla="*/ 59 w 163"/>
                <a:gd name="T13" fmla="*/ 142 h 190"/>
                <a:gd name="T14" fmla="*/ 48 w 163"/>
                <a:gd name="T15" fmla="*/ 118 h 190"/>
                <a:gd name="T16" fmla="*/ 48 w 163"/>
                <a:gd name="T17" fmla="*/ 23 h 190"/>
                <a:gd name="T18" fmla="*/ 42 w 163"/>
                <a:gd name="T19" fmla="*/ 7 h 190"/>
                <a:gd name="T20" fmla="*/ 25 w 163"/>
                <a:gd name="T21" fmla="*/ 0 h 190"/>
                <a:gd name="T22" fmla="*/ 0 w 163"/>
                <a:gd name="T23" fmla="*/ 0 h 190"/>
                <a:gd name="T24" fmla="*/ 0 w 163"/>
                <a:gd name="T25" fmla="*/ 109 h 190"/>
                <a:gd name="T26" fmla="*/ 26 w 163"/>
                <a:gd name="T27" fmla="*/ 175 h 190"/>
                <a:gd name="T28" fmla="*/ 82 w 163"/>
                <a:gd name="T29" fmla="*/ 190 h 190"/>
                <a:gd name="T30" fmla="*/ 137 w 163"/>
                <a:gd name="T31" fmla="*/ 175 h 190"/>
                <a:gd name="T32" fmla="*/ 163 w 163"/>
                <a:gd name="T33" fmla="*/ 109 h 190"/>
                <a:gd name="T34" fmla="*/ 163 w 163"/>
                <a:gd name="T35" fmla="*/ 23 h 190"/>
                <a:gd name="T36" fmla="*/ 157 w 163"/>
                <a:gd name="T37" fmla="*/ 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90">
                  <a:moveTo>
                    <a:pt x="157" y="7"/>
                  </a:moveTo>
                  <a:cubicBezTo>
                    <a:pt x="152" y="2"/>
                    <a:pt x="147" y="0"/>
                    <a:pt x="139" y="0"/>
                  </a:cubicBezTo>
                  <a:cubicBezTo>
                    <a:pt x="115" y="0"/>
                    <a:pt x="115" y="0"/>
                    <a:pt x="115" y="0"/>
                  </a:cubicBezTo>
                  <a:cubicBezTo>
                    <a:pt x="115" y="118"/>
                    <a:pt x="115" y="118"/>
                    <a:pt x="115" y="118"/>
                  </a:cubicBezTo>
                  <a:cubicBezTo>
                    <a:pt x="115" y="129"/>
                    <a:pt x="111" y="137"/>
                    <a:pt x="105" y="142"/>
                  </a:cubicBezTo>
                  <a:cubicBezTo>
                    <a:pt x="98" y="148"/>
                    <a:pt x="90" y="150"/>
                    <a:pt x="82" y="150"/>
                  </a:cubicBezTo>
                  <a:cubicBezTo>
                    <a:pt x="73" y="150"/>
                    <a:pt x="65" y="148"/>
                    <a:pt x="59" y="142"/>
                  </a:cubicBezTo>
                  <a:cubicBezTo>
                    <a:pt x="52" y="137"/>
                    <a:pt x="48" y="129"/>
                    <a:pt x="48" y="118"/>
                  </a:cubicBezTo>
                  <a:cubicBezTo>
                    <a:pt x="48" y="23"/>
                    <a:pt x="48" y="23"/>
                    <a:pt x="48" y="23"/>
                  </a:cubicBezTo>
                  <a:cubicBezTo>
                    <a:pt x="48" y="17"/>
                    <a:pt x="46" y="11"/>
                    <a:pt x="42" y="7"/>
                  </a:cubicBezTo>
                  <a:cubicBezTo>
                    <a:pt x="37" y="2"/>
                    <a:pt x="32" y="0"/>
                    <a:pt x="25" y="0"/>
                  </a:cubicBezTo>
                  <a:cubicBezTo>
                    <a:pt x="0" y="0"/>
                    <a:pt x="0" y="0"/>
                    <a:pt x="0" y="0"/>
                  </a:cubicBezTo>
                  <a:cubicBezTo>
                    <a:pt x="0" y="109"/>
                    <a:pt x="0" y="109"/>
                    <a:pt x="0" y="109"/>
                  </a:cubicBezTo>
                  <a:cubicBezTo>
                    <a:pt x="0" y="143"/>
                    <a:pt x="9" y="163"/>
                    <a:pt x="26" y="175"/>
                  </a:cubicBezTo>
                  <a:cubicBezTo>
                    <a:pt x="42" y="186"/>
                    <a:pt x="61" y="190"/>
                    <a:pt x="82" y="190"/>
                  </a:cubicBezTo>
                  <a:cubicBezTo>
                    <a:pt x="102" y="190"/>
                    <a:pt x="121" y="186"/>
                    <a:pt x="137" y="175"/>
                  </a:cubicBezTo>
                  <a:cubicBezTo>
                    <a:pt x="154" y="163"/>
                    <a:pt x="163" y="143"/>
                    <a:pt x="163" y="109"/>
                  </a:cubicBezTo>
                  <a:cubicBezTo>
                    <a:pt x="163" y="23"/>
                    <a:pt x="163" y="23"/>
                    <a:pt x="163" y="23"/>
                  </a:cubicBezTo>
                  <a:cubicBezTo>
                    <a:pt x="163" y="17"/>
                    <a:pt x="161" y="11"/>
                    <a:pt x="157" y="7"/>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2" name="Freeform 11"/>
            <p:cNvSpPr>
              <a:spLocks noEditPoints="1"/>
            </p:cNvSpPr>
            <p:nvPr/>
          </p:nvSpPr>
          <p:spPr bwMode="auto">
            <a:xfrm>
              <a:off x="2925763" y="1811338"/>
              <a:ext cx="655637" cy="922337"/>
            </a:xfrm>
            <a:custGeom>
              <a:avLst/>
              <a:gdLst>
                <a:gd name="T0" fmla="*/ 168 w 175"/>
                <a:gd name="T1" fmla="*/ 7 h 246"/>
                <a:gd name="T2" fmla="*/ 151 w 175"/>
                <a:gd name="T3" fmla="*/ 0 h 246"/>
                <a:gd name="T4" fmla="*/ 127 w 175"/>
                <a:gd name="T5" fmla="*/ 0 h 246"/>
                <a:gd name="T6" fmla="*/ 127 w 175"/>
                <a:gd name="T7" fmla="*/ 70 h 246"/>
                <a:gd name="T8" fmla="*/ 79 w 175"/>
                <a:gd name="T9" fmla="*/ 51 h 246"/>
                <a:gd name="T10" fmla="*/ 0 w 175"/>
                <a:gd name="T11" fmla="*/ 149 h 246"/>
                <a:gd name="T12" fmla="*/ 87 w 175"/>
                <a:gd name="T13" fmla="*/ 246 h 246"/>
                <a:gd name="T14" fmla="*/ 175 w 175"/>
                <a:gd name="T15" fmla="*/ 150 h 246"/>
                <a:gd name="T16" fmla="*/ 175 w 175"/>
                <a:gd name="T17" fmla="*/ 150 h 246"/>
                <a:gd name="T18" fmla="*/ 175 w 175"/>
                <a:gd name="T19" fmla="*/ 23 h 246"/>
                <a:gd name="T20" fmla="*/ 168 w 175"/>
                <a:gd name="T21" fmla="*/ 7 h 246"/>
                <a:gd name="T22" fmla="*/ 87 w 175"/>
                <a:gd name="T23" fmla="*/ 206 h 246"/>
                <a:gd name="T24" fmla="*/ 49 w 175"/>
                <a:gd name="T25" fmla="*/ 149 h 246"/>
                <a:gd name="T26" fmla="*/ 87 w 175"/>
                <a:gd name="T27" fmla="*/ 92 h 246"/>
                <a:gd name="T28" fmla="*/ 127 w 175"/>
                <a:gd name="T29" fmla="*/ 149 h 246"/>
                <a:gd name="T30" fmla="*/ 127 w 175"/>
                <a:gd name="T31" fmla="*/ 150 h 246"/>
                <a:gd name="T32" fmla="*/ 127 w 175"/>
                <a:gd name="T33" fmla="*/ 150 h 246"/>
                <a:gd name="T34" fmla="*/ 87 w 175"/>
                <a:gd name="T35" fmla="*/ 20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246">
                  <a:moveTo>
                    <a:pt x="168" y="7"/>
                  </a:moveTo>
                  <a:cubicBezTo>
                    <a:pt x="163" y="2"/>
                    <a:pt x="158" y="0"/>
                    <a:pt x="151" y="0"/>
                  </a:cubicBezTo>
                  <a:cubicBezTo>
                    <a:pt x="127" y="0"/>
                    <a:pt x="127" y="0"/>
                    <a:pt x="127" y="0"/>
                  </a:cubicBezTo>
                  <a:cubicBezTo>
                    <a:pt x="127" y="70"/>
                    <a:pt x="127" y="70"/>
                    <a:pt x="127" y="70"/>
                  </a:cubicBezTo>
                  <a:cubicBezTo>
                    <a:pt x="119" y="63"/>
                    <a:pt x="103" y="51"/>
                    <a:pt x="79" y="51"/>
                  </a:cubicBezTo>
                  <a:cubicBezTo>
                    <a:pt x="29" y="51"/>
                    <a:pt x="0" y="88"/>
                    <a:pt x="0" y="149"/>
                  </a:cubicBezTo>
                  <a:cubicBezTo>
                    <a:pt x="0" y="210"/>
                    <a:pt x="30" y="246"/>
                    <a:pt x="87" y="246"/>
                  </a:cubicBezTo>
                  <a:cubicBezTo>
                    <a:pt x="144" y="246"/>
                    <a:pt x="175" y="210"/>
                    <a:pt x="175" y="150"/>
                  </a:cubicBezTo>
                  <a:cubicBezTo>
                    <a:pt x="175" y="150"/>
                    <a:pt x="175" y="150"/>
                    <a:pt x="175" y="150"/>
                  </a:cubicBezTo>
                  <a:cubicBezTo>
                    <a:pt x="175" y="23"/>
                    <a:pt x="175" y="23"/>
                    <a:pt x="175" y="23"/>
                  </a:cubicBezTo>
                  <a:cubicBezTo>
                    <a:pt x="175" y="16"/>
                    <a:pt x="173" y="11"/>
                    <a:pt x="168" y="7"/>
                  </a:cubicBezTo>
                  <a:close/>
                  <a:moveTo>
                    <a:pt x="87" y="206"/>
                  </a:moveTo>
                  <a:cubicBezTo>
                    <a:pt x="58" y="206"/>
                    <a:pt x="49" y="175"/>
                    <a:pt x="49" y="149"/>
                  </a:cubicBezTo>
                  <a:cubicBezTo>
                    <a:pt x="49" y="124"/>
                    <a:pt x="58" y="92"/>
                    <a:pt x="87" y="92"/>
                  </a:cubicBezTo>
                  <a:cubicBezTo>
                    <a:pt x="117" y="92"/>
                    <a:pt x="126" y="123"/>
                    <a:pt x="127" y="149"/>
                  </a:cubicBezTo>
                  <a:cubicBezTo>
                    <a:pt x="127" y="150"/>
                    <a:pt x="127" y="150"/>
                    <a:pt x="127" y="150"/>
                  </a:cubicBezTo>
                  <a:cubicBezTo>
                    <a:pt x="127" y="150"/>
                    <a:pt x="127" y="150"/>
                    <a:pt x="127" y="150"/>
                  </a:cubicBezTo>
                  <a:cubicBezTo>
                    <a:pt x="127" y="176"/>
                    <a:pt x="117" y="206"/>
                    <a:pt x="87" y="206"/>
                  </a:cubicBezTo>
                  <a:close/>
                </a:path>
              </a:pathLst>
            </a:custGeom>
            <a:solidFill>
              <a:schemeClr val="tx1"/>
            </a:solid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3" name="Freeform 12"/>
            <p:cNvSpPr>
              <a:spLocks noEditPoints="1"/>
            </p:cNvSpPr>
            <p:nvPr/>
          </p:nvSpPr>
          <p:spPr bwMode="auto">
            <a:xfrm>
              <a:off x="3652838" y="2001838"/>
              <a:ext cx="646112" cy="731837"/>
            </a:xfrm>
            <a:custGeom>
              <a:avLst/>
              <a:gdLst>
                <a:gd name="T0" fmla="*/ 172 w 172"/>
                <a:gd name="T1" fmla="*/ 87 h 195"/>
                <a:gd name="T2" fmla="*/ 169 w 172"/>
                <a:gd name="T3" fmla="*/ 98 h 195"/>
                <a:gd name="T4" fmla="*/ 165 w 172"/>
                <a:gd name="T5" fmla="*/ 104 h 195"/>
                <a:gd name="T6" fmla="*/ 148 w 172"/>
                <a:gd name="T7" fmla="*/ 111 h 195"/>
                <a:gd name="T8" fmla="*/ 48 w 172"/>
                <a:gd name="T9" fmla="*/ 111 h 195"/>
                <a:gd name="T10" fmla="*/ 86 w 172"/>
                <a:gd name="T11" fmla="*/ 155 h 195"/>
                <a:gd name="T12" fmla="*/ 120 w 172"/>
                <a:gd name="T13" fmla="*/ 139 h 195"/>
                <a:gd name="T14" fmla="*/ 134 w 172"/>
                <a:gd name="T15" fmla="*/ 134 h 195"/>
                <a:gd name="T16" fmla="*/ 168 w 172"/>
                <a:gd name="T17" fmla="*/ 134 h 195"/>
                <a:gd name="T18" fmla="*/ 86 w 172"/>
                <a:gd name="T19" fmla="*/ 195 h 195"/>
                <a:gd name="T20" fmla="*/ 0 w 172"/>
                <a:gd name="T21" fmla="*/ 98 h 195"/>
                <a:gd name="T22" fmla="*/ 86 w 172"/>
                <a:gd name="T23" fmla="*/ 0 h 195"/>
                <a:gd name="T24" fmla="*/ 168 w 172"/>
                <a:gd name="T25" fmla="*/ 62 h 195"/>
                <a:gd name="T26" fmla="*/ 172 w 172"/>
                <a:gd name="T27" fmla="*/ 84 h 195"/>
                <a:gd name="T28" fmla="*/ 172 w 172"/>
                <a:gd name="T29" fmla="*/ 87 h 195"/>
                <a:gd name="T30" fmla="*/ 86 w 172"/>
                <a:gd name="T31" fmla="*/ 41 h 195"/>
                <a:gd name="T32" fmla="*/ 50 w 172"/>
                <a:gd name="T33" fmla="*/ 74 h 195"/>
                <a:gd name="T34" fmla="*/ 121 w 172"/>
                <a:gd name="T35" fmla="*/ 74 h 195"/>
                <a:gd name="T36" fmla="*/ 86 w 172"/>
                <a:gd name="T37" fmla="*/ 4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95">
                  <a:moveTo>
                    <a:pt x="172" y="87"/>
                  </a:moveTo>
                  <a:cubicBezTo>
                    <a:pt x="172" y="91"/>
                    <a:pt x="171" y="95"/>
                    <a:pt x="169" y="98"/>
                  </a:cubicBezTo>
                  <a:cubicBezTo>
                    <a:pt x="168" y="100"/>
                    <a:pt x="167" y="102"/>
                    <a:pt x="165" y="104"/>
                  </a:cubicBezTo>
                  <a:cubicBezTo>
                    <a:pt x="160" y="108"/>
                    <a:pt x="155" y="111"/>
                    <a:pt x="148" y="111"/>
                  </a:cubicBezTo>
                  <a:cubicBezTo>
                    <a:pt x="48" y="111"/>
                    <a:pt x="48" y="111"/>
                    <a:pt x="48" y="111"/>
                  </a:cubicBezTo>
                  <a:cubicBezTo>
                    <a:pt x="50" y="133"/>
                    <a:pt x="61" y="155"/>
                    <a:pt x="86" y="155"/>
                  </a:cubicBezTo>
                  <a:cubicBezTo>
                    <a:pt x="104" y="155"/>
                    <a:pt x="111" y="147"/>
                    <a:pt x="120" y="139"/>
                  </a:cubicBezTo>
                  <a:cubicBezTo>
                    <a:pt x="125" y="134"/>
                    <a:pt x="134" y="134"/>
                    <a:pt x="134" y="134"/>
                  </a:cubicBezTo>
                  <a:cubicBezTo>
                    <a:pt x="168" y="134"/>
                    <a:pt x="168" y="134"/>
                    <a:pt x="168" y="134"/>
                  </a:cubicBezTo>
                  <a:cubicBezTo>
                    <a:pt x="157" y="173"/>
                    <a:pt x="129" y="195"/>
                    <a:pt x="86" y="195"/>
                  </a:cubicBezTo>
                  <a:cubicBezTo>
                    <a:pt x="29" y="195"/>
                    <a:pt x="0" y="159"/>
                    <a:pt x="0" y="98"/>
                  </a:cubicBezTo>
                  <a:cubicBezTo>
                    <a:pt x="0" y="37"/>
                    <a:pt x="29" y="0"/>
                    <a:pt x="86" y="0"/>
                  </a:cubicBezTo>
                  <a:cubicBezTo>
                    <a:pt x="129" y="0"/>
                    <a:pt x="158" y="23"/>
                    <a:pt x="168" y="62"/>
                  </a:cubicBezTo>
                  <a:cubicBezTo>
                    <a:pt x="170" y="68"/>
                    <a:pt x="171" y="76"/>
                    <a:pt x="172" y="84"/>
                  </a:cubicBezTo>
                  <a:lnTo>
                    <a:pt x="172" y="87"/>
                  </a:lnTo>
                  <a:close/>
                  <a:moveTo>
                    <a:pt x="86" y="41"/>
                  </a:moveTo>
                  <a:cubicBezTo>
                    <a:pt x="65" y="41"/>
                    <a:pt x="52" y="57"/>
                    <a:pt x="50" y="74"/>
                  </a:cubicBezTo>
                  <a:cubicBezTo>
                    <a:pt x="121" y="74"/>
                    <a:pt x="121" y="74"/>
                    <a:pt x="121" y="74"/>
                  </a:cubicBezTo>
                  <a:cubicBezTo>
                    <a:pt x="121" y="57"/>
                    <a:pt x="106" y="41"/>
                    <a:pt x="86" y="41"/>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4" name="Freeform 13"/>
            <p:cNvSpPr>
              <a:spLocks noEditPoints="1"/>
            </p:cNvSpPr>
            <p:nvPr/>
          </p:nvSpPr>
          <p:spPr bwMode="auto">
            <a:xfrm>
              <a:off x="4805363" y="2001838"/>
              <a:ext cx="592137" cy="731837"/>
            </a:xfrm>
            <a:custGeom>
              <a:avLst/>
              <a:gdLst>
                <a:gd name="T0" fmla="*/ 158 w 158"/>
                <a:gd name="T1" fmla="*/ 52 h 195"/>
                <a:gd name="T2" fmla="*/ 138 w 158"/>
                <a:gd name="T3" fmla="*/ 13 h 195"/>
                <a:gd name="T4" fmla="*/ 79 w 158"/>
                <a:gd name="T5" fmla="*/ 0 h 195"/>
                <a:gd name="T6" fmla="*/ 24 w 158"/>
                <a:gd name="T7" fmla="*/ 16 h 195"/>
                <a:gd name="T8" fmla="*/ 4 w 158"/>
                <a:gd name="T9" fmla="*/ 53 h 195"/>
                <a:gd name="T10" fmla="*/ 52 w 158"/>
                <a:gd name="T11" fmla="*/ 53 h 195"/>
                <a:gd name="T12" fmla="*/ 63 w 158"/>
                <a:gd name="T13" fmla="*/ 41 h 195"/>
                <a:gd name="T14" fmla="*/ 81 w 158"/>
                <a:gd name="T15" fmla="*/ 38 h 195"/>
                <a:gd name="T16" fmla="*/ 101 w 158"/>
                <a:gd name="T17" fmla="*/ 42 h 195"/>
                <a:gd name="T18" fmla="*/ 111 w 158"/>
                <a:gd name="T19" fmla="*/ 55 h 195"/>
                <a:gd name="T20" fmla="*/ 81 w 158"/>
                <a:gd name="T21" fmla="*/ 72 h 195"/>
                <a:gd name="T22" fmla="*/ 18 w 158"/>
                <a:gd name="T23" fmla="*/ 91 h 195"/>
                <a:gd name="T24" fmla="*/ 0 w 158"/>
                <a:gd name="T25" fmla="*/ 135 h 195"/>
                <a:gd name="T26" fmla="*/ 19 w 158"/>
                <a:gd name="T27" fmla="*/ 180 h 195"/>
                <a:gd name="T28" fmla="*/ 77 w 158"/>
                <a:gd name="T29" fmla="*/ 195 h 195"/>
                <a:gd name="T30" fmla="*/ 136 w 158"/>
                <a:gd name="T31" fmla="*/ 181 h 195"/>
                <a:gd name="T32" fmla="*/ 158 w 158"/>
                <a:gd name="T33" fmla="*/ 141 h 195"/>
                <a:gd name="T34" fmla="*/ 158 w 158"/>
                <a:gd name="T35" fmla="*/ 52 h 195"/>
                <a:gd name="T36" fmla="*/ 105 w 158"/>
                <a:gd name="T37" fmla="*/ 144 h 195"/>
                <a:gd name="T38" fmla="*/ 74 w 158"/>
                <a:gd name="T39" fmla="*/ 155 h 195"/>
                <a:gd name="T40" fmla="*/ 52 w 158"/>
                <a:gd name="T41" fmla="*/ 149 h 195"/>
                <a:gd name="T42" fmla="*/ 45 w 158"/>
                <a:gd name="T43" fmla="*/ 135 h 195"/>
                <a:gd name="T44" fmla="*/ 50 w 158"/>
                <a:gd name="T45" fmla="*/ 122 h 195"/>
                <a:gd name="T46" fmla="*/ 81 w 158"/>
                <a:gd name="T47" fmla="*/ 110 h 195"/>
                <a:gd name="T48" fmla="*/ 112 w 158"/>
                <a:gd name="T49" fmla="*/ 99 h 195"/>
                <a:gd name="T50" fmla="*/ 112 w 158"/>
                <a:gd name="T51" fmla="*/ 114 h 195"/>
                <a:gd name="T52" fmla="*/ 105 w 158"/>
                <a:gd name="T53" fmla="*/ 14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95">
                  <a:moveTo>
                    <a:pt x="158" y="52"/>
                  </a:moveTo>
                  <a:cubicBezTo>
                    <a:pt x="158" y="36"/>
                    <a:pt x="151" y="23"/>
                    <a:pt x="138" y="13"/>
                  </a:cubicBezTo>
                  <a:cubicBezTo>
                    <a:pt x="125" y="5"/>
                    <a:pt x="105" y="0"/>
                    <a:pt x="79" y="0"/>
                  </a:cubicBezTo>
                  <a:cubicBezTo>
                    <a:pt x="55" y="0"/>
                    <a:pt x="37" y="6"/>
                    <a:pt x="24" y="16"/>
                  </a:cubicBezTo>
                  <a:cubicBezTo>
                    <a:pt x="13" y="25"/>
                    <a:pt x="6" y="38"/>
                    <a:pt x="4" y="53"/>
                  </a:cubicBezTo>
                  <a:cubicBezTo>
                    <a:pt x="52" y="53"/>
                    <a:pt x="52" y="53"/>
                    <a:pt x="52" y="53"/>
                  </a:cubicBezTo>
                  <a:cubicBezTo>
                    <a:pt x="54" y="47"/>
                    <a:pt x="58" y="43"/>
                    <a:pt x="63" y="41"/>
                  </a:cubicBezTo>
                  <a:cubicBezTo>
                    <a:pt x="68" y="39"/>
                    <a:pt x="74" y="38"/>
                    <a:pt x="81" y="38"/>
                  </a:cubicBezTo>
                  <a:cubicBezTo>
                    <a:pt x="89" y="38"/>
                    <a:pt x="95" y="39"/>
                    <a:pt x="101" y="42"/>
                  </a:cubicBezTo>
                  <a:cubicBezTo>
                    <a:pt x="108" y="44"/>
                    <a:pt x="111" y="48"/>
                    <a:pt x="111" y="55"/>
                  </a:cubicBezTo>
                  <a:cubicBezTo>
                    <a:pt x="111" y="63"/>
                    <a:pt x="101" y="70"/>
                    <a:pt x="81" y="72"/>
                  </a:cubicBezTo>
                  <a:cubicBezTo>
                    <a:pt x="56" y="76"/>
                    <a:pt x="36" y="78"/>
                    <a:pt x="18" y="91"/>
                  </a:cubicBezTo>
                  <a:cubicBezTo>
                    <a:pt x="7" y="100"/>
                    <a:pt x="0" y="115"/>
                    <a:pt x="0" y="135"/>
                  </a:cubicBezTo>
                  <a:cubicBezTo>
                    <a:pt x="0" y="155"/>
                    <a:pt x="6" y="170"/>
                    <a:pt x="19" y="180"/>
                  </a:cubicBezTo>
                  <a:cubicBezTo>
                    <a:pt x="30" y="188"/>
                    <a:pt x="48" y="195"/>
                    <a:pt x="77" y="195"/>
                  </a:cubicBezTo>
                  <a:cubicBezTo>
                    <a:pt x="103" y="195"/>
                    <a:pt x="123" y="189"/>
                    <a:pt x="136" y="181"/>
                  </a:cubicBezTo>
                  <a:cubicBezTo>
                    <a:pt x="150" y="171"/>
                    <a:pt x="158" y="160"/>
                    <a:pt x="158" y="141"/>
                  </a:cubicBezTo>
                  <a:lnTo>
                    <a:pt x="158" y="52"/>
                  </a:lnTo>
                  <a:close/>
                  <a:moveTo>
                    <a:pt x="105" y="144"/>
                  </a:moveTo>
                  <a:cubicBezTo>
                    <a:pt x="98" y="152"/>
                    <a:pt x="87" y="155"/>
                    <a:pt x="74" y="155"/>
                  </a:cubicBezTo>
                  <a:cubicBezTo>
                    <a:pt x="70" y="155"/>
                    <a:pt x="57" y="154"/>
                    <a:pt x="52" y="149"/>
                  </a:cubicBezTo>
                  <a:cubicBezTo>
                    <a:pt x="48" y="145"/>
                    <a:pt x="45" y="142"/>
                    <a:pt x="45" y="135"/>
                  </a:cubicBezTo>
                  <a:cubicBezTo>
                    <a:pt x="45" y="130"/>
                    <a:pt x="47" y="125"/>
                    <a:pt x="50" y="122"/>
                  </a:cubicBezTo>
                  <a:cubicBezTo>
                    <a:pt x="57" y="114"/>
                    <a:pt x="65" y="113"/>
                    <a:pt x="81" y="110"/>
                  </a:cubicBezTo>
                  <a:cubicBezTo>
                    <a:pt x="92" y="107"/>
                    <a:pt x="106" y="103"/>
                    <a:pt x="112" y="99"/>
                  </a:cubicBezTo>
                  <a:cubicBezTo>
                    <a:pt x="112" y="114"/>
                    <a:pt x="112" y="114"/>
                    <a:pt x="112" y="114"/>
                  </a:cubicBezTo>
                  <a:cubicBezTo>
                    <a:pt x="112" y="126"/>
                    <a:pt x="113" y="137"/>
                    <a:pt x="105" y="144"/>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5" name="Freeform 14"/>
            <p:cNvSpPr>
              <a:spLocks noEditPoints="1"/>
            </p:cNvSpPr>
            <p:nvPr/>
          </p:nvSpPr>
          <p:spPr bwMode="auto">
            <a:xfrm>
              <a:off x="5441950" y="2006600"/>
              <a:ext cx="142875" cy="146050"/>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19 w 38"/>
                <a:gd name="T11" fmla="*/ 36 h 39"/>
                <a:gd name="T12" fmla="*/ 34 w 38"/>
                <a:gd name="T13" fmla="*/ 20 h 39"/>
                <a:gd name="T14" fmla="*/ 19 w 38"/>
                <a:gd name="T15" fmla="*/ 3 h 39"/>
                <a:gd name="T16" fmla="*/ 3 w 38"/>
                <a:gd name="T17" fmla="*/ 20 h 39"/>
                <a:gd name="T18" fmla="*/ 19 w 38"/>
                <a:gd name="T19" fmla="*/ 36 h 39"/>
                <a:gd name="T20" fmla="*/ 19 w 38"/>
                <a:gd name="T21" fmla="*/ 23 h 39"/>
                <a:gd name="T22" fmla="*/ 15 w 38"/>
                <a:gd name="T23" fmla="*/ 23 h 39"/>
                <a:gd name="T24" fmla="*/ 15 w 38"/>
                <a:gd name="T25" fmla="*/ 31 h 39"/>
                <a:gd name="T26" fmla="*/ 11 w 38"/>
                <a:gd name="T27" fmla="*/ 31 h 39"/>
                <a:gd name="T28" fmla="*/ 11 w 38"/>
                <a:gd name="T29" fmla="*/ 9 h 39"/>
                <a:gd name="T30" fmla="*/ 18 w 38"/>
                <a:gd name="T31" fmla="*/ 9 h 39"/>
                <a:gd name="T32" fmla="*/ 27 w 38"/>
                <a:gd name="T33" fmla="*/ 15 h 39"/>
                <a:gd name="T34" fmla="*/ 23 w 38"/>
                <a:gd name="T35" fmla="*/ 22 h 39"/>
                <a:gd name="T36" fmla="*/ 27 w 38"/>
                <a:gd name="T37" fmla="*/ 31 h 39"/>
                <a:gd name="T38" fmla="*/ 23 w 38"/>
                <a:gd name="T39" fmla="*/ 31 h 39"/>
                <a:gd name="T40" fmla="*/ 19 w 38"/>
                <a:gd name="T41" fmla="*/ 23 h 39"/>
                <a:gd name="T42" fmla="*/ 15 w 38"/>
                <a:gd name="T43" fmla="*/ 19 h 39"/>
                <a:gd name="T44" fmla="*/ 19 w 38"/>
                <a:gd name="T45" fmla="*/ 19 h 39"/>
                <a:gd name="T46" fmla="*/ 23 w 38"/>
                <a:gd name="T47" fmla="*/ 16 h 39"/>
                <a:gd name="T48" fmla="*/ 18 w 38"/>
                <a:gd name="T49" fmla="*/ 12 h 39"/>
                <a:gd name="T50" fmla="*/ 15 w 38"/>
                <a:gd name="T51" fmla="*/ 12 h 39"/>
                <a:gd name="T52" fmla="*/ 15 w 38"/>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9">
                  <a:moveTo>
                    <a:pt x="19" y="0"/>
                  </a:moveTo>
                  <a:cubicBezTo>
                    <a:pt x="30" y="0"/>
                    <a:pt x="38" y="9"/>
                    <a:pt x="38" y="20"/>
                  </a:cubicBezTo>
                  <a:cubicBezTo>
                    <a:pt x="38" y="30"/>
                    <a:pt x="30" y="39"/>
                    <a:pt x="19" y="39"/>
                  </a:cubicBezTo>
                  <a:cubicBezTo>
                    <a:pt x="7" y="39"/>
                    <a:pt x="0" y="30"/>
                    <a:pt x="0" y="20"/>
                  </a:cubicBezTo>
                  <a:cubicBezTo>
                    <a:pt x="0" y="9"/>
                    <a:pt x="7" y="0"/>
                    <a:pt x="19" y="0"/>
                  </a:cubicBezTo>
                  <a:close/>
                  <a:moveTo>
                    <a:pt x="19" y="36"/>
                  </a:moveTo>
                  <a:cubicBezTo>
                    <a:pt x="28" y="36"/>
                    <a:pt x="34" y="29"/>
                    <a:pt x="34" y="20"/>
                  </a:cubicBezTo>
                  <a:cubicBezTo>
                    <a:pt x="34" y="11"/>
                    <a:pt x="28" y="3"/>
                    <a:pt x="19" y="3"/>
                  </a:cubicBezTo>
                  <a:cubicBezTo>
                    <a:pt x="10" y="3"/>
                    <a:pt x="3" y="11"/>
                    <a:pt x="3" y="20"/>
                  </a:cubicBezTo>
                  <a:cubicBezTo>
                    <a:pt x="3" y="29"/>
                    <a:pt x="10" y="36"/>
                    <a:pt x="19" y="36"/>
                  </a:cubicBezTo>
                  <a:close/>
                  <a:moveTo>
                    <a:pt x="19" y="23"/>
                  </a:moveTo>
                  <a:cubicBezTo>
                    <a:pt x="15" y="23"/>
                    <a:pt x="15" y="23"/>
                    <a:pt x="15" y="23"/>
                  </a:cubicBezTo>
                  <a:cubicBezTo>
                    <a:pt x="15" y="31"/>
                    <a:pt x="15" y="31"/>
                    <a:pt x="15" y="31"/>
                  </a:cubicBezTo>
                  <a:cubicBezTo>
                    <a:pt x="11" y="31"/>
                    <a:pt x="11" y="31"/>
                    <a:pt x="11" y="31"/>
                  </a:cubicBezTo>
                  <a:cubicBezTo>
                    <a:pt x="11" y="9"/>
                    <a:pt x="11" y="9"/>
                    <a:pt x="11" y="9"/>
                  </a:cubicBezTo>
                  <a:cubicBezTo>
                    <a:pt x="18" y="9"/>
                    <a:pt x="18" y="9"/>
                    <a:pt x="18" y="9"/>
                  </a:cubicBezTo>
                  <a:cubicBezTo>
                    <a:pt x="24" y="9"/>
                    <a:pt x="27" y="10"/>
                    <a:pt x="27" y="15"/>
                  </a:cubicBezTo>
                  <a:cubicBezTo>
                    <a:pt x="27" y="19"/>
                    <a:pt x="26" y="21"/>
                    <a:pt x="23" y="22"/>
                  </a:cubicBezTo>
                  <a:cubicBezTo>
                    <a:pt x="27" y="31"/>
                    <a:pt x="27" y="31"/>
                    <a:pt x="27" y="31"/>
                  </a:cubicBezTo>
                  <a:cubicBezTo>
                    <a:pt x="23" y="31"/>
                    <a:pt x="23" y="31"/>
                    <a:pt x="23" y="31"/>
                  </a:cubicBezTo>
                  <a:lnTo>
                    <a:pt x="19" y="23"/>
                  </a:lnTo>
                  <a:close/>
                  <a:moveTo>
                    <a:pt x="15" y="19"/>
                  </a:moveTo>
                  <a:cubicBezTo>
                    <a:pt x="19" y="19"/>
                    <a:pt x="19" y="19"/>
                    <a:pt x="19" y="19"/>
                  </a:cubicBezTo>
                  <a:cubicBezTo>
                    <a:pt x="22" y="19"/>
                    <a:pt x="23" y="18"/>
                    <a:pt x="23" y="16"/>
                  </a:cubicBezTo>
                  <a:cubicBezTo>
                    <a:pt x="23" y="13"/>
                    <a:pt x="21" y="12"/>
                    <a:pt x="18" y="12"/>
                  </a:cubicBezTo>
                  <a:cubicBezTo>
                    <a:pt x="15" y="12"/>
                    <a:pt x="15" y="12"/>
                    <a:pt x="15" y="12"/>
                  </a:cubicBezTo>
                  <a:lnTo>
                    <a:pt x="15" y="19"/>
                  </a:ln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grpSp>
      <p:sp>
        <p:nvSpPr>
          <p:cNvPr id="16" name="Rectangle 15"/>
          <p:cNvSpPr/>
          <p:nvPr userDrawn="1"/>
        </p:nvSpPr>
        <p:spPr>
          <a:xfrm>
            <a:off x="381000" y="6362700"/>
            <a:ext cx="1473200" cy="2968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7" name="Rectangle 16"/>
          <p:cNvSpPr/>
          <p:nvPr userDrawn="1"/>
        </p:nvSpPr>
        <p:spPr>
          <a:xfrm>
            <a:off x="0" y="6311900"/>
            <a:ext cx="12188825" cy="546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grpSp>
        <p:nvGrpSpPr>
          <p:cNvPr id="18" name="Group 26"/>
          <p:cNvGrpSpPr>
            <a:grpSpLocks/>
          </p:cNvGrpSpPr>
          <p:nvPr userDrawn="1"/>
        </p:nvGrpSpPr>
        <p:grpSpPr bwMode="auto">
          <a:xfrm>
            <a:off x="8737600" y="381000"/>
            <a:ext cx="3159125" cy="6510338"/>
            <a:chOff x="8737601" y="380999"/>
            <a:chExt cx="3158908" cy="6510869"/>
          </a:xfrm>
        </p:grpSpPr>
        <p:grpSp>
          <p:nvGrpSpPr>
            <p:cNvPr id="19" name="Group 27"/>
            <p:cNvGrpSpPr>
              <a:grpSpLocks/>
            </p:cNvGrpSpPr>
            <p:nvPr userDrawn="1"/>
          </p:nvGrpSpPr>
          <p:grpSpPr bwMode="auto">
            <a:xfrm>
              <a:off x="8737601" y="380999"/>
              <a:ext cx="3158908" cy="6510869"/>
              <a:chOff x="8737601" y="380999"/>
              <a:chExt cx="3158908" cy="6510869"/>
            </a:xfrm>
          </p:grpSpPr>
          <p:sp>
            <p:nvSpPr>
              <p:cNvPr id="21" name="Freeform 33"/>
              <p:cNvSpPr>
                <a:spLocks noChangeArrowheads="1"/>
              </p:cNvSpPr>
              <p:nvPr/>
            </p:nvSpPr>
            <p:spPr bwMode="auto">
              <a:xfrm>
                <a:off x="10451983" y="380999"/>
                <a:ext cx="593684" cy="603299"/>
              </a:xfrm>
              <a:custGeom>
                <a:avLst/>
                <a:gdLst>
                  <a:gd name="T0" fmla="*/ 2147483647 w 872"/>
                  <a:gd name="T1" fmla="*/ 2147483647 h 886"/>
                  <a:gd name="T2" fmla="*/ 2147483647 w 872"/>
                  <a:gd name="T3" fmla="*/ 2147483647 h 886"/>
                  <a:gd name="T4" fmla="*/ 2147483647 w 872"/>
                  <a:gd name="T5" fmla="*/ 2147483647 h 886"/>
                  <a:gd name="T6" fmla="*/ 2147483647 w 872"/>
                  <a:gd name="T7" fmla="*/ 2147483647 h 886"/>
                  <a:gd name="T8" fmla="*/ 2147483647 w 872"/>
                  <a:gd name="T9" fmla="*/ 2147483647 h 886"/>
                  <a:gd name="T10" fmla="*/ 2147483647 w 872"/>
                  <a:gd name="T11" fmla="*/ 2147483647 h 886"/>
                  <a:gd name="T12" fmla="*/ 2147483647 w 872"/>
                  <a:gd name="T13" fmla="*/ 2147483647 h 886"/>
                  <a:gd name="T14" fmla="*/ 2147483647 w 872"/>
                  <a:gd name="T15" fmla="*/ 2147483647 h 886"/>
                  <a:gd name="T16" fmla="*/ 0 w 872"/>
                  <a:gd name="T17" fmla="*/ 2147483647 h 886"/>
                  <a:gd name="T18" fmla="*/ 0 w 872"/>
                  <a:gd name="T19" fmla="*/ 2147483647 h 886"/>
                  <a:gd name="T20" fmla="*/ 0 w 872"/>
                  <a:gd name="T21" fmla="*/ 2147483647 h 886"/>
                  <a:gd name="T22" fmla="*/ 0 w 872"/>
                  <a:gd name="T23" fmla="*/ 2147483647 h 886"/>
                  <a:gd name="T24" fmla="*/ 2147483647 w 872"/>
                  <a:gd name="T25" fmla="*/ 2147483647 h 886"/>
                  <a:gd name="T26" fmla="*/ 2147483647 w 872"/>
                  <a:gd name="T27" fmla="*/ 2147483647 h 886"/>
                  <a:gd name="T28" fmla="*/ 2147483647 w 872"/>
                  <a:gd name="T29" fmla="*/ 2147483647 h 886"/>
                  <a:gd name="T30" fmla="*/ 2147483647 w 872"/>
                  <a:gd name="T31" fmla="*/ 2147483647 h 886"/>
                  <a:gd name="T32" fmla="*/ 2147483647 w 872"/>
                  <a:gd name="T33" fmla="*/ 2147483647 h 886"/>
                  <a:gd name="T34" fmla="*/ 2147483647 w 872"/>
                  <a:gd name="T35" fmla="*/ 2147483647 h 886"/>
                  <a:gd name="T36" fmla="*/ 2147483647 w 872"/>
                  <a:gd name="T37" fmla="*/ 0 h 886"/>
                  <a:gd name="T38" fmla="*/ 2147483647 w 872"/>
                  <a:gd name="T39" fmla="*/ 0 h 886"/>
                  <a:gd name="T40" fmla="*/ 2147483647 w 872"/>
                  <a:gd name="T41" fmla="*/ 2147483647 h 886"/>
                  <a:gd name="T42" fmla="*/ 2147483647 w 872"/>
                  <a:gd name="T43" fmla="*/ 2147483647 h 886"/>
                  <a:gd name="T44" fmla="*/ 2147483647 w 872"/>
                  <a:gd name="T45" fmla="*/ 2147483647 h 886"/>
                  <a:gd name="T46" fmla="*/ 2147483647 w 872"/>
                  <a:gd name="T47" fmla="*/ 2147483647 h 886"/>
                  <a:gd name="T48" fmla="*/ 2147483647 w 872"/>
                  <a:gd name="T49" fmla="*/ 2147483647 h 886"/>
                  <a:gd name="T50" fmla="*/ 2147483647 w 872"/>
                  <a:gd name="T51" fmla="*/ 2147483647 h 886"/>
                  <a:gd name="T52" fmla="*/ 2147483647 w 872"/>
                  <a:gd name="T53" fmla="*/ 2147483647 h 886"/>
                  <a:gd name="T54" fmla="*/ 2147483647 w 872"/>
                  <a:gd name="T55" fmla="*/ 2147483647 h 886"/>
                  <a:gd name="T56" fmla="*/ 2147483647 w 872"/>
                  <a:gd name="T57" fmla="*/ 2147483647 h 886"/>
                  <a:gd name="T58" fmla="*/ 2147483647 w 872"/>
                  <a:gd name="T59" fmla="*/ 2147483647 h 886"/>
                  <a:gd name="T60" fmla="*/ 2147483647 w 872"/>
                  <a:gd name="T61" fmla="*/ 2147483647 h 886"/>
                  <a:gd name="T62" fmla="*/ 2147483647 w 872"/>
                  <a:gd name="T63" fmla="*/ 2147483647 h 886"/>
                  <a:gd name="T64" fmla="*/ 2147483647 w 872"/>
                  <a:gd name="T65" fmla="*/ 2147483647 h 886"/>
                  <a:gd name="T66" fmla="*/ 2147483647 w 872"/>
                  <a:gd name="T67" fmla="*/ 2147483647 h 886"/>
                  <a:gd name="T68" fmla="*/ 2147483647 w 872"/>
                  <a:gd name="T69" fmla="*/ 2147483647 h 886"/>
                  <a:gd name="T70" fmla="*/ 2147483647 w 872"/>
                  <a:gd name="T71" fmla="*/ 2147483647 h 886"/>
                  <a:gd name="T72" fmla="*/ 2147483647 w 872"/>
                  <a:gd name="T73" fmla="*/ 2147483647 h 886"/>
                  <a:gd name="T74" fmla="*/ 2147483647 w 872"/>
                  <a:gd name="T75" fmla="*/ 2147483647 h 886"/>
                  <a:gd name="T76" fmla="*/ 2147483647 w 872"/>
                  <a:gd name="T77" fmla="*/ 2147483647 h 886"/>
                  <a:gd name="T78" fmla="*/ 2147483647 w 872"/>
                  <a:gd name="T79" fmla="*/ 2147483647 h 886"/>
                  <a:gd name="T80" fmla="*/ 2147483647 w 872"/>
                  <a:gd name="T81" fmla="*/ 2147483647 h 886"/>
                  <a:gd name="T82" fmla="*/ 2147483647 w 872"/>
                  <a:gd name="T83" fmla="*/ 2147483647 h 88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872" h="886">
                    <a:moveTo>
                      <a:pt x="748" y="885"/>
                    </a:moveTo>
                    <a:lnTo>
                      <a:pt x="122" y="885"/>
                    </a:lnTo>
                    <a:lnTo>
                      <a:pt x="97" y="880"/>
                    </a:lnTo>
                    <a:lnTo>
                      <a:pt x="76" y="875"/>
                    </a:lnTo>
                    <a:lnTo>
                      <a:pt x="51" y="865"/>
                    </a:lnTo>
                    <a:lnTo>
                      <a:pt x="36" y="850"/>
                    </a:lnTo>
                    <a:lnTo>
                      <a:pt x="20" y="829"/>
                    </a:lnTo>
                    <a:lnTo>
                      <a:pt x="10" y="809"/>
                    </a:lnTo>
                    <a:lnTo>
                      <a:pt x="0" y="783"/>
                    </a:lnTo>
                    <a:lnTo>
                      <a:pt x="0" y="758"/>
                    </a:lnTo>
                    <a:lnTo>
                      <a:pt x="0" y="127"/>
                    </a:lnTo>
                    <a:lnTo>
                      <a:pt x="0" y="102"/>
                    </a:lnTo>
                    <a:lnTo>
                      <a:pt x="10" y="76"/>
                    </a:lnTo>
                    <a:lnTo>
                      <a:pt x="20" y="55"/>
                    </a:lnTo>
                    <a:lnTo>
                      <a:pt x="36" y="35"/>
                    </a:lnTo>
                    <a:lnTo>
                      <a:pt x="51" y="20"/>
                    </a:lnTo>
                    <a:lnTo>
                      <a:pt x="76" y="10"/>
                    </a:lnTo>
                    <a:lnTo>
                      <a:pt x="97" y="5"/>
                    </a:lnTo>
                    <a:lnTo>
                      <a:pt x="122" y="0"/>
                    </a:lnTo>
                    <a:lnTo>
                      <a:pt x="748" y="0"/>
                    </a:lnTo>
                    <a:lnTo>
                      <a:pt x="774" y="5"/>
                    </a:lnTo>
                    <a:lnTo>
                      <a:pt x="794" y="10"/>
                    </a:lnTo>
                    <a:lnTo>
                      <a:pt x="815" y="20"/>
                    </a:lnTo>
                    <a:lnTo>
                      <a:pt x="835" y="35"/>
                    </a:lnTo>
                    <a:lnTo>
                      <a:pt x="850" y="55"/>
                    </a:lnTo>
                    <a:lnTo>
                      <a:pt x="860" y="76"/>
                    </a:lnTo>
                    <a:lnTo>
                      <a:pt x="871" y="102"/>
                    </a:lnTo>
                    <a:lnTo>
                      <a:pt x="871" y="127"/>
                    </a:lnTo>
                    <a:lnTo>
                      <a:pt x="871" y="758"/>
                    </a:lnTo>
                    <a:lnTo>
                      <a:pt x="871" y="783"/>
                    </a:lnTo>
                    <a:lnTo>
                      <a:pt x="860" y="809"/>
                    </a:lnTo>
                    <a:lnTo>
                      <a:pt x="850" y="829"/>
                    </a:lnTo>
                    <a:lnTo>
                      <a:pt x="835" y="850"/>
                    </a:lnTo>
                    <a:lnTo>
                      <a:pt x="815" y="865"/>
                    </a:lnTo>
                    <a:lnTo>
                      <a:pt x="794" y="875"/>
                    </a:lnTo>
                    <a:lnTo>
                      <a:pt x="774" y="880"/>
                    </a:lnTo>
                    <a:lnTo>
                      <a:pt x="748" y="885"/>
                    </a:lnTo>
                    <a:close/>
                    <a:moveTo>
                      <a:pt x="249" y="636"/>
                    </a:moveTo>
                    <a:lnTo>
                      <a:pt x="621" y="636"/>
                    </a:lnTo>
                    <a:lnTo>
                      <a:pt x="621" y="249"/>
                    </a:lnTo>
                    <a:lnTo>
                      <a:pt x="249" y="249"/>
                    </a:lnTo>
                    <a:lnTo>
                      <a:pt x="249" y="636"/>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2" name="Freeform 34"/>
              <p:cNvSpPr>
                <a:spLocks noChangeArrowheads="1"/>
              </p:cNvSpPr>
              <p:nvPr/>
            </p:nvSpPr>
            <p:spPr bwMode="auto">
              <a:xfrm>
                <a:off x="9163022" y="2070237"/>
                <a:ext cx="596859" cy="595362"/>
              </a:xfrm>
              <a:custGeom>
                <a:avLst/>
                <a:gdLst>
                  <a:gd name="T0" fmla="*/ 2147483647 w 876"/>
                  <a:gd name="T1" fmla="*/ 2147483647 h 871"/>
                  <a:gd name="T2" fmla="*/ 2147483647 w 876"/>
                  <a:gd name="T3" fmla="*/ 2147483647 h 871"/>
                  <a:gd name="T4" fmla="*/ 2147483647 w 876"/>
                  <a:gd name="T5" fmla="*/ 2147483647 h 871"/>
                  <a:gd name="T6" fmla="*/ 2147483647 w 876"/>
                  <a:gd name="T7" fmla="*/ 2147483647 h 871"/>
                  <a:gd name="T8" fmla="*/ 2147483647 w 876"/>
                  <a:gd name="T9" fmla="*/ 2147483647 h 871"/>
                  <a:gd name="T10" fmla="*/ 2147483647 w 876"/>
                  <a:gd name="T11" fmla="*/ 2147483647 h 871"/>
                  <a:gd name="T12" fmla="*/ 2147483647 w 876"/>
                  <a:gd name="T13" fmla="*/ 2147483647 h 871"/>
                  <a:gd name="T14" fmla="*/ 2147483647 w 876"/>
                  <a:gd name="T15" fmla="*/ 2147483647 h 871"/>
                  <a:gd name="T16" fmla="*/ 2147483647 w 876"/>
                  <a:gd name="T17" fmla="*/ 2147483647 h 871"/>
                  <a:gd name="T18" fmla="*/ 2147483647 w 876"/>
                  <a:gd name="T19" fmla="*/ 2147483647 h 871"/>
                  <a:gd name="T20" fmla="*/ 2147483647 w 876"/>
                  <a:gd name="T21" fmla="*/ 2147483647 h 871"/>
                  <a:gd name="T22" fmla="*/ 2147483647 w 876"/>
                  <a:gd name="T23" fmla="*/ 2147483647 h 871"/>
                  <a:gd name="T24" fmla="*/ 2147483647 w 876"/>
                  <a:gd name="T25" fmla="*/ 2147483647 h 871"/>
                  <a:gd name="T26" fmla="*/ 2147483647 w 876"/>
                  <a:gd name="T27" fmla="*/ 2147483647 h 871"/>
                  <a:gd name="T28" fmla="*/ 2147483647 w 876"/>
                  <a:gd name="T29" fmla="*/ 2147483647 h 871"/>
                  <a:gd name="T30" fmla="*/ 2147483647 w 876"/>
                  <a:gd name="T31" fmla="*/ 0 h 871"/>
                  <a:gd name="T32" fmla="*/ 2147483647 w 876"/>
                  <a:gd name="T33" fmla="*/ 0 h 871"/>
                  <a:gd name="T34" fmla="*/ 2147483647 w 876"/>
                  <a:gd name="T35" fmla="*/ 2147483647 h 871"/>
                  <a:gd name="T36" fmla="*/ 2147483647 w 876"/>
                  <a:gd name="T37" fmla="*/ 2147483647 h 871"/>
                  <a:gd name="T38" fmla="*/ 2147483647 w 876"/>
                  <a:gd name="T39" fmla="*/ 2147483647 h 871"/>
                  <a:gd name="T40" fmla="*/ 2147483647 w 876"/>
                  <a:gd name="T41" fmla="*/ 2147483647 h 871"/>
                  <a:gd name="T42" fmla="*/ 2147483647 w 876"/>
                  <a:gd name="T43" fmla="*/ 2147483647 h 871"/>
                  <a:gd name="T44" fmla="*/ 2147483647 w 876"/>
                  <a:gd name="T45" fmla="*/ 2147483647 h 871"/>
                  <a:gd name="T46" fmla="*/ 2147483647 w 876"/>
                  <a:gd name="T47" fmla="*/ 2147483647 h 871"/>
                  <a:gd name="T48" fmla="*/ 2147483647 w 876"/>
                  <a:gd name="T49" fmla="*/ 2147483647 h 871"/>
                  <a:gd name="T50" fmla="*/ 2147483647 w 876"/>
                  <a:gd name="T51" fmla="*/ 2147483647 h 871"/>
                  <a:gd name="T52" fmla="*/ 2147483647 w 876"/>
                  <a:gd name="T53" fmla="*/ 2147483647 h 871"/>
                  <a:gd name="T54" fmla="*/ 2147483647 w 876"/>
                  <a:gd name="T55" fmla="*/ 2147483647 h 871"/>
                  <a:gd name="T56" fmla="*/ 2147483647 w 876"/>
                  <a:gd name="T57" fmla="*/ 2147483647 h 871"/>
                  <a:gd name="T58" fmla="*/ 2147483647 w 876"/>
                  <a:gd name="T59" fmla="*/ 2147483647 h 871"/>
                  <a:gd name="T60" fmla="*/ 2147483647 w 876"/>
                  <a:gd name="T61" fmla="*/ 2147483647 h 871"/>
                  <a:gd name="T62" fmla="*/ 2147483647 w 876"/>
                  <a:gd name="T63" fmla="*/ 2147483647 h 871"/>
                  <a:gd name="T64" fmla="*/ 2147483647 w 876"/>
                  <a:gd name="T65" fmla="*/ 2147483647 h 871"/>
                  <a:gd name="T66" fmla="*/ 2147483647 w 876"/>
                  <a:gd name="T67" fmla="*/ 2147483647 h 871"/>
                  <a:gd name="T68" fmla="*/ 2147483647 w 876"/>
                  <a:gd name="T69" fmla="*/ 2147483647 h 871"/>
                  <a:gd name="T70" fmla="*/ 2147483647 w 876"/>
                  <a:gd name="T71" fmla="*/ 2147483647 h 871"/>
                  <a:gd name="T72" fmla="*/ 2147483647 w 876"/>
                  <a:gd name="T73" fmla="*/ 2147483647 h 871"/>
                  <a:gd name="T74" fmla="*/ 2147483647 w 876"/>
                  <a:gd name="T75" fmla="*/ 2147483647 h 871"/>
                  <a:gd name="T76" fmla="*/ 2147483647 w 876"/>
                  <a:gd name="T77" fmla="*/ 2147483647 h 871"/>
                  <a:gd name="T78" fmla="*/ 2147483647 w 876"/>
                  <a:gd name="T79" fmla="*/ 2147483647 h 871"/>
                  <a:gd name="T80" fmla="*/ 2147483647 w 876"/>
                  <a:gd name="T81" fmla="*/ 2147483647 h 871"/>
                  <a:gd name="T82" fmla="*/ 2147483647 w 876"/>
                  <a:gd name="T83" fmla="*/ 2147483647 h 871"/>
                  <a:gd name="T84" fmla="*/ 2147483647 w 876"/>
                  <a:gd name="T85" fmla="*/ 2147483647 h 871"/>
                  <a:gd name="T86" fmla="*/ 2147483647 w 876"/>
                  <a:gd name="T87" fmla="*/ 2147483647 h 871"/>
                  <a:gd name="T88" fmla="*/ 2147483647 w 876"/>
                  <a:gd name="T89" fmla="*/ 2147483647 h 871"/>
                  <a:gd name="T90" fmla="*/ 2147483647 w 876"/>
                  <a:gd name="T91" fmla="*/ 2147483647 h 871"/>
                  <a:gd name="T92" fmla="*/ 2147483647 w 876"/>
                  <a:gd name="T93" fmla="*/ 2147483647 h 871"/>
                  <a:gd name="T94" fmla="*/ 2147483647 w 876"/>
                  <a:gd name="T95" fmla="*/ 2147483647 h 871"/>
                  <a:gd name="T96" fmla="*/ 2147483647 w 876"/>
                  <a:gd name="T97" fmla="*/ 2147483647 h 8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76" h="871">
                    <a:moveTo>
                      <a:pt x="438" y="870"/>
                    </a:moveTo>
                    <a:lnTo>
                      <a:pt x="392" y="870"/>
                    </a:lnTo>
                    <a:lnTo>
                      <a:pt x="351" y="865"/>
                    </a:lnTo>
                    <a:lnTo>
                      <a:pt x="305" y="855"/>
                    </a:lnTo>
                    <a:lnTo>
                      <a:pt x="269" y="840"/>
                    </a:lnTo>
                    <a:lnTo>
                      <a:pt x="229" y="819"/>
                    </a:lnTo>
                    <a:lnTo>
                      <a:pt x="193" y="799"/>
                    </a:lnTo>
                    <a:lnTo>
                      <a:pt x="157" y="773"/>
                    </a:lnTo>
                    <a:lnTo>
                      <a:pt x="127" y="743"/>
                    </a:lnTo>
                    <a:lnTo>
                      <a:pt x="101" y="712"/>
                    </a:lnTo>
                    <a:lnTo>
                      <a:pt x="76" y="682"/>
                    </a:lnTo>
                    <a:lnTo>
                      <a:pt x="50" y="646"/>
                    </a:lnTo>
                    <a:lnTo>
                      <a:pt x="35" y="605"/>
                    </a:lnTo>
                    <a:lnTo>
                      <a:pt x="20" y="565"/>
                    </a:lnTo>
                    <a:lnTo>
                      <a:pt x="9" y="524"/>
                    </a:lnTo>
                    <a:lnTo>
                      <a:pt x="5" y="479"/>
                    </a:lnTo>
                    <a:lnTo>
                      <a:pt x="0" y="438"/>
                    </a:lnTo>
                    <a:lnTo>
                      <a:pt x="5" y="392"/>
                    </a:lnTo>
                    <a:lnTo>
                      <a:pt x="9" y="346"/>
                    </a:lnTo>
                    <a:lnTo>
                      <a:pt x="20" y="305"/>
                    </a:lnTo>
                    <a:lnTo>
                      <a:pt x="35" y="265"/>
                    </a:lnTo>
                    <a:lnTo>
                      <a:pt x="50" y="229"/>
                    </a:lnTo>
                    <a:lnTo>
                      <a:pt x="76" y="193"/>
                    </a:lnTo>
                    <a:lnTo>
                      <a:pt x="101" y="158"/>
                    </a:lnTo>
                    <a:lnTo>
                      <a:pt x="127" y="127"/>
                    </a:lnTo>
                    <a:lnTo>
                      <a:pt x="157" y="102"/>
                    </a:lnTo>
                    <a:lnTo>
                      <a:pt x="193" y="76"/>
                    </a:lnTo>
                    <a:lnTo>
                      <a:pt x="229" y="51"/>
                    </a:lnTo>
                    <a:lnTo>
                      <a:pt x="269" y="36"/>
                    </a:lnTo>
                    <a:lnTo>
                      <a:pt x="305" y="21"/>
                    </a:lnTo>
                    <a:lnTo>
                      <a:pt x="351" y="10"/>
                    </a:lnTo>
                    <a:lnTo>
                      <a:pt x="392" y="0"/>
                    </a:lnTo>
                    <a:lnTo>
                      <a:pt x="438" y="0"/>
                    </a:lnTo>
                    <a:lnTo>
                      <a:pt x="483" y="0"/>
                    </a:lnTo>
                    <a:lnTo>
                      <a:pt x="524" y="10"/>
                    </a:lnTo>
                    <a:lnTo>
                      <a:pt x="565" y="21"/>
                    </a:lnTo>
                    <a:lnTo>
                      <a:pt x="606" y="36"/>
                    </a:lnTo>
                    <a:lnTo>
                      <a:pt x="646" y="51"/>
                    </a:lnTo>
                    <a:lnTo>
                      <a:pt x="682" y="76"/>
                    </a:lnTo>
                    <a:lnTo>
                      <a:pt x="718" y="102"/>
                    </a:lnTo>
                    <a:lnTo>
                      <a:pt x="748" y="127"/>
                    </a:lnTo>
                    <a:lnTo>
                      <a:pt x="774" y="158"/>
                    </a:lnTo>
                    <a:lnTo>
                      <a:pt x="799" y="193"/>
                    </a:lnTo>
                    <a:lnTo>
                      <a:pt x="819" y="229"/>
                    </a:lnTo>
                    <a:lnTo>
                      <a:pt x="840" y="265"/>
                    </a:lnTo>
                    <a:lnTo>
                      <a:pt x="855" y="305"/>
                    </a:lnTo>
                    <a:lnTo>
                      <a:pt x="866" y="346"/>
                    </a:lnTo>
                    <a:lnTo>
                      <a:pt x="870" y="392"/>
                    </a:lnTo>
                    <a:lnTo>
                      <a:pt x="875" y="438"/>
                    </a:lnTo>
                    <a:lnTo>
                      <a:pt x="870" y="479"/>
                    </a:lnTo>
                    <a:lnTo>
                      <a:pt x="866" y="524"/>
                    </a:lnTo>
                    <a:lnTo>
                      <a:pt x="855" y="565"/>
                    </a:lnTo>
                    <a:lnTo>
                      <a:pt x="840" y="605"/>
                    </a:lnTo>
                    <a:lnTo>
                      <a:pt x="819" y="646"/>
                    </a:lnTo>
                    <a:lnTo>
                      <a:pt x="799" y="682"/>
                    </a:lnTo>
                    <a:lnTo>
                      <a:pt x="774" y="712"/>
                    </a:lnTo>
                    <a:lnTo>
                      <a:pt x="748" y="743"/>
                    </a:lnTo>
                    <a:lnTo>
                      <a:pt x="718" y="773"/>
                    </a:lnTo>
                    <a:lnTo>
                      <a:pt x="682" y="799"/>
                    </a:lnTo>
                    <a:lnTo>
                      <a:pt x="646" y="819"/>
                    </a:lnTo>
                    <a:lnTo>
                      <a:pt x="606" y="840"/>
                    </a:lnTo>
                    <a:lnTo>
                      <a:pt x="565" y="855"/>
                    </a:lnTo>
                    <a:lnTo>
                      <a:pt x="524" y="865"/>
                    </a:lnTo>
                    <a:lnTo>
                      <a:pt x="483" y="870"/>
                    </a:lnTo>
                    <a:lnTo>
                      <a:pt x="438" y="870"/>
                    </a:lnTo>
                    <a:close/>
                    <a:moveTo>
                      <a:pt x="438" y="250"/>
                    </a:moveTo>
                    <a:lnTo>
                      <a:pt x="402" y="254"/>
                    </a:lnTo>
                    <a:lnTo>
                      <a:pt x="366" y="265"/>
                    </a:lnTo>
                    <a:lnTo>
                      <a:pt x="330" y="280"/>
                    </a:lnTo>
                    <a:lnTo>
                      <a:pt x="305" y="305"/>
                    </a:lnTo>
                    <a:lnTo>
                      <a:pt x="280" y="331"/>
                    </a:lnTo>
                    <a:lnTo>
                      <a:pt x="265" y="361"/>
                    </a:lnTo>
                    <a:lnTo>
                      <a:pt x="254" y="397"/>
                    </a:lnTo>
                    <a:lnTo>
                      <a:pt x="249" y="438"/>
                    </a:lnTo>
                    <a:lnTo>
                      <a:pt x="254" y="473"/>
                    </a:lnTo>
                    <a:lnTo>
                      <a:pt x="265" y="509"/>
                    </a:lnTo>
                    <a:lnTo>
                      <a:pt x="280" y="539"/>
                    </a:lnTo>
                    <a:lnTo>
                      <a:pt x="305" y="570"/>
                    </a:lnTo>
                    <a:lnTo>
                      <a:pt x="330" y="590"/>
                    </a:lnTo>
                    <a:lnTo>
                      <a:pt x="366" y="611"/>
                    </a:lnTo>
                    <a:lnTo>
                      <a:pt x="402" y="621"/>
                    </a:lnTo>
                    <a:lnTo>
                      <a:pt x="438" y="621"/>
                    </a:lnTo>
                    <a:lnTo>
                      <a:pt x="473" y="621"/>
                    </a:lnTo>
                    <a:lnTo>
                      <a:pt x="509" y="611"/>
                    </a:lnTo>
                    <a:lnTo>
                      <a:pt x="539" y="590"/>
                    </a:lnTo>
                    <a:lnTo>
                      <a:pt x="570" y="570"/>
                    </a:lnTo>
                    <a:lnTo>
                      <a:pt x="590" y="539"/>
                    </a:lnTo>
                    <a:lnTo>
                      <a:pt x="610" y="509"/>
                    </a:lnTo>
                    <a:lnTo>
                      <a:pt x="621" y="473"/>
                    </a:lnTo>
                    <a:lnTo>
                      <a:pt x="626" y="438"/>
                    </a:lnTo>
                    <a:lnTo>
                      <a:pt x="621" y="397"/>
                    </a:lnTo>
                    <a:lnTo>
                      <a:pt x="610" y="361"/>
                    </a:lnTo>
                    <a:lnTo>
                      <a:pt x="590" y="331"/>
                    </a:lnTo>
                    <a:lnTo>
                      <a:pt x="570" y="305"/>
                    </a:lnTo>
                    <a:lnTo>
                      <a:pt x="539" y="280"/>
                    </a:lnTo>
                    <a:lnTo>
                      <a:pt x="509" y="265"/>
                    </a:lnTo>
                    <a:lnTo>
                      <a:pt x="473" y="254"/>
                    </a:lnTo>
                    <a:lnTo>
                      <a:pt x="438" y="250"/>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3" name="Freeform 35"/>
              <p:cNvSpPr>
                <a:spLocks noChangeArrowheads="1"/>
              </p:cNvSpPr>
              <p:nvPr/>
            </p:nvSpPr>
            <p:spPr bwMode="auto">
              <a:xfrm>
                <a:off x="10874229" y="3410196"/>
                <a:ext cx="1022280" cy="596949"/>
              </a:xfrm>
              <a:custGeom>
                <a:avLst/>
                <a:gdLst>
                  <a:gd name="T0" fmla="*/ 2147483647 w 1498"/>
                  <a:gd name="T1" fmla="*/ 2147483647 h 876"/>
                  <a:gd name="T2" fmla="*/ 2147483647 w 1498"/>
                  <a:gd name="T3" fmla="*/ 2147483647 h 876"/>
                  <a:gd name="T4" fmla="*/ 2147483647 w 1498"/>
                  <a:gd name="T5" fmla="*/ 2147483647 h 876"/>
                  <a:gd name="T6" fmla="*/ 2147483647 w 1498"/>
                  <a:gd name="T7" fmla="*/ 2147483647 h 876"/>
                  <a:gd name="T8" fmla="*/ 2147483647 w 1498"/>
                  <a:gd name="T9" fmla="*/ 2147483647 h 876"/>
                  <a:gd name="T10" fmla="*/ 2147483647 w 1498"/>
                  <a:gd name="T11" fmla="*/ 2147483647 h 876"/>
                  <a:gd name="T12" fmla="*/ 2147483647 w 1498"/>
                  <a:gd name="T13" fmla="*/ 2147483647 h 876"/>
                  <a:gd name="T14" fmla="*/ 2147483647 w 1498"/>
                  <a:gd name="T15" fmla="*/ 2147483647 h 876"/>
                  <a:gd name="T16" fmla="*/ 0 w 1498"/>
                  <a:gd name="T17" fmla="*/ 2147483647 h 876"/>
                  <a:gd name="T18" fmla="*/ 2147483647 w 1498"/>
                  <a:gd name="T19" fmla="*/ 2147483647 h 876"/>
                  <a:gd name="T20" fmla="*/ 2147483647 w 1498"/>
                  <a:gd name="T21" fmla="*/ 2147483647 h 876"/>
                  <a:gd name="T22" fmla="*/ 2147483647 w 1498"/>
                  <a:gd name="T23" fmla="*/ 2147483647 h 876"/>
                  <a:gd name="T24" fmla="*/ 2147483647 w 1498"/>
                  <a:gd name="T25" fmla="*/ 2147483647 h 876"/>
                  <a:gd name="T26" fmla="*/ 2147483647 w 1498"/>
                  <a:gd name="T27" fmla="*/ 0 h 876"/>
                  <a:gd name="T28" fmla="*/ 2147483647 w 1498"/>
                  <a:gd name="T29" fmla="*/ 0 h 876"/>
                  <a:gd name="T30" fmla="*/ 2147483647 w 1498"/>
                  <a:gd name="T31" fmla="*/ 2147483647 h 876"/>
                  <a:gd name="T32" fmla="*/ 2147483647 w 1498"/>
                  <a:gd name="T33" fmla="*/ 2147483647 h 876"/>
                  <a:gd name="T34" fmla="*/ 2147483647 w 1498"/>
                  <a:gd name="T35" fmla="*/ 2147483647 h 876"/>
                  <a:gd name="T36" fmla="*/ 2147483647 w 1498"/>
                  <a:gd name="T37" fmla="*/ 2147483647 h 876"/>
                  <a:gd name="T38" fmla="*/ 2147483647 w 1498"/>
                  <a:gd name="T39" fmla="*/ 2147483647 h 876"/>
                  <a:gd name="T40" fmla="*/ 2147483647 w 1498"/>
                  <a:gd name="T41" fmla="*/ 2147483647 h 876"/>
                  <a:gd name="T42" fmla="*/ 2147483647 w 1498"/>
                  <a:gd name="T43" fmla="*/ 2147483647 h 876"/>
                  <a:gd name="T44" fmla="*/ 2147483647 w 1498"/>
                  <a:gd name="T45" fmla="*/ 2147483647 h 876"/>
                  <a:gd name="T46" fmla="*/ 2147483647 w 1498"/>
                  <a:gd name="T47" fmla="*/ 2147483647 h 876"/>
                  <a:gd name="T48" fmla="*/ 2147483647 w 1498"/>
                  <a:gd name="T49" fmla="*/ 2147483647 h 876"/>
                  <a:gd name="T50" fmla="*/ 2147483647 w 1498"/>
                  <a:gd name="T51" fmla="*/ 2147483647 h 876"/>
                  <a:gd name="T52" fmla="*/ 2147483647 w 1498"/>
                  <a:gd name="T53" fmla="*/ 2147483647 h 876"/>
                  <a:gd name="T54" fmla="*/ 2147483647 w 1498"/>
                  <a:gd name="T55" fmla="*/ 2147483647 h 876"/>
                  <a:gd name="T56" fmla="*/ 2147483647 w 1498"/>
                  <a:gd name="T57" fmla="*/ 2147483647 h 876"/>
                  <a:gd name="T58" fmla="*/ 2147483647 w 1498"/>
                  <a:gd name="T59" fmla="*/ 2147483647 h 876"/>
                  <a:gd name="T60" fmla="*/ 2147483647 w 1498"/>
                  <a:gd name="T61" fmla="*/ 2147483647 h 876"/>
                  <a:gd name="T62" fmla="*/ 2147483647 w 1498"/>
                  <a:gd name="T63" fmla="*/ 2147483647 h 8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98" h="876">
                    <a:moveTo>
                      <a:pt x="749" y="875"/>
                    </a:moveTo>
                    <a:lnTo>
                      <a:pt x="723" y="871"/>
                    </a:lnTo>
                    <a:lnTo>
                      <a:pt x="703" y="866"/>
                    </a:lnTo>
                    <a:lnTo>
                      <a:pt x="682" y="855"/>
                    </a:lnTo>
                    <a:lnTo>
                      <a:pt x="662" y="835"/>
                    </a:lnTo>
                    <a:lnTo>
                      <a:pt x="36" y="214"/>
                    </a:lnTo>
                    <a:lnTo>
                      <a:pt x="15" y="184"/>
                    </a:lnTo>
                    <a:lnTo>
                      <a:pt x="5" y="153"/>
                    </a:lnTo>
                    <a:lnTo>
                      <a:pt x="0" y="112"/>
                    </a:lnTo>
                    <a:lnTo>
                      <a:pt x="10" y="76"/>
                    </a:lnTo>
                    <a:lnTo>
                      <a:pt x="31" y="46"/>
                    </a:lnTo>
                    <a:lnTo>
                      <a:pt x="56" y="20"/>
                    </a:lnTo>
                    <a:lnTo>
                      <a:pt x="92" y="5"/>
                    </a:lnTo>
                    <a:lnTo>
                      <a:pt x="127" y="0"/>
                    </a:lnTo>
                    <a:lnTo>
                      <a:pt x="1370" y="0"/>
                    </a:lnTo>
                    <a:lnTo>
                      <a:pt x="1411" y="5"/>
                    </a:lnTo>
                    <a:lnTo>
                      <a:pt x="1441" y="20"/>
                    </a:lnTo>
                    <a:lnTo>
                      <a:pt x="1467" y="46"/>
                    </a:lnTo>
                    <a:lnTo>
                      <a:pt x="1487" y="76"/>
                    </a:lnTo>
                    <a:lnTo>
                      <a:pt x="1497" y="112"/>
                    </a:lnTo>
                    <a:lnTo>
                      <a:pt x="1492" y="153"/>
                    </a:lnTo>
                    <a:lnTo>
                      <a:pt x="1482" y="184"/>
                    </a:lnTo>
                    <a:lnTo>
                      <a:pt x="1462" y="214"/>
                    </a:lnTo>
                    <a:lnTo>
                      <a:pt x="835" y="835"/>
                    </a:lnTo>
                    <a:lnTo>
                      <a:pt x="820" y="855"/>
                    </a:lnTo>
                    <a:lnTo>
                      <a:pt x="795" y="866"/>
                    </a:lnTo>
                    <a:lnTo>
                      <a:pt x="774" y="871"/>
                    </a:lnTo>
                    <a:lnTo>
                      <a:pt x="749" y="875"/>
                    </a:lnTo>
                    <a:close/>
                    <a:moveTo>
                      <a:pt x="428" y="249"/>
                    </a:moveTo>
                    <a:lnTo>
                      <a:pt x="749" y="570"/>
                    </a:lnTo>
                    <a:lnTo>
                      <a:pt x="1070" y="249"/>
                    </a:lnTo>
                    <a:lnTo>
                      <a:pt x="428" y="249"/>
                    </a:lnTo>
                    <a:close/>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4" name="Freeform 37"/>
              <p:cNvSpPr>
                <a:spLocks noChangeArrowheads="1"/>
              </p:cNvSpPr>
              <p:nvPr/>
            </p:nvSpPr>
            <p:spPr bwMode="auto">
              <a:xfrm>
                <a:off x="9163022" y="5039104"/>
                <a:ext cx="168263" cy="1819423"/>
              </a:xfrm>
              <a:custGeom>
                <a:avLst/>
                <a:gdLst>
                  <a:gd name="T0" fmla="*/ 2147483647 w 250"/>
                  <a:gd name="T1" fmla="*/ 2147483647 h 4337"/>
                  <a:gd name="T2" fmla="*/ 0 w 250"/>
                  <a:gd name="T3" fmla="*/ 2147483647 h 4337"/>
                  <a:gd name="T4" fmla="*/ 0 w 250"/>
                  <a:gd name="T5" fmla="*/ 0 h 4337"/>
                  <a:gd name="T6" fmla="*/ 2147483647 w 250"/>
                  <a:gd name="T7" fmla="*/ 0 h 4337"/>
                  <a:gd name="T8" fmla="*/ 2147483647 w 250"/>
                  <a:gd name="T9" fmla="*/ 2147483647 h 4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4337">
                    <a:moveTo>
                      <a:pt x="249" y="4336"/>
                    </a:moveTo>
                    <a:lnTo>
                      <a:pt x="0" y="4336"/>
                    </a:lnTo>
                    <a:lnTo>
                      <a:pt x="0" y="0"/>
                    </a:lnTo>
                    <a:lnTo>
                      <a:pt x="249" y="0"/>
                    </a:lnTo>
                    <a:lnTo>
                      <a:pt x="249" y="4336"/>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5" name="Freeform 38"/>
              <p:cNvSpPr>
                <a:spLocks noChangeArrowheads="1"/>
              </p:cNvSpPr>
              <p:nvPr/>
            </p:nvSpPr>
            <p:spPr bwMode="auto">
              <a:xfrm>
                <a:off x="9163022" y="2368711"/>
                <a:ext cx="168263" cy="1300269"/>
              </a:xfrm>
              <a:custGeom>
                <a:avLst/>
                <a:gdLst>
                  <a:gd name="T0" fmla="*/ 2147483647 w 250"/>
                  <a:gd name="T1" fmla="*/ 2147483647 h 1904"/>
                  <a:gd name="T2" fmla="*/ 0 w 250"/>
                  <a:gd name="T3" fmla="*/ 2147483647 h 1904"/>
                  <a:gd name="T4" fmla="*/ 0 w 250"/>
                  <a:gd name="T5" fmla="*/ 0 h 1904"/>
                  <a:gd name="T6" fmla="*/ 2147483647 w 250"/>
                  <a:gd name="T7" fmla="*/ 0 h 1904"/>
                  <a:gd name="T8" fmla="*/ 2147483647 w 250"/>
                  <a:gd name="T9" fmla="*/ 2147483647 h 19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1904">
                    <a:moveTo>
                      <a:pt x="249" y="1903"/>
                    </a:moveTo>
                    <a:lnTo>
                      <a:pt x="0" y="1903"/>
                    </a:lnTo>
                    <a:lnTo>
                      <a:pt x="0" y="0"/>
                    </a:lnTo>
                    <a:lnTo>
                      <a:pt x="249" y="0"/>
                    </a:lnTo>
                    <a:lnTo>
                      <a:pt x="249" y="1903"/>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6" name="Freeform 39"/>
              <p:cNvSpPr>
                <a:spLocks noChangeArrowheads="1"/>
              </p:cNvSpPr>
              <p:nvPr/>
            </p:nvSpPr>
            <p:spPr bwMode="auto">
              <a:xfrm>
                <a:off x="9759881" y="2511598"/>
                <a:ext cx="847667" cy="1022433"/>
              </a:xfrm>
              <a:custGeom>
                <a:avLst/>
                <a:gdLst>
                  <a:gd name="T0" fmla="*/ 2147483647 w 1244"/>
                  <a:gd name="T1" fmla="*/ 2147483647 h 1498"/>
                  <a:gd name="T2" fmla="*/ 2147483647 w 1244"/>
                  <a:gd name="T3" fmla="*/ 2147483647 h 1498"/>
                  <a:gd name="T4" fmla="*/ 2147483647 w 1244"/>
                  <a:gd name="T5" fmla="*/ 2147483647 h 1498"/>
                  <a:gd name="T6" fmla="*/ 2147483647 w 1244"/>
                  <a:gd name="T7" fmla="*/ 2147483647 h 1498"/>
                  <a:gd name="T8" fmla="*/ 2147483647 w 1244"/>
                  <a:gd name="T9" fmla="*/ 2147483647 h 1498"/>
                  <a:gd name="T10" fmla="*/ 2147483647 w 1244"/>
                  <a:gd name="T11" fmla="*/ 2147483647 h 1498"/>
                  <a:gd name="T12" fmla="*/ 2147483647 w 1244"/>
                  <a:gd name="T13" fmla="*/ 2147483647 h 1498"/>
                  <a:gd name="T14" fmla="*/ 2147483647 w 1244"/>
                  <a:gd name="T15" fmla="*/ 2147483647 h 1498"/>
                  <a:gd name="T16" fmla="*/ 2147483647 w 1244"/>
                  <a:gd name="T17" fmla="*/ 2147483647 h 1498"/>
                  <a:gd name="T18" fmla="*/ 2147483647 w 1244"/>
                  <a:gd name="T19" fmla="*/ 2147483647 h 1498"/>
                  <a:gd name="T20" fmla="*/ 2147483647 w 1244"/>
                  <a:gd name="T21" fmla="*/ 2147483647 h 1498"/>
                  <a:gd name="T22" fmla="*/ 2147483647 w 1244"/>
                  <a:gd name="T23" fmla="*/ 2147483647 h 1498"/>
                  <a:gd name="T24" fmla="*/ 2147483647 w 1244"/>
                  <a:gd name="T25" fmla="*/ 2147483647 h 1498"/>
                  <a:gd name="T26" fmla="*/ 2147483647 w 1244"/>
                  <a:gd name="T27" fmla="*/ 2147483647 h 1498"/>
                  <a:gd name="T28" fmla="*/ 2147483647 w 1244"/>
                  <a:gd name="T29" fmla="*/ 2147483647 h 1498"/>
                  <a:gd name="T30" fmla="*/ 2147483647 w 1244"/>
                  <a:gd name="T31" fmla="*/ 2147483647 h 1498"/>
                  <a:gd name="T32" fmla="*/ 2147483647 w 1244"/>
                  <a:gd name="T33" fmla="*/ 2147483647 h 1498"/>
                  <a:gd name="T34" fmla="*/ 2147483647 w 1244"/>
                  <a:gd name="T35" fmla="*/ 2147483647 h 1498"/>
                  <a:gd name="T36" fmla="*/ 0 w 1244"/>
                  <a:gd name="T37" fmla="*/ 2147483647 h 1498"/>
                  <a:gd name="T38" fmla="*/ 0 w 1244"/>
                  <a:gd name="T39" fmla="*/ 2147483647 h 1498"/>
                  <a:gd name="T40" fmla="*/ 2147483647 w 1244"/>
                  <a:gd name="T41" fmla="*/ 2147483647 h 1498"/>
                  <a:gd name="T42" fmla="*/ 2147483647 w 1244"/>
                  <a:gd name="T43" fmla="*/ 2147483647 h 1498"/>
                  <a:gd name="T44" fmla="*/ 2147483647 w 1244"/>
                  <a:gd name="T45" fmla="*/ 2147483647 h 1498"/>
                  <a:gd name="T46" fmla="*/ 2147483647 w 1244"/>
                  <a:gd name="T47" fmla="*/ 2147483647 h 1498"/>
                  <a:gd name="T48" fmla="*/ 2147483647 w 1244"/>
                  <a:gd name="T49" fmla="*/ 0 h 1498"/>
                  <a:gd name="T50" fmla="*/ 2147483647 w 1244"/>
                  <a:gd name="T51" fmla="*/ 2147483647 h 1498"/>
                  <a:gd name="T52" fmla="*/ 2147483647 w 1244"/>
                  <a:gd name="T53" fmla="*/ 2147483647 h 1498"/>
                  <a:gd name="T54" fmla="*/ 2147483647 w 1244"/>
                  <a:gd name="T55" fmla="*/ 2147483647 h 1498"/>
                  <a:gd name="T56" fmla="*/ 2147483647 w 1244"/>
                  <a:gd name="T57" fmla="*/ 2147483647 h 1498"/>
                  <a:gd name="T58" fmla="*/ 2147483647 w 1244"/>
                  <a:gd name="T59" fmla="*/ 2147483647 h 1498"/>
                  <a:gd name="T60" fmla="*/ 2147483647 w 1244"/>
                  <a:gd name="T61" fmla="*/ 2147483647 h 1498"/>
                  <a:gd name="T62" fmla="*/ 2147483647 w 1244"/>
                  <a:gd name="T63" fmla="*/ 2147483647 h 1498"/>
                  <a:gd name="T64" fmla="*/ 2147483647 w 1244"/>
                  <a:gd name="T65" fmla="*/ 2147483647 h 1498"/>
                  <a:gd name="T66" fmla="*/ 2147483647 w 1244"/>
                  <a:gd name="T67" fmla="*/ 2147483647 h 1498"/>
                  <a:gd name="T68" fmla="*/ 2147483647 w 1244"/>
                  <a:gd name="T69" fmla="*/ 2147483647 h 14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44" h="1498">
                    <a:moveTo>
                      <a:pt x="1208" y="657"/>
                    </a:moveTo>
                    <a:lnTo>
                      <a:pt x="1223" y="677"/>
                    </a:lnTo>
                    <a:lnTo>
                      <a:pt x="1238" y="697"/>
                    </a:lnTo>
                    <a:lnTo>
                      <a:pt x="1243" y="723"/>
                    </a:lnTo>
                    <a:lnTo>
                      <a:pt x="1243" y="749"/>
                    </a:lnTo>
                    <a:lnTo>
                      <a:pt x="1243" y="774"/>
                    </a:lnTo>
                    <a:lnTo>
                      <a:pt x="1233" y="794"/>
                    </a:lnTo>
                    <a:lnTo>
                      <a:pt x="1223" y="814"/>
                    </a:lnTo>
                    <a:lnTo>
                      <a:pt x="1208" y="835"/>
                    </a:lnTo>
                    <a:lnTo>
                      <a:pt x="586" y="1456"/>
                    </a:lnTo>
                    <a:lnTo>
                      <a:pt x="566" y="1476"/>
                    </a:lnTo>
                    <a:lnTo>
                      <a:pt x="545" y="1486"/>
                    </a:lnTo>
                    <a:lnTo>
                      <a:pt x="520" y="1492"/>
                    </a:lnTo>
                    <a:lnTo>
                      <a:pt x="500" y="1497"/>
                    </a:lnTo>
                    <a:lnTo>
                      <a:pt x="474" y="1492"/>
                    </a:lnTo>
                    <a:lnTo>
                      <a:pt x="449" y="1486"/>
                    </a:lnTo>
                    <a:lnTo>
                      <a:pt x="428" y="1476"/>
                    </a:lnTo>
                    <a:lnTo>
                      <a:pt x="408" y="1456"/>
                    </a:lnTo>
                    <a:lnTo>
                      <a:pt x="0" y="1048"/>
                    </a:lnTo>
                    <a:lnTo>
                      <a:pt x="0" y="448"/>
                    </a:lnTo>
                    <a:lnTo>
                      <a:pt x="408" y="36"/>
                    </a:lnTo>
                    <a:lnTo>
                      <a:pt x="428" y="21"/>
                    </a:lnTo>
                    <a:lnTo>
                      <a:pt x="449" y="10"/>
                    </a:lnTo>
                    <a:lnTo>
                      <a:pt x="474" y="6"/>
                    </a:lnTo>
                    <a:lnTo>
                      <a:pt x="500" y="0"/>
                    </a:lnTo>
                    <a:lnTo>
                      <a:pt x="520" y="6"/>
                    </a:lnTo>
                    <a:lnTo>
                      <a:pt x="545" y="10"/>
                    </a:lnTo>
                    <a:lnTo>
                      <a:pt x="566" y="21"/>
                    </a:lnTo>
                    <a:lnTo>
                      <a:pt x="586" y="36"/>
                    </a:lnTo>
                    <a:lnTo>
                      <a:pt x="1208" y="657"/>
                    </a:lnTo>
                    <a:close/>
                    <a:moveTo>
                      <a:pt x="500" y="1191"/>
                    </a:moveTo>
                    <a:lnTo>
                      <a:pt x="943" y="749"/>
                    </a:lnTo>
                    <a:lnTo>
                      <a:pt x="500" y="300"/>
                    </a:lnTo>
                    <a:lnTo>
                      <a:pt x="51" y="749"/>
                    </a:lnTo>
                    <a:lnTo>
                      <a:pt x="500" y="1191"/>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7" name="Freeform 40"/>
              <p:cNvSpPr>
                <a:spLocks noChangeArrowheads="1"/>
              </p:cNvSpPr>
              <p:nvPr/>
            </p:nvSpPr>
            <p:spPr bwMode="auto">
              <a:xfrm>
                <a:off x="9591617" y="2368711"/>
                <a:ext cx="168263" cy="1300269"/>
              </a:xfrm>
              <a:custGeom>
                <a:avLst/>
                <a:gdLst>
                  <a:gd name="T0" fmla="*/ 2147483647 w 250"/>
                  <a:gd name="T1" fmla="*/ 2147483647 h 1904"/>
                  <a:gd name="T2" fmla="*/ 2147483647 w 250"/>
                  <a:gd name="T3" fmla="*/ 2147483647 h 1904"/>
                  <a:gd name="T4" fmla="*/ 2147483647 w 250"/>
                  <a:gd name="T5" fmla="*/ 2147483647 h 1904"/>
                  <a:gd name="T6" fmla="*/ 0 w 250"/>
                  <a:gd name="T7" fmla="*/ 2147483647 h 1904"/>
                  <a:gd name="T8" fmla="*/ 0 w 250"/>
                  <a:gd name="T9" fmla="*/ 0 h 1904"/>
                  <a:gd name="T10" fmla="*/ 2147483647 w 250"/>
                  <a:gd name="T11" fmla="*/ 0 h 1904"/>
                  <a:gd name="T12" fmla="*/ 2147483647 w 250"/>
                  <a:gd name="T13" fmla="*/ 2147483647 h 1904"/>
                  <a:gd name="T14" fmla="*/ 2147483647 w 250"/>
                  <a:gd name="T15" fmla="*/ 2147483647 h 1904"/>
                  <a:gd name="T16" fmla="*/ 2147483647 w 250"/>
                  <a:gd name="T17" fmla="*/ 2147483647 h 1904"/>
                  <a:gd name="T18" fmla="*/ 2147483647 w 250"/>
                  <a:gd name="T19" fmla="*/ 2147483647 h 1904"/>
                  <a:gd name="T20" fmla="*/ 2147483647 w 250"/>
                  <a:gd name="T21" fmla="*/ 2147483647 h 1904"/>
                  <a:gd name="T22" fmla="*/ 2147483647 w 250"/>
                  <a:gd name="T23" fmla="*/ 2147483647 h 1904"/>
                  <a:gd name="T24" fmla="*/ 2147483647 w 250"/>
                  <a:gd name="T25" fmla="*/ 2147483647 h 1904"/>
                  <a:gd name="T26" fmla="*/ 0 w 250"/>
                  <a:gd name="T27" fmla="*/ 2147483647 h 1904"/>
                  <a:gd name="T28" fmla="*/ 0 w 250"/>
                  <a:gd name="T29" fmla="*/ 2147483647 h 1904"/>
                  <a:gd name="T30" fmla="*/ 2147483647 w 250"/>
                  <a:gd name="T31" fmla="*/ 2147483647 h 19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0" h="1904">
                    <a:moveTo>
                      <a:pt x="36" y="865"/>
                    </a:moveTo>
                    <a:lnTo>
                      <a:pt x="20" y="885"/>
                    </a:lnTo>
                    <a:lnTo>
                      <a:pt x="10" y="910"/>
                    </a:lnTo>
                    <a:lnTo>
                      <a:pt x="0" y="931"/>
                    </a:lnTo>
                    <a:lnTo>
                      <a:pt x="0" y="0"/>
                    </a:lnTo>
                    <a:lnTo>
                      <a:pt x="249" y="0"/>
                    </a:lnTo>
                    <a:lnTo>
                      <a:pt x="249" y="656"/>
                    </a:lnTo>
                    <a:lnTo>
                      <a:pt x="36" y="865"/>
                    </a:lnTo>
                    <a:close/>
                    <a:moveTo>
                      <a:pt x="10" y="1002"/>
                    </a:moveTo>
                    <a:lnTo>
                      <a:pt x="20" y="1022"/>
                    </a:lnTo>
                    <a:lnTo>
                      <a:pt x="36" y="1043"/>
                    </a:lnTo>
                    <a:lnTo>
                      <a:pt x="249" y="1256"/>
                    </a:lnTo>
                    <a:lnTo>
                      <a:pt x="249" y="1903"/>
                    </a:lnTo>
                    <a:lnTo>
                      <a:pt x="0" y="1903"/>
                    </a:lnTo>
                    <a:lnTo>
                      <a:pt x="0" y="977"/>
                    </a:lnTo>
                    <a:lnTo>
                      <a:pt x="10" y="1002"/>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8" name="Freeform 41"/>
              <p:cNvSpPr>
                <a:spLocks noChangeArrowheads="1"/>
              </p:cNvSpPr>
              <p:nvPr/>
            </p:nvSpPr>
            <p:spPr bwMode="auto">
              <a:xfrm>
                <a:off x="9591617" y="2819598"/>
                <a:ext cx="168263" cy="406433"/>
              </a:xfrm>
              <a:custGeom>
                <a:avLst/>
                <a:gdLst>
                  <a:gd name="T0" fmla="*/ 2147483647 w 250"/>
                  <a:gd name="T1" fmla="*/ 2147483647 h 601"/>
                  <a:gd name="T2" fmla="*/ 2147483647 w 250"/>
                  <a:gd name="T3" fmla="*/ 0 h 601"/>
                  <a:gd name="T4" fmla="*/ 2147483647 w 250"/>
                  <a:gd name="T5" fmla="*/ 2147483647 h 601"/>
                  <a:gd name="T6" fmla="*/ 2147483647 w 250"/>
                  <a:gd name="T7" fmla="*/ 2147483647 h 601"/>
                  <a:gd name="T8" fmla="*/ 2147483647 w 250"/>
                  <a:gd name="T9" fmla="*/ 2147483647 h 601"/>
                  <a:gd name="T10" fmla="*/ 2147483647 w 250"/>
                  <a:gd name="T11" fmla="*/ 2147483647 h 601"/>
                  <a:gd name="T12" fmla="*/ 0 w 250"/>
                  <a:gd name="T13" fmla="*/ 2147483647 h 601"/>
                  <a:gd name="T14" fmla="*/ 0 w 250"/>
                  <a:gd name="T15" fmla="*/ 2147483647 h 601"/>
                  <a:gd name="T16" fmla="*/ 0 w 250"/>
                  <a:gd name="T17" fmla="*/ 2147483647 h 601"/>
                  <a:gd name="T18" fmla="*/ 2147483647 w 250"/>
                  <a:gd name="T19" fmla="*/ 2147483647 h 601"/>
                  <a:gd name="T20" fmla="*/ 2147483647 w 250"/>
                  <a:gd name="T21" fmla="*/ 2147483647 h 601"/>
                  <a:gd name="T22" fmla="*/ 2147483647 w 250"/>
                  <a:gd name="T23" fmla="*/ 2147483647 h 6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0" h="601">
                    <a:moveTo>
                      <a:pt x="36" y="209"/>
                    </a:moveTo>
                    <a:lnTo>
                      <a:pt x="249" y="0"/>
                    </a:lnTo>
                    <a:lnTo>
                      <a:pt x="249" y="600"/>
                    </a:lnTo>
                    <a:lnTo>
                      <a:pt x="36" y="387"/>
                    </a:lnTo>
                    <a:lnTo>
                      <a:pt x="20" y="366"/>
                    </a:lnTo>
                    <a:lnTo>
                      <a:pt x="10" y="346"/>
                    </a:lnTo>
                    <a:lnTo>
                      <a:pt x="0" y="321"/>
                    </a:lnTo>
                    <a:lnTo>
                      <a:pt x="0" y="301"/>
                    </a:lnTo>
                    <a:lnTo>
                      <a:pt x="0" y="275"/>
                    </a:lnTo>
                    <a:lnTo>
                      <a:pt x="10" y="254"/>
                    </a:lnTo>
                    <a:lnTo>
                      <a:pt x="20" y="229"/>
                    </a:lnTo>
                    <a:lnTo>
                      <a:pt x="36" y="209"/>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9" name="Freeform 42"/>
              <p:cNvSpPr>
                <a:spLocks noChangeArrowheads="1"/>
              </p:cNvSpPr>
              <p:nvPr/>
            </p:nvSpPr>
            <p:spPr bwMode="auto">
              <a:xfrm>
                <a:off x="10017038" y="3449887"/>
                <a:ext cx="168263" cy="3408640"/>
              </a:xfrm>
              <a:custGeom>
                <a:avLst/>
                <a:gdLst>
                  <a:gd name="T0" fmla="*/ 2147483647 w 251"/>
                  <a:gd name="T1" fmla="*/ 2147483647 h 6662"/>
                  <a:gd name="T2" fmla="*/ 0 w 251"/>
                  <a:gd name="T3" fmla="*/ 2147483647 h 6662"/>
                  <a:gd name="T4" fmla="*/ 0 w 251"/>
                  <a:gd name="T5" fmla="*/ 0 h 6662"/>
                  <a:gd name="T6" fmla="*/ 2147483647 w 251"/>
                  <a:gd name="T7" fmla="*/ 0 h 6662"/>
                  <a:gd name="T8" fmla="*/ 2147483647 w 251"/>
                  <a:gd name="T9" fmla="*/ 2147483647 h 66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 h="6662">
                    <a:moveTo>
                      <a:pt x="250" y="6661"/>
                    </a:moveTo>
                    <a:lnTo>
                      <a:pt x="0" y="6661"/>
                    </a:lnTo>
                    <a:lnTo>
                      <a:pt x="0" y="0"/>
                    </a:lnTo>
                    <a:lnTo>
                      <a:pt x="250" y="0"/>
                    </a:lnTo>
                    <a:lnTo>
                      <a:pt x="250" y="6661"/>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0" name="Freeform 43"/>
              <p:cNvSpPr>
                <a:spLocks noChangeArrowheads="1"/>
              </p:cNvSpPr>
              <p:nvPr/>
            </p:nvSpPr>
            <p:spPr bwMode="auto">
              <a:xfrm>
                <a:off x="10445634" y="900154"/>
                <a:ext cx="168263" cy="4135774"/>
              </a:xfrm>
              <a:custGeom>
                <a:avLst/>
                <a:gdLst>
                  <a:gd name="T0" fmla="*/ 2147483647 w 251"/>
                  <a:gd name="T1" fmla="*/ 2147483647 h 6052"/>
                  <a:gd name="T2" fmla="*/ 0 w 251"/>
                  <a:gd name="T3" fmla="*/ 2147483647 h 6052"/>
                  <a:gd name="T4" fmla="*/ 0 w 251"/>
                  <a:gd name="T5" fmla="*/ 0 h 6052"/>
                  <a:gd name="T6" fmla="*/ 2147483647 w 251"/>
                  <a:gd name="T7" fmla="*/ 0 h 6052"/>
                  <a:gd name="T8" fmla="*/ 2147483647 w 251"/>
                  <a:gd name="T9" fmla="*/ 2147483647 h 60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 h="6052">
                    <a:moveTo>
                      <a:pt x="250" y="6051"/>
                    </a:moveTo>
                    <a:lnTo>
                      <a:pt x="0" y="6051"/>
                    </a:lnTo>
                    <a:lnTo>
                      <a:pt x="0" y="0"/>
                    </a:lnTo>
                    <a:lnTo>
                      <a:pt x="250" y="0"/>
                    </a:lnTo>
                    <a:lnTo>
                      <a:pt x="250" y="6051"/>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1" name="Freeform 44"/>
              <p:cNvSpPr>
                <a:spLocks noChangeArrowheads="1"/>
              </p:cNvSpPr>
              <p:nvPr/>
            </p:nvSpPr>
            <p:spPr bwMode="auto">
              <a:xfrm>
                <a:off x="10445634" y="5039104"/>
                <a:ext cx="168263" cy="1819423"/>
              </a:xfrm>
              <a:custGeom>
                <a:avLst/>
                <a:gdLst>
                  <a:gd name="T0" fmla="*/ 2147483647 w 251"/>
                  <a:gd name="T1" fmla="*/ 0 h 4337"/>
                  <a:gd name="T2" fmla="*/ 2147483647 w 251"/>
                  <a:gd name="T3" fmla="*/ 2147483647 h 4337"/>
                  <a:gd name="T4" fmla="*/ 0 w 251"/>
                  <a:gd name="T5" fmla="*/ 2147483647 h 4337"/>
                  <a:gd name="T6" fmla="*/ 0 w 251"/>
                  <a:gd name="T7" fmla="*/ 0 h 4337"/>
                  <a:gd name="T8" fmla="*/ 2147483647 w 251"/>
                  <a:gd name="T9" fmla="*/ 0 h 4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 h="4337">
                    <a:moveTo>
                      <a:pt x="250" y="0"/>
                    </a:moveTo>
                    <a:lnTo>
                      <a:pt x="250" y="4336"/>
                    </a:lnTo>
                    <a:lnTo>
                      <a:pt x="0" y="4336"/>
                    </a:lnTo>
                    <a:lnTo>
                      <a:pt x="0" y="0"/>
                    </a:lnTo>
                    <a:lnTo>
                      <a:pt x="250" y="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2" name="Freeform 45"/>
              <p:cNvSpPr>
                <a:spLocks noChangeArrowheads="1"/>
              </p:cNvSpPr>
              <p:nvPr/>
            </p:nvSpPr>
            <p:spPr bwMode="auto">
              <a:xfrm>
                <a:off x="10871054" y="900154"/>
                <a:ext cx="168263" cy="4135774"/>
              </a:xfrm>
              <a:custGeom>
                <a:avLst/>
                <a:gdLst>
                  <a:gd name="T0" fmla="*/ 2147483647 w 251"/>
                  <a:gd name="T1" fmla="*/ 2147483647 h 6052"/>
                  <a:gd name="T2" fmla="*/ 0 w 251"/>
                  <a:gd name="T3" fmla="*/ 2147483647 h 6052"/>
                  <a:gd name="T4" fmla="*/ 0 w 251"/>
                  <a:gd name="T5" fmla="*/ 0 h 6052"/>
                  <a:gd name="T6" fmla="*/ 2147483647 w 251"/>
                  <a:gd name="T7" fmla="*/ 0 h 6052"/>
                  <a:gd name="T8" fmla="*/ 2147483647 w 251"/>
                  <a:gd name="T9" fmla="*/ 2147483647 h 60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 h="6052">
                    <a:moveTo>
                      <a:pt x="250" y="6051"/>
                    </a:moveTo>
                    <a:lnTo>
                      <a:pt x="0" y="6051"/>
                    </a:lnTo>
                    <a:lnTo>
                      <a:pt x="0" y="0"/>
                    </a:lnTo>
                    <a:lnTo>
                      <a:pt x="250" y="0"/>
                    </a:lnTo>
                    <a:lnTo>
                      <a:pt x="250" y="6051"/>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3" name="Freeform 46"/>
              <p:cNvSpPr>
                <a:spLocks noChangeArrowheads="1"/>
              </p:cNvSpPr>
              <p:nvPr/>
            </p:nvSpPr>
            <p:spPr bwMode="auto">
              <a:xfrm>
                <a:off x="11728246" y="3497516"/>
                <a:ext cx="168263" cy="3361011"/>
              </a:xfrm>
              <a:custGeom>
                <a:avLst/>
                <a:gdLst>
                  <a:gd name="T0" fmla="*/ 2147483647 w 250"/>
                  <a:gd name="T1" fmla="*/ 2147483647 h 6591"/>
                  <a:gd name="T2" fmla="*/ 0 w 250"/>
                  <a:gd name="T3" fmla="*/ 2147483647 h 6591"/>
                  <a:gd name="T4" fmla="*/ 0 w 250"/>
                  <a:gd name="T5" fmla="*/ 0 h 6591"/>
                  <a:gd name="T6" fmla="*/ 2147483647 w 250"/>
                  <a:gd name="T7" fmla="*/ 0 h 6591"/>
                  <a:gd name="T8" fmla="*/ 2147483647 w 250"/>
                  <a:gd name="T9" fmla="*/ 2147483647 h 65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6591">
                    <a:moveTo>
                      <a:pt x="249" y="6590"/>
                    </a:moveTo>
                    <a:lnTo>
                      <a:pt x="0" y="6590"/>
                    </a:lnTo>
                    <a:lnTo>
                      <a:pt x="0" y="0"/>
                    </a:lnTo>
                    <a:lnTo>
                      <a:pt x="249" y="0"/>
                    </a:lnTo>
                    <a:lnTo>
                      <a:pt x="249" y="6590"/>
                    </a:lnTo>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4" name="Freeform 47"/>
              <p:cNvSpPr>
                <a:spLocks noChangeArrowheads="1"/>
              </p:cNvSpPr>
              <p:nvPr/>
            </p:nvSpPr>
            <p:spPr bwMode="auto">
              <a:xfrm>
                <a:off x="10445634" y="4740630"/>
                <a:ext cx="596859" cy="596949"/>
              </a:xfrm>
              <a:custGeom>
                <a:avLst/>
                <a:gdLst>
                  <a:gd name="T0" fmla="*/ 2147483647 w 877"/>
                  <a:gd name="T1" fmla="*/ 2147483647 h 877"/>
                  <a:gd name="T2" fmla="*/ 2147483647 w 877"/>
                  <a:gd name="T3" fmla="*/ 2147483647 h 877"/>
                  <a:gd name="T4" fmla="*/ 2147483647 w 877"/>
                  <a:gd name="T5" fmla="*/ 2147483647 h 877"/>
                  <a:gd name="T6" fmla="*/ 2147483647 w 877"/>
                  <a:gd name="T7" fmla="*/ 2147483647 h 877"/>
                  <a:gd name="T8" fmla="*/ 2147483647 w 877"/>
                  <a:gd name="T9" fmla="*/ 2147483647 h 877"/>
                  <a:gd name="T10" fmla="*/ 2147483647 w 877"/>
                  <a:gd name="T11" fmla="*/ 2147483647 h 877"/>
                  <a:gd name="T12" fmla="*/ 2147483647 w 877"/>
                  <a:gd name="T13" fmla="*/ 2147483647 h 877"/>
                  <a:gd name="T14" fmla="*/ 0 w 877"/>
                  <a:gd name="T15" fmla="*/ 2147483647 h 877"/>
                  <a:gd name="T16" fmla="*/ 0 w 877"/>
                  <a:gd name="T17" fmla="*/ 2147483647 h 877"/>
                  <a:gd name="T18" fmla="*/ 2147483647 w 877"/>
                  <a:gd name="T19" fmla="*/ 2147483647 h 877"/>
                  <a:gd name="T20" fmla="*/ 2147483647 w 877"/>
                  <a:gd name="T21" fmla="*/ 2147483647 h 877"/>
                  <a:gd name="T22" fmla="*/ 2147483647 w 877"/>
                  <a:gd name="T23" fmla="*/ 2147483647 h 877"/>
                  <a:gd name="T24" fmla="*/ 2147483647 w 877"/>
                  <a:gd name="T25" fmla="*/ 2147483647 h 877"/>
                  <a:gd name="T26" fmla="*/ 2147483647 w 877"/>
                  <a:gd name="T27" fmla="*/ 2147483647 h 877"/>
                  <a:gd name="T28" fmla="*/ 2147483647 w 877"/>
                  <a:gd name="T29" fmla="*/ 2147483647 h 877"/>
                  <a:gd name="T30" fmla="*/ 2147483647 w 877"/>
                  <a:gd name="T31" fmla="*/ 2147483647 h 877"/>
                  <a:gd name="T32" fmla="*/ 2147483647 w 877"/>
                  <a:gd name="T33" fmla="*/ 2147483647 h 877"/>
                  <a:gd name="T34" fmla="*/ 2147483647 w 877"/>
                  <a:gd name="T35" fmla="*/ 2147483647 h 877"/>
                  <a:gd name="T36" fmla="*/ 2147483647 w 877"/>
                  <a:gd name="T37" fmla="*/ 2147483647 h 877"/>
                  <a:gd name="T38" fmla="*/ 2147483647 w 877"/>
                  <a:gd name="T39" fmla="*/ 2147483647 h 877"/>
                  <a:gd name="T40" fmla="*/ 2147483647 w 877"/>
                  <a:gd name="T41" fmla="*/ 2147483647 h 877"/>
                  <a:gd name="T42" fmla="*/ 2147483647 w 877"/>
                  <a:gd name="T43" fmla="*/ 2147483647 h 877"/>
                  <a:gd name="T44" fmla="*/ 2147483647 w 877"/>
                  <a:gd name="T45" fmla="*/ 2147483647 h 877"/>
                  <a:gd name="T46" fmla="*/ 2147483647 w 877"/>
                  <a:gd name="T47" fmla="*/ 2147483647 h 877"/>
                  <a:gd name="T48" fmla="*/ 2147483647 w 877"/>
                  <a:gd name="T49" fmla="*/ 2147483647 h 877"/>
                  <a:gd name="T50" fmla="*/ 2147483647 w 877"/>
                  <a:gd name="T51" fmla="*/ 2147483647 h 877"/>
                  <a:gd name="T52" fmla="*/ 2147483647 w 877"/>
                  <a:gd name="T53" fmla="*/ 2147483647 h 877"/>
                  <a:gd name="T54" fmla="*/ 2147483647 w 877"/>
                  <a:gd name="T55" fmla="*/ 2147483647 h 877"/>
                  <a:gd name="T56" fmla="*/ 2147483647 w 877"/>
                  <a:gd name="T57" fmla="*/ 2147483647 h 877"/>
                  <a:gd name="T58" fmla="*/ 2147483647 w 877"/>
                  <a:gd name="T59" fmla="*/ 2147483647 h 877"/>
                  <a:gd name="T60" fmla="*/ 2147483647 w 877"/>
                  <a:gd name="T61" fmla="*/ 2147483647 h 877"/>
                  <a:gd name="T62" fmla="*/ 2147483647 w 877"/>
                  <a:gd name="T63" fmla="*/ 2147483647 h 877"/>
                  <a:gd name="T64" fmla="*/ 2147483647 w 877"/>
                  <a:gd name="T65" fmla="*/ 2147483647 h 877"/>
                  <a:gd name="T66" fmla="*/ 2147483647 w 877"/>
                  <a:gd name="T67" fmla="*/ 2147483647 h 877"/>
                  <a:gd name="T68" fmla="*/ 2147483647 w 877"/>
                  <a:gd name="T69" fmla="*/ 2147483647 h 877"/>
                  <a:gd name="T70" fmla="*/ 2147483647 w 877"/>
                  <a:gd name="T71" fmla="*/ 2147483647 h 877"/>
                  <a:gd name="T72" fmla="*/ 2147483647 w 877"/>
                  <a:gd name="T73" fmla="*/ 2147483647 h 877"/>
                  <a:gd name="T74" fmla="*/ 2147483647 w 877"/>
                  <a:gd name="T75" fmla="*/ 2147483647 h 877"/>
                  <a:gd name="T76" fmla="*/ 2147483647 w 877"/>
                  <a:gd name="T77" fmla="*/ 2147483647 h 877"/>
                  <a:gd name="T78" fmla="*/ 2147483647 w 877"/>
                  <a:gd name="T79" fmla="*/ 2147483647 h 877"/>
                  <a:gd name="T80" fmla="*/ 2147483647 w 877"/>
                  <a:gd name="T81" fmla="*/ 2147483647 h 877"/>
                  <a:gd name="T82" fmla="*/ 2147483647 w 877"/>
                  <a:gd name="T83" fmla="*/ 2147483647 h 877"/>
                  <a:gd name="T84" fmla="*/ 2147483647 w 877"/>
                  <a:gd name="T85" fmla="*/ 2147483647 h 877"/>
                  <a:gd name="T86" fmla="*/ 2147483647 w 877"/>
                  <a:gd name="T87" fmla="*/ 2147483647 h 877"/>
                  <a:gd name="T88" fmla="*/ 2147483647 w 877"/>
                  <a:gd name="T89" fmla="*/ 2147483647 h 877"/>
                  <a:gd name="T90" fmla="*/ 2147483647 w 877"/>
                  <a:gd name="T91" fmla="*/ 2147483647 h 877"/>
                  <a:gd name="T92" fmla="*/ 2147483647 w 877"/>
                  <a:gd name="T93" fmla="*/ 2147483647 h 877"/>
                  <a:gd name="T94" fmla="*/ 2147483647 w 877"/>
                  <a:gd name="T95" fmla="*/ 2147483647 h 877"/>
                  <a:gd name="T96" fmla="*/ 2147483647 w 877"/>
                  <a:gd name="T97" fmla="*/ 2147483647 h 87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77" h="877">
                    <a:moveTo>
                      <a:pt x="438" y="876"/>
                    </a:moveTo>
                    <a:lnTo>
                      <a:pt x="392" y="871"/>
                    </a:lnTo>
                    <a:lnTo>
                      <a:pt x="351" y="865"/>
                    </a:lnTo>
                    <a:lnTo>
                      <a:pt x="306" y="855"/>
                    </a:lnTo>
                    <a:lnTo>
                      <a:pt x="265" y="840"/>
                    </a:lnTo>
                    <a:lnTo>
                      <a:pt x="229" y="820"/>
                    </a:lnTo>
                    <a:lnTo>
                      <a:pt x="193" y="799"/>
                    </a:lnTo>
                    <a:lnTo>
                      <a:pt x="158" y="774"/>
                    </a:lnTo>
                    <a:lnTo>
                      <a:pt x="127" y="748"/>
                    </a:lnTo>
                    <a:lnTo>
                      <a:pt x="102" y="718"/>
                    </a:lnTo>
                    <a:lnTo>
                      <a:pt x="76" y="683"/>
                    </a:lnTo>
                    <a:lnTo>
                      <a:pt x="50" y="647"/>
                    </a:lnTo>
                    <a:lnTo>
                      <a:pt x="35" y="606"/>
                    </a:lnTo>
                    <a:lnTo>
                      <a:pt x="20" y="570"/>
                    </a:lnTo>
                    <a:lnTo>
                      <a:pt x="10" y="525"/>
                    </a:lnTo>
                    <a:lnTo>
                      <a:pt x="0" y="484"/>
                    </a:lnTo>
                    <a:lnTo>
                      <a:pt x="0" y="438"/>
                    </a:lnTo>
                    <a:lnTo>
                      <a:pt x="0" y="392"/>
                    </a:lnTo>
                    <a:lnTo>
                      <a:pt x="10" y="351"/>
                    </a:lnTo>
                    <a:lnTo>
                      <a:pt x="20" y="311"/>
                    </a:lnTo>
                    <a:lnTo>
                      <a:pt x="35" y="270"/>
                    </a:lnTo>
                    <a:lnTo>
                      <a:pt x="50" y="229"/>
                    </a:lnTo>
                    <a:lnTo>
                      <a:pt x="76" y="194"/>
                    </a:lnTo>
                    <a:lnTo>
                      <a:pt x="102" y="158"/>
                    </a:lnTo>
                    <a:lnTo>
                      <a:pt x="127" y="128"/>
                    </a:lnTo>
                    <a:lnTo>
                      <a:pt x="158" y="102"/>
                    </a:lnTo>
                    <a:lnTo>
                      <a:pt x="193" y="77"/>
                    </a:lnTo>
                    <a:lnTo>
                      <a:pt x="229" y="56"/>
                    </a:lnTo>
                    <a:lnTo>
                      <a:pt x="265" y="36"/>
                    </a:lnTo>
                    <a:lnTo>
                      <a:pt x="306" y="21"/>
                    </a:lnTo>
                    <a:lnTo>
                      <a:pt x="351" y="11"/>
                    </a:lnTo>
                    <a:lnTo>
                      <a:pt x="392" y="5"/>
                    </a:lnTo>
                    <a:lnTo>
                      <a:pt x="438" y="0"/>
                    </a:lnTo>
                    <a:lnTo>
                      <a:pt x="479" y="5"/>
                    </a:lnTo>
                    <a:lnTo>
                      <a:pt x="524" y="11"/>
                    </a:lnTo>
                    <a:lnTo>
                      <a:pt x="565" y="21"/>
                    </a:lnTo>
                    <a:lnTo>
                      <a:pt x="606" y="36"/>
                    </a:lnTo>
                    <a:lnTo>
                      <a:pt x="641" y="51"/>
                    </a:lnTo>
                    <a:lnTo>
                      <a:pt x="677" y="77"/>
                    </a:lnTo>
                    <a:lnTo>
                      <a:pt x="713" y="102"/>
                    </a:lnTo>
                    <a:lnTo>
                      <a:pt x="748" y="128"/>
                    </a:lnTo>
                    <a:lnTo>
                      <a:pt x="774" y="163"/>
                    </a:lnTo>
                    <a:lnTo>
                      <a:pt x="799" y="199"/>
                    </a:lnTo>
                    <a:lnTo>
                      <a:pt x="825" y="234"/>
                    </a:lnTo>
                    <a:lnTo>
                      <a:pt x="840" y="270"/>
                    </a:lnTo>
                    <a:lnTo>
                      <a:pt x="855" y="311"/>
                    </a:lnTo>
                    <a:lnTo>
                      <a:pt x="865" y="351"/>
                    </a:lnTo>
                    <a:lnTo>
                      <a:pt x="871" y="397"/>
                    </a:lnTo>
                    <a:lnTo>
                      <a:pt x="876" y="438"/>
                    </a:lnTo>
                    <a:lnTo>
                      <a:pt x="871" y="484"/>
                    </a:lnTo>
                    <a:lnTo>
                      <a:pt x="865" y="525"/>
                    </a:lnTo>
                    <a:lnTo>
                      <a:pt x="855" y="565"/>
                    </a:lnTo>
                    <a:lnTo>
                      <a:pt x="840" y="606"/>
                    </a:lnTo>
                    <a:lnTo>
                      <a:pt x="825" y="642"/>
                    </a:lnTo>
                    <a:lnTo>
                      <a:pt x="799" y="683"/>
                    </a:lnTo>
                    <a:lnTo>
                      <a:pt x="774" y="713"/>
                    </a:lnTo>
                    <a:lnTo>
                      <a:pt x="748" y="748"/>
                    </a:lnTo>
                    <a:lnTo>
                      <a:pt x="713" y="774"/>
                    </a:lnTo>
                    <a:lnTo>
                      <a:pt x="677" y="799"/>
                    </a:lnTo>
                    <a:lnTo>
                      <a:pt x="641" y="825"/>
                    </a:lnTo>
                    <a:lnTo>
                      <a:pt x="606" y="840"/>
                    </a:lnTo>
                    <a:lnTo>
                      <a:pt x="565" y="855"/>
                    </a:lnTo>
                    <a:lnTo>
                      <a:pt x="524" y="865"/>
                    </a:lnTo>
                    <a:lnTo>
                      <a:pt x="479" y="871"/>
                    </a:lnTo>
                    <a:lnTo>
                      <a:pt x="438" y="876"/>
                    </a:lnTo>
                    <a:close/>
                    <a:moveTo>
                      <a:pt x="438" y="250"/>
                    </a:moveTo>
                    <a:lnTo>
                      <a:pt x="397" y="255"/>
                    </a:lnTo>
                    <a:lnTo>
                      <a:pt x="362" y="265"/>
                    </a:lnTo>
                    <a:lnTo>
                      <a:pt x="331" y="285"/>
                    </a:lnTo>
                    <a:lnTo>
                      <a:pt x="306" y="306"/>
                    </a:lnTo>
                    <a:lnTo>
                      <a:pt x="280" y="336"/>
                    </a:lnTo>
                    <a:lnTo>
                      <a:pt x="265" y="367"/>
                    </a:lnTo>
                    <a:lnTo>
                      <a:pt x="254" y="402"/>
                    </a:lnTo>
                    <a:lnTo>
                      <a:pt x="250" y="438"/>
                    </a:lnTo>
                    <a:lnTo>
                      <a:pt x="254" y="474"/>
                    </a:lnTo>
                    <a:lnTo>
                      <a:pt x="265" y="510"/>
                    </a:lnTo>
                    <a:lnTo>
                      <a:pt x="280" y="545"/>
                    </a:lnTo>
                    <a:lnTo>
                      <a:pt x="306" y="570"/>
                    </a:lnTo>
                    <a:lnTo>
                      <a:pt x="331" y="596"/>
                    </a:lnTo>
                    <a:lnTo>
                      <a:pt x="362" y="611"/>
                    </a:lnTo>
                    <a:lnTo>
                      <a:pt x="397" y="621"/>
                    </a:lnTo>
                    <a:lnTo>
                      <a:pt x="438" y="626"/>
                    </a:lnTo>
                    <a:lnTo>
                      <a:pt x="473" y="621"/>
                    </a:lnTo>
                    <a:lnTo>
                      <a:pt x="509" y="611"/>
                    </a:lnTo>
                    <a:lnTo>
                      <a:pt x="539" y="596"/>
                    </a:lnTo>
                    <a:lnTo>
                      <a:pt x="570" y="570"/>
                    </a:lnTo>
                    <a:lnTo>
                      <a:pt x="591" y="540"/>
                    </a:lnTo>
                    <a:lnTo>
                      <a:pt x="611" y="510"/>
                    </a:lnTo>
                    <a:lnTo>
                      <a:pt x="621" y="474"/>
                    </a:lnTo>
                    <a:lnTo>
                      <a:pt x="626" y="438"/>
                    </a:lnTo>
                    <a:lnTo>
                      <a:pt x="621" y="402"/>
                    </a:lnTo>
                    <a:lnTo>
                      <a:pt x="611" y="367"/>
                    </a:lnTo>
                    <a:lnTo>
                      <a:pt x="591" y="336"/>
                    </a:lnTo>
                    <a:lnTo>
                      <a:pt x="570" y="306"/>
                    </a:lnTo>
                    <a:lnTo>
                      <a:pt x="539" y="281"/>
                    </a:lnTo>
                    <a:lnTo>
                      <a:pt x="509" y="265"/>
                    </a:lnTo>
                    <a:lnTo>
                      <a:pt x="473" y="255"/>
                    </a:lnTo>
                    <a:lnTo>
                      <a:pt x="438" y="250"/>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5" name="Freeform 48"/>
              <p:cNvSpPr>
                <a:spLocks noChangeArrowheads="1"/>
              </p:cNvSpPr>
              <p:nvPr/>
            </p:nvSpPr>
            <p:spPr bwMode="auto">
              <a:xfrm>
                <a:off x="9163022" y="3370506"/>
                <a:ext cx="596859" cy="598536"/>
              </a:xfrm>
              <a:custGeom>
                <a:avLst/>
                <a:gdLst>
                  <a:gd name="T0" fmla="*/ 2147483647 w 876"/>
                  <a:gd name="T1" fmla="*/ 2147483647 h 876"/>
                  <a:gd name="T2" fmla="*/ 2147483647 w 876"/>
                  <a:gd name="T3" fmla="*/ 2147483647 h 876"/>
                  <a:gd name="T4" fmla="*/ 2147483647 w 876"/>
                  <a:gd name="T5" fmla="*/ 2147483647 h 876"/>
                  <a:gd name="T6" fmla="*/ 2147483647 w 876"/>
                  <a:gd name="T7" fmla="*/ 2147483647 h 876"/>
                  <a:gd name="T8" fmla="*/ 2147483647 w 876"/>
                  <a:gd name="T9" fmla="*/ 2147483647 h 876"/>
                  <a:gd name="T10" fmla="*/ 2147483647 w 876"/>
                  <a:gd name="T11" fmla="*/ 2147483647 h 876"/>
                  <a:gd name="T12" fmla="*/ 2147483647 w 876"/>
                  <a:gd name="T13" fmla="*/ 2147483647 h 876"/>
                  <a:gd name="T14" fmla="*/ 2147483647 w 876"/>
                  <a:gd name="T15" fmla="*/ 2147483647 h 876"/>
                  <a:gd name="T16" fmla="*/ 2147483647 w 876"/>
                  <a:gd name="T17" fmla="*/ 2147483647 h 876"/>
                  <a:gd name="T18" fmla="*/ 2147483647 w 876"/>
                  <a:gd name="T19" fmla="*/ 2147483647 h 876"/>
                  <a:gd name="T20" fmla="*/ 2147483647 w 876"/>
                  <a:gd name="T21" fmla="*/ 2147483647 h 876"/>
                  <a:gd name="T22" fmla="*/ 2147483647 w 876"/>
                  <a:gd name="T23" fmla="*/ 2147483647 h 876"/>
                  <a:gd name="T24" fmla="*/ 2147483647 w 876"/>
                  <a:gd name="T25" fmla="*/ 2147483647 h 876"/>
                  <a:gd name="T26" fmla="*/ 2147483647 w 876"/>
                  <a:gd name="T27" fmla="*/ 2147483647 h 876"/>
                  <a:gd name="T28" fmla="*/ 2147483647 w 876"/>
                  <a:gd name="T29" fmla="*/ 2147483647 h 876"/>
                  <a:gd name="T30" fmla="*/ 2147483647 w 876"/>
                  <a:gd name="T31" fmla="*/ 0 h 876"/>
                  <a:gd name="T32" fmla="*/ 2147483647 w 876"/>
                  <a:gd name="T33" fmla="*/ 0 h 876"/>
                  <a:gd name="T34" fmla="*/ 2147483647 w 876"/>
                  <a:gd name="T35" fmla="*/ 2147483647 h 876"/>
                  <a:gd name="T36" fmla="*/ 2147483647 w 876"/>
                  <a:gd name="T37" fmla="*/ 2147483647 h 876"/>
                  <a:gd name="T38" fmla="*/ 2147483647 w 876"/>
                  <a:gd name="T39" fmla="*/ 2147483647 h 876"/>
                  <a:gd name="T40" fmla="*/ 2147483647 w 876"/>
                  <a:gd name="T41" fmla="*/ 2147483647 h 876"/>
                  <a:gd name="T42" fmla="*/ 2147483647 w 876"/>
                  <a:gd name="T43" fmla="*/ 2147483647 h 876"/>
                  <a:gd name="T44" fmla="*/ 2147483647 w 876"/>
                  <a:gd name="T45" fmla="*/ 2147483647 h 876"/>
                  <a:gd name="T46" fmla="*/ 2147483647 w 876"/>
                  <a:gd name="T47" fmla="*/ 2147483647 h 876"/>
                  <a:gd name="T48" fmla="*/ 2147483647 w 876"/>
                  <a:gd name="T49" fmla="*/ 2147483647 h 876"/>
                  <a:gd name="T50" fmla="*/ 2147483647 w 876"/>
                  <a:gd name="T51" fmla="*/ 2147483647 h 876"/>
                  <a:gd name="T52" fmla="*/ 2147483647 w 876"/>
                  <a:gd name="T53" fmla="*/ 2147483647 h 876"/>
                  <a:gd name="T54" fmla="*/ 2147483647 w 876"/>
                  <a:gd name="T55" fmla="*/ 2147483647 h 876"/>
                  <a:gd name="T56" fmla="*/ 2147483647 w 876"/>
                  <a:gd name="T57" fmla="*/ 2147483647 h 876"/>
                  <a:gd name="T58" fmla="*/ 2147483647 w 876"/>
                  <a:gd name="T59" fmla="*/ 2147483647 h 876"/>
                  <a:gd name="T60" fmla="*/ 2147483647 w 876"/>
                  <a:gd name="T61" fmla="*/ 2147483647 h 876"/>
                  <a:gd name="T62" fmla="*/ 2147483647 w 876"/>
                  <a:gd name="T63" fmla="*/ 2147483647 h 876"/>
                  <a:gd name="T64" fmla="*/ 2147483647 w 876"/>
                  <a:gd name="T65" fmla="*/ 2147483647 h 876"/>
                  <a:gd name="T66" fmla="*/ 2147483647 w 876"/>
                  <a:gd name="T67" fmla="*/ 2147483647 h 876"/>
                  <a:gd name="T68" fmla="*/ 2147483647 w 876"/>
                  <a:gd name="T69" fmla="*/ 2147483647 h 876"/>
                  <a:gd name="T70" fmla="*/ 2147483647 w 876"/>
                  <a:gd name="T71" fmla="*/ 2147483647 h 876"/>
                  <a:gd name="T72" fmla="*/ 2147483647 w 876"/>
                  <a:gd name="T73" fmla="*/ 2147483647 h 876"/>
                  <a:gd name="T74" fmla="*/ 2147483647 w 876"/>
                  <a:gd name="T75" fmla="*/ 2147483647 h 876"/>
                  <a:gd name="T76" fmla="*/ 2147483647 w 876"/>
                  <a:gd name="T77" fmla="*/ 2147483647 h 876"/>
                  <a:gd name="T78" fmla="*/ 2147483647 w 876"/>
                  <a:gd name="T79" fmla="*/ 2147483647 h 876"/>
                  <a:gd name="T80" fmla="*/ 2147483647 w 876"/>
                  <a:gd name="T81" fmla="*/ 2147483647 h 876"/>
                  <a:gd name="T82" fmla="*/ 2147483647 w 876"/>
                  <a:gd name="T83" fmla="*/ 2147483647 h 876"/>
                  <a:gd name="T84" fmla="*/ 2147483647 w 876"/>
                  <a:gd name="T85" fmla="*/ 2147483647 h 876"/>
                  <a:gd name="T86" fmla="*/ 2147483647 w 876"/>
                  <a:gd name="T87" fmla="*/ 2147483647 h 876"/>
                  <a:gd name="T88" fmla="*/ 2147483647 w 876"/>
                  <a:gd name="T89" fmla="*/ 2147483647 h 876"/>
                  <a:gd name="T90" fmla="*/ 2147483647 w 876"/>
                  <a:gd name="T91" fmla="*/ 2147483647 h 876"/>
                  <a:gd name="T92" fmla="*/ 2147483647 w 876"/>
                  <a:gd name="T93" fmla="*/ 2147483647 h 876"/>
                  <a:gd name="T94" fmla="*/ 2147483647 w 876"/>
                  <a:gd name="T95" fmla="*/ 2147483647 h 876"/>
                  <a:gd name="T96" fmla="*/ 2147483647 w 876"/>
                  <a:gd name="T97" fmla="*/ 2147483647 h 8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76" h="876">
                    <a:moveTo>
                      <a:pt x="438" y="875"/>
                    </a:moveTo>
                    <a:lnTo>
                      <a:pt x="392" y="871"/>
                    </a:lnTo>
                    <a:lnTo>
                      <a:pt x="351" y="866"/>
                    </a:lnTo>
                    <a:lnTo>
                      <a:pt x="305" y="855"/>
                    </a:lnTo>
                    <a:lnTo>
                      <a:pt x="269" y="840"/>
                    </a:lnTo>
                    <a:lnTo>
                      <a:pt x="229" y="819"/>
                    </a:lnTo>
                    <a:lnTo>
                      <a:pt x="193" y="799"/>
                    </a:lnTo>
                    <a:lnTo>
                      <a:pt x="157" y="774"/>
                    </a:lnTo>
                    <a:lnTo>
                      <a:pt x="127" y="743"/>
                    </a:lnTo>
                    <a:lnTo>
                      <a:pt x="101" y="713"/>
                    </a:lnTo>
                    <a:lnTo>
                      <a:pt x="76" y="682"/>
                    </a:lnTo>
                    <a:lnTo>
                      <a:pt x="50" y="646"/>
                    </a:lnTo>
                    <a:lnTo>
                      <a:pt x="35" y="606"/>
                    </a:lnTo>
                    <a:lnTo>
                      <a:pt x="20" y="565"/>
                    </a:lnTo>
                    <a:lnTo>
                      <a:pt x="9" y="525"/>
                    </a:lnTo>
                    <a:lnTo>
                      <a:pt x="5" y="484"/>
                    </a:lnTo>
                    <a:lnTo>
                      <a:pt x="0" y="438"/>
                    </a:lnTo>
                    <a:lnTo>
                      <a:pt x="5" y="392"/>
                    </a:lnTo>
                    <a:lnTo>
                      <a:pt x="9" y="352"/>
                    </a:lnTo>
                    <a:lnTo>
                      <a:pt x="20" y="305"/>
                    </a:lnTo>
                    <a:lnTo>
                      <a:pt x="35" y="265"/>
                    </a:lnTo>
                    <a:lnTo>
                      <a:pt x="50" y="229"/>
                    </a:lnTo>
                    <a:lnTo>
                      <a:pt x="76" y="194"/>
                    </a:lnTo>
                    <a:lnTo>
                      <a:pt x="101" y="158"/>
                    </a:lnTo>
                    <a:lnTo>
                      <a:pt x="127" y="128"/>
                    </a:lnTo>
                    <a:lnTo>
                      <a:pt x="157" y="102"/>
                    </a:lnTo>
                    <a:lnTo>
                      <a:pt x="193" y="76"/>
                    </a:lnTo>
                    <a:lnTo>
                      <a:pt x="229" y="51"/>
                    </a:lnTo>
                    <a:lnTo>
                      <a:pt x="269" y="36"/>
                    </a:lnTo>
                    <a:lnTo>
                      <a:pt x="305" y="20"/>
                    </a:lnTo>
                    <a:lnTo>
                      <a:pt x="351" y="11"/>
                    </a:lnTo>
                    <a:lnTo>
                      <a:pt x="392" y="0"/>
                    </a:lnTo>
                    <a:lnTo>
                      <a:pt x="438" y="0"/>
                    </a:lnTo>
                    <a:lnTo>
                      <a:pt x="483" y="0"/>
                    </a:lnTo>
                    <a:lnTo>
                      <a:pt x="524" y="11"/>
                    </a:lnTo>
                    <a:lnTo>
                      <a:pt x="565" y="20"/>
                    </a:lnTo>
                    <a:lnTo>
                      <a:pt x="606" y="36"/>
                    </a:lnTo>
                    <a:lnTo>
                      <a:pt x="646" y="51"/>
                    </a:lnTo>
                    <a:lnTo>
                      <a:pt x="682" y="76"/>
                    </a:lnTo>
                    <a:lnTo>
                      <a:pt x="718" y="102"/>
                    </a:lnTo>
                    <a:lnTo>
                      <a:pt x="748" y="128"/>
                    </a:lnTo>
                    <a:lnTo>
                      <a:pt x="774" y="158"/>
                    </a:lnTo>
                    <a:lnTo>
                      <a:pt x="799" y="194"/>
                    </a:lnTo>
                    <a:lnTo>
                      <a:pt x="819" y="229"/>
                    </a:lnTo>
                    <a:lnTo>
                      <a:pt x="840" y="265"/>
                    </a:lnTo>
                    <a:lnTo>
                      <a:pt x="855" y="305"/>
                    </a:lnTo>
                    <a:lnTo>
                      <a:pt x="866" y="346"/>
                    </a:lnTo>
                    <a:lnTo>
                      <a:pt x="870" y="392"/>
                    </a:lnTo>
                    <a:lnTo>
                      <a:pt x="875" y="438"/>
                    </a:lnTo>
                    <a:lnTo>
                      <a:pt x="870" y="484"/>
                    </a:lnTo>
                    <a:lnTo>
                      <a:pt x="866" y="525"/>
                    </a:lnTo>
                    <a:lnTo>
                      <a:pt x="855" y="565"/>
                    </a:lnTo>
                    <a:lnTo>
                      <a:pt x="840" y="606"/>
                    </a:lnTo>
                    <a:lnTo>
                      <a:pt x="819" y="646"/>
                    </a:lnTo>
                    <a:lnTo>
                      <a:pt x="799" y="682"/>
                    </a:lnTo>
                    <a:lnTo>
                      <a:pt x="774" y="713"/>
                    </a:lnTo>
                    <a:lnTo>
                      <a:pt x="748" y="743"/>
                    </a:lnTo>
                    <a:lnTo>
                      <a:pt x="718" y="774"/>
                    </a:lnTo>
                    <a:lnTo>
                      <a:pt x="682" y="799"/>
                    </a:lnTo>
                    <a:lnTo>
                      <a:pt x="646" y="819"/>
                    </a:lnTo>
                    <a:lnTo>
                      <a:pt x="606" y="840"/>
                    </a:lnTo>
                    <a:lnTo>
                      <a:pt x="565" y="855"/>
                    </a:lnTo>
                    <a:lnTo>
                      <a:pt x="524" y="866"/>
                    </a:lnTo>
                    <a:lnTo>
                      <a:pt x="483" y="871"/>
                    </a:lnTo>
                    <a:lnTo>
                      <a:pt x="438" y="875"/>
                    </a:lnTo>
                    <a:close/>
                    <a:moveTo>
                      <a:pt x="438" y="249"/>
                    </a:moveTo>
                    <a:lnTo>
                      <a:pt x="402" y="255"/>
                    </a:lnTo>
                    <a:lnTo>
                      <a:pt x="366" y="265"/>
                    </a:lnTo>
                    <a:lnTo>
                      <a:pt x="330" y="280"/>
                    </a:lnTo>
                    <a:lnTo>
                      <a:pt x="305" y="305"/>
                    </a:lnTo>
                    <a:lnTo>
                      <a:pt x="280" y="331"/>
                    </a:lnTo>
                    <a:lnTo>
                      <a:pt x="265" y="367"/>
                    </a:lnTo>
                    <a:lnTo>
                      <a:pt x="254" y="397"/>
                    </a:lnTo>
                    <a:lnTo>
                      <a:pt x="249" y="438"/>
                    </a:lnTo>
                    <a:lnTo>
                      <a:pt x="254" y="473"/>
                    </a:lnTo>
                    <a:lnTo>
                      <a:pt x="265" y="509"/>
                    </a:lnTo>
                    <a:lnTo>
                      <a:pt x="280" y="540"/>
                    </a:lnTo>
                    <a:lnTo>
                      <a:pt x="305" y="570"/>
                    </a:lnTo>
                    <a:lnTo>
                      <a:pt x="330" y="590"/>
                    </a:lnTo>
                    <a:lnTo>
                      <a:pt x="366" y="611"/>
                    </a:lnTo>
                    <a:lnTo>
                      <a:pt x="402" y="621"/>
                    </a:lnTo>
                    <a:lnTo>
                      <a:pt x="438" y="626"/>
                    </a:lnTo>
                    <a:lnTo>
                      <a:pt x="473" y="621"/>
                    </a:lnTo>
                    <a:lnTo>
                      <a:pt x="509" y="611"/>
                    </a:lnTo>
                    <a:lnTo>
                      <a:pt x="539" y="590"/>
                    </a:lnTo>
                    <a:lnTo>
                      <a:pt x="570" y="570"/>
                    </a:lnTo>
                    <a:lnTo>
                      <a:pt x="590" y="540"/>
                    </a:lnTo>
                    <a:lnTo>
                      <a:pt x="610" y="509"/>
                    </a:lnTo>
                    <a:lnTo>
                      <a:pt x="621" y="473"/>
                    </a:lnTo>
                    <a:lnTo>
                      <a:pt x="626" y="438"/>
                    </a:lnTo>
                    <a:lnTo>
                      <a:pt x="621" y="397"/>
                    </a:lnTo>
                    <a:lnTo>
                      <a:pt x="610" y="361"/>
                    </a:lnTo>
                    <a:lnTo>
                      <a:pt x="590" y="331"/>
                    </a:lnTo>
                    <a:lnTo>
                      <a:pt x="570" y="305"/>
                    </a:lnTo>
                    <a:lnTo>
                      <a:pt x="539" y="280"/>
                    </a:lnTo>
                    <a:lnTo>
                      <a:pt x="509" y="265"/>
                    </a:lnTo>
                    <a:lnTo>
                      <a:pt x="473" y="255"/>
                    </a:lnTo>
                    <a:lnTo>
                      <a:pt x="438" y="249"/>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6" name="Freeform 49"/>
              <p:cNvSpPr>
                <a:spLocks noChangeArrowheads="1"/>
              </p:cNvSpPr>
              <p:nvPr/>
            </p:nvSpPr>
            <p:spPr bwMode="auto">
              <a:xfrm>
                <a:off x="9163022" y="3668980"/>
                <a:ext cx="168263" cy="1366948"/>
              </a:xfrm>
              <a:custGeom>
                <a:avLst/>
                <a:gdLst>
                  <a:gd name="T0" fmla="*/ 2147483647 w 250"/>
                  <a:gd name="T1" fmla="*/ 2147483647 h 2001"/>
                  <a:gd name="T2" fmla="*/ 0 w 250"/>
                  <a:gd name="T3" fmla="*/ 2147483647 h 2001"/>
                  <a:gd name="T4" fmla="*/ 0 w 250"/>
                  <a:gd name="T5" fmla="*/ 0 h 2001"/>
                  <a:gd name="T6" fmla="*/ 2147483647 w 250"/>
                  <a:gd name="T7" fmla="*/ 0 h 2001"/>
                  <a:gd name="T8" fmla="*/ 2147483647 w 250"/>
                  <a:gd name="T9" fmla="*/ 2147483647 h 20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2001">
                    <a:moveTo>
                      <a:pt x="249" y="2000"/>
                    </a:moveTo>
                    <a:lnTo>
                      <a:pt x="0" y="2000"/>
                    </a:lnTo>
                    <a:lnTo>
                      <a:pt x="0" y="0"/>
                    </a:lnTo>
                    <a:lnTo>
                      <a:pt x="249" y="0"/>
                    </a:lnTo>
                    <a:lnTo>
                      <a:pt x="249" y="200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7" name="Freeform 50"/>
              <p:cNvSpPr>
                <a:spLocks noChangeArrowheads="1"/>
              </p:cNvSpPr>
              <p:nvPr/>
            </p:nvSpPr>
            <p:spPr bwMode="auto">
              <a:xfrm>
                <a:off x="9591617" y="3632464"/>
                <a:ext cx="168263" cy="3226063"/>
              </a:xfrm>
              <a:custGeom>
                <a:avLst/>
                <a:gdLst>
                  <a:gd name="T0" fmla="*/ 2147483647 w 250"/>
                  <a:gd name="T1" fmla="*/ 2147483647 h 6337"/>
                  <a:gd name="T2" fmla="*/ 0 w 250"/>
                  <a:gd name="T3" fmla="*/ 2147483647 h 6337"/>
                  <a:gd name="T4" fmla="*/ 0 w 250"/>
                  <a:gd name="T5" fmla="*/ 0 h 6337"/>
                  <a:gd name="T6" fmla="*/ 2147483647 w 250"/>
                  <a:gd name="T7" fmla="*/ 0 h 6337"/>
                  <a:gd name="T8" fmla="*/ 2147483647 w 250"/>
                  <a:gd name="T9" fmla="*/ 2147483647 h 6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6337">
                    <a:moveTo>
                      <a:pt x="249" y="6336"/>
                    </a:moveTo>
                    <a:lnTo>
                      <a:pt x="0" y="6336"/>
                    </a:lnTo>
                    <a:lnTo>
                      <a:pt x="0" y="0"/>
                    </a:lnTo>
                    <a:lnTo>
                      <a:pt x="249" y="0"/>
                    </a:lnTo>
                    <a:lnTo>
                      <a:pt x="249" y="6336"/>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8" name="Freeform 51"/>
              <p:cNvSpPr>
                <a:spLocks noChangeArrowheads="1"/>
              </p:cNvSpPr>
              <p:nvPr/>
            </p:nvSpPr>
            <p:spPr bwMode="auto">
              <a:xfrm>
                <a:off x="11299650" y="3919826"/>
                <a:ext cx="168263" cy="1919444"/>
              </a:xfrm>
              <a:custGeom>
                <a:avLst/>
                <a:gdLst>
                  <a:gd name="T0" fmla="*/ 2147483647 w 250"/>
                  <a:gd name="T1" fmla="*/ 2147483647 h 2811"/>
                  <a:gd name="T2" fmla="*/ 2147483647 w 250"/>
                  <a:gd name="T3" fmla="*/ 2147483647 h 2811"/>
                  <a:gd name="T4" fmla="*/ 2147483647 w 250"/>
                  <a:gd name="T5" fmla="*/ 2147483647 h 2811"/>
                  <a:gd name="T6" fmla="*/ 2147483647 w 250"/>
                  <a:gd name="T7" fmla="*/ 2147483647 h 2811"/>
                  <a:gd name="T8" fmla="*/ 2147483647 w 250"/>
                  <a:gd name="T9" fmla="*/ 2147483647 h 2811"/>
                  <a:gd name="T10" fmla="*/ 2147483647 w 250"/>
                  <a:gd name="T11" fmla="*/ 2147483647 h 2811"/>
                  <a:gd name="T12" fmla="*/ 2147483647 w 250"/>
                  <a:gd name="T13" fmla="*/ 2147483647 h 2811"/>
                  <a:gd name="T14" fmla="*/ 2147483647 w 250"/>
                  <a:gd name="T15" fmla="*/ 2147483647 h 2811"/>
                  <a:gd name="T16" fmla="*/ 0 w 250"/>
                  <a:gd name="T17" fmla="*/ 2147483647 h 2811"/>
                  <a:gd name="T18" fmla="*/ 0 w 250"/>
                  <a:gd name="T19" fmla="*/ 2147483647 h 2811"/>
                  <a:gd name="T20" fmla="*/ 0 w 250"/>
                  <a:gd name="T21" fmla="*/ 0 h 2811"/>
                  <a:gd name="T22" fmla="*/ 2147483647 w 250"/>
                  <a:gd name="T23" fmla="*/ 0 h 2811"/>
                  <a:gd name="T24" fmla="*/ 2147483647 w 250"/>
                  <a:gd name="T25" fmla="*/ 2147483647 h 28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0" h="2811">
                    <a:moveTo>
                      <a:pt x="249" y="2810"/>
                    </a:moveTo>
                    <a:lnTo>
                      <a:pt x="244" y="2748"/>
                    </a:lnTo>
                    <a:lnTo>
                      <a:pt x="224" y="2692"/>
                    </a:lnTo>
                    <a:lnTo>
                      <a:pt x="203" y="2637"/>
                    </a:lnTo>
                    <a:lnTo>
                      <a:pt x="173" y="2586"/>
                    </a:lnTo>
                    <a:lnTo>
                      <a:pt x="137" y="2540"/>
                    </a:lnTo>
                    <a:lnTo>
                      <a:pt x="96" y="2499"/>
                    </a:lnTo>
                    <a:lnTo>
                      <a:pt x="50" y="2469"/>
                    </a:lnTo>
                    <a:lnTo>
                      <a:pt x="0" y="2438"/>
                    </a:lnTo>
                    <a:lnTo>
                      <a:pt x="0" y="0"/>
                    </a:lnTo>
                    <a:lnTo>
                      <a:pt x="249" y="0"/>
                    </a:lnTo>
                    <a:lnTo>
                      <a:pt x="249" y="2810"/>
                    </a:lnTo>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9" name="Freeform 52"/>
              <p:cNvSpPr>
                <a:spLocks noChangeArrowheads="1"/>
              </p:cNvSpPr>
              <p:nvPr/>
            </p:nvSpPr>
            <p:spPr bwMode="auto">
              <a:xfrm>
                <a:off x="11299650" y="4734279"/>
                <a:ext cx="168263" cy="2124248"/>
              </a:xfrm>
              <a:custGeom>
                <a:avLst/>
                <a:gdLst>
                  <a:gd name="T0" fmla="*/ 0 w 250"/>
                  <a:gd name="T1" fmla="*/ 2147483647 h 3111"/>
                  <a:gd name="T2" fmla="*/ 2147483647 w 250"/>
                  <a:gd name="T3" fmla="*/ 2147483647 h 3111"/>
                  <a:gd name="T4" fmla="*/ 2147483647 w 250"/>
                  <a:gd name="T5" fmla="*/ 2147483647 h 3111"/>
                  <a:gd name="T6" fmla="*/ 2147483647 w 250"/>
                  <a:gd name="T7" fmla="*/ 2147483647 h 3111"/>
                  <a:gd name="T8" fmla="*/ 2147483647 w 250"/>
                  <a:gd name="T9" fmla="*/ 2147483647 h 3111"/>
                  <a:gd name="T10" fmla="*/ 2147483647 w 250"/>
                  <a:gd name="T11" fmla="*/ 2147483647 h 3111"/>
                  <a:gd name="T12" fmla="*/ 2147483647 w 250"/>
                  <a:gd name="T13" fmla="*/ 2147483647 h 3111"/>
                  <a:gd name="T14" fmla="*/ 2147483647 w 250"/>
                  <a:gd name="T15" fmla="*/ 2147483647 h 3111"/>
                  <a:gd name="T16" fmla="*/ 2147483647 w 250"/>
                  <a:gd name="T17" fmla="*/ 0 h 3111"/>
                  <a:gd name="T18" fmla="*/ 2147483647 w 250"/>
                  <a:gd name="T19" fmla="*/ 0 h 3111"/>
                  <a:gd name="T20" fmla="*/ 2147483647 w 250"/>
                  <a:gd name="T21" fmla="*/ 2147483647 h 3111"/>
                  <a:gd name="T22" fmla="*/ 0 w 250"/>
                  <a:gd name="T23" fmla="*/ 2147483647 h 3111"/>
                  <a:gd name="T24" fmla="*/ 0 w 250"/>
                  <a:gd name="T25" fmla="*/ 2147483647 h 3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0" h="3111">
                    <a:moveTo>
                      <a:pt x="0" y="367"/>
                    </a:moveTo>
                    <a:lnTo>
                      <a:pt x="50" y="341"/>
                    </a:lnTo>
                    <a:lnTo>
                      <a:pt x="96" y="306"/>
                    </a:lnTo>
                    <a:lnTo>
                      <a:pt x="137" y="265"/>
                    </a:lnTo>
                    <a:lnTo>
                      <a:pt x="173" y="220"/>
                    </a:lnTo>
                    <a:lnTo>
                      <a:pt x="203" y="168"/>
                    </a:lnTo>
                    <a:lnTo>
                      <a:pt x="224" y="117"/>
                    </a:lnTo>
                    <a:lnTo>
                      <a:pt x="244" y="56"/>
                    </a:lnTo>
                    <a:lnTo>
                      <a:pt x="249" y="0"/>
                    </a:lnTo>
                    <a:lnTo>
                      <a:pt x="249" y="3110"/>
                    </a:lnTo>
                    <a:lnTo>
                      <a:pt x="0" y="3110"/>
                    </a:lnTo>
                    <a:lnTo>
                      <a:pt x="0" y="367"/>
                    </a:lnTo>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0" name="Freeform 53"/>
              <p:cNvSpPr>
                <a:spLocks noChangeArrowheads="1"/>
              </p:cNvSpPr>
              <p:nvPr/>
            </p:nvSpPr>
            <p:spPr bwMode="auto">
              <a:xfrm>
                <a:off x="10871054" y="5045454"/>
                <a:ext cx="168263" cy="1846414"/>
              </a:xfrm>
              <a:custGeom>
                <a:avLst/>
                <a:gdLst>
                  <a:gd name="T0" fmla="*/ 2147483647 w 251"/>
                  <a:gd name="T1" fmla="*/ 2147483647 h 4337"/>
                  <a:gd name="T2" fmla="*/ 2147483647 w 251"/>
                  <a:gd name="T3" fmla="*/ 2147483647 h 4337"/>
                  <a:gd name="T4" fmla="*/ 2147483647 w 251"/>
                  <a:gd name="T5" fmla="*/ 2147483647 h 4337"/>
                  <a:gd name="T6" fmla="*/ 2147483647 w 251"/>
                  <a:gd name="T7" fmla="*/ 2147483647 h 4337"/>
                  <a:gd name="T8" fmla="*/ 2147483647 w 251"/>
                  <a:gd name="T9" fmla="*/ 2147483647 h 4337"/>
                  <a:gd name="T10" fmla="*/ 2147483647 w 251"/>
                  <a:gd name="T11" fmla="*/ 2147483647 h 4337"/>
                  <a:gd name="T12" fmla="*/ 2147483647 w 251"/>
                  <a:gd name="T13" fmla="*/ 2147483647 h 4337"/>
                  <a:gd name="T14" fmla="*/ 2147483647 w 251"/>
                  <a:gd name="T15" fmla="*/ 2147483647 h 4337"/>
                  <a:gd name="T16" fmla="*/ 2147483647 w 251"/>
                  <a:gd name="T17" fmla="*/ 2147483647 h 4337"/>
                  <a:gd name="T18" fmla="*/ 2147483647 w 251"/>
                  <a:gd name="T19" fmla="*/ 2147483647 h 4337"/>
                  <a:gd name="T20" fmla="*/ 2147483647 w 251"/>
                  <a:gd name="T21" fmla="*/ 2147483647 h 4337"/>
                  <a:gd name="T22" fmla="*/ 0 w 251"/>
                  <a:gd name="T23" fmla="*/ 2147483647 h 4337"/>
                  <a:gd name="T24" fmla="*/ 0 w 251"/>
                  <a:gd name="T25" fmla="*/ 0 h 4337"/>
                  <a:gd name="T26" fmla="*/ 2147483647 w 251"/>
                  <a:gd name="T27" fmla="*/ 0 h 4337"/>
                  <a:gd name="T28" fmla="*/ 2147483647 w 251"/>
                  <a:gd name="T29" fmla="*/ 2147483647 h 4337"/>
                  <a:gd name="T30" fmla="*/ 2147483647 w 251"/>
                  <a:gd name="T31" fmla="*/ 2147483647 h 4337"/>
                  <a:gd name="T32" fmla="*/ 2147483647 w 251"/>
                  <a:gd name="T33" fmla="*/ 2147483647 h 4337"/>
                  <a:gd name="T34" fmla="*/ 2147483647 w 251"/>
                  <a:gd name="T35" fmla="*/ 2147483647 h 4337"/>
                  <a:gd name="T36" fmla="*/ 2147483647 w 251"/>
                  <a:gd name="T37" fmla="*/ 2147483647 h 4337"/>
                  <a:gd name="T38" fmla="*/ 2147483647 w 251"/>
                  <a:gd name="T39" fmla="*/ 2147483647 h 4337"/>
                  <a:gd name="T40" fmla="*/ 2147483647 w 251"/>
                  <a:gd name="T41" fmla="*/ 2147483647 h 4337"/>
                  <a:gd name="T42" fmla="*/ 2147483647 w 251"/>
                  <a:gd name="T43" fmla="*/ 2147483647 h 4337"/>
                  <a:gd name="T44" fmla="*/ 2147483647 w 251"/>
                  <a:gd name="T45" fmla="*/ 2147483647 h 433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51" h="4337">
                    <a:moveTo>
                      <a:pt x="5" y="1201"/>
                    </a:moveTo>
                    <a:lnTo>
                      <a:pt x="5" y="1262"/>
                    </a:lnTo>
                    <a:lnTo>
                      <a:pt x="20" y="1323"/>
                    </a:lnTo>
                    <a:lnTo>
                      <a:pt x="41" y="1379"/>
                    </a:lnTo>
                    <a:lnTo>
                      <a:pt x="71" y="1435"/>
                    </a:lnTo>
                    <a:lnTo>
                      <a:pt x="107" y="1481"/>
                    </a:lnTo>
                    <a:lnTo>
                      <a:pt x="153" y="1527"/>
                    </a:lnTo>
                    <a:lnTo>
                      <a:pt x="199" y="1563"/>
                    </a:lnTo>
                    <a:lnTo>
                      <a:pt x="250" y="1593"/>
                    </a:lnTo>
                    <a:lnTo>
                      <a:pt x="250" y="4336"/>
                    </a:lnTo>
                    <a:lnTo>
                      <a:pt x="0" y="4336"/>
                    </a:lnTo>
                    <a:lnTo>
                      <a:pt x="0" y="0"/>
                    </a:lnTo>
                    <a:lnTo>
                      <a:pt x="250" y="0"/>
                    </a:lnTo>
                    <a:lnTo>
                      <a:pt x="250" y="804"/>
                    </a:lnTo>
                    <a:lnTo>
                      <a:pt x="199" y="835"/>
                    </a:lnTo>
                    <a:lnTo>
                      <a:pt x="153" y="870"/>
                    </a:lnTo>
                    <a:lnTo>
                      <a:pt x="107" y="916"/>
                    </a:lnTo>
                    <a:lnTo>
                      <a:pt x="71" y="962"/>
                    </a:lnTo>
                    <a:lnTo>
                      <a:pt x="41" y="1018"/>
                    </a:lnTo>
                    <a:lnTo>
                      <a:pt x="20" y="1074"/>
                    </a:lnTo>
                    <a:lnTo>
                      <a:pt x="5" y="1135"/>
                    </a:lnTo>
                    <a:lnTo>
                      <a:pt x="5" y="1201"/>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1" name="Freeform 54"/>
              <p:cNvSpPr>
                <a:spLocks noChangeArrowheads="1"/>
              </p:cNvSpPr>
              <p:nvPr/>
            </p:nvSpPr>
            <p:spPr bwMode="auto">
              <a:xfrm>
                <a:off x="11042493" y="5256610"/>
                <a:ext cx="257157" cy="593773"/>
              </a:xfrm>
              <a:custGeom>
                <a:avLst/>
                <a:gdLst>
                  <a:gd name="T0" fmla="*/ 2147483647 w 378"/>
                  <a:gd name="T1" fmla="*/ 2147483647 h 872"/>
                  <a:gd name="T2" fmla="*/ 2147483647 w 378"/>
                  <a:gd name="T3" fmla="*/ 2147483647 h 872"/>
                  <a:gd name="T4" fmla="*/ 2147483647 w 378"/>
                  <a:gd name="T5" fmla="*/ 2147483647 h 872"/>
                  <a:gd name="T6" fmla="*/ 2147483647 w 378"/>
                  <a:gd name="T7" fmla="*/ 2147483647 h 872"/>
                  <a:gd name="T8" fmla="*/ 2147483647 w 378"/>
                  <a:gd name="T9" fmla="*/ 2147483647 h 872"/>
                  <a:gd name="T10" fmla="*/ 2147483647 w 378"/>
                  <a:gd name="T11" fmla="*/ 2147483647 h 872"/>
                  <a:gd name="T12" fmla="*/ 2147483647 w 378"/>
                  <a:gd name="T13" fmla="*/ 2147483647 h 872"/>
                  <a:gd name="T14" fmla="*/ 2147483647 w 378"/>
                  <a:gd name="T15" fmla="*/ 2147483647 h 872"/>
                  <a:gd name="T16" fmla="*/ 2147483647 w 378"/>
                  <a:gd name="T17" fmla="*/ 2147483647 h 872"/>
                  <a:gd name="T18" fmla="*/ 2147483647 w 378"/>
                  <a:gd name="T19" fmla="*/ 2147483647 h 872"/>
                  <a:gd name="T20" fmla="*/ 2147483647 w 378"/>
                  <a:gd name="T21" fmla="*/ 2147483647 h 872"/>
                  <a:gd name="T22" fmla="*/ 2147483647 w 378"/>
                  <a:gd name="T23" fmla="*/ 2147483647 h 872"/>
                  <a:gd name="T24" fmla="*/ 2147483647 w 378"/>
                  <a:gd name="T25" fmla="*/ 2147483647 h 872"/>
                  <a:gd name="T26" fmla="*/ 2147483647 w 378"/>
                  <a:gd name="T27" fmla="*/ 2147483647 h 872"/>
                  <a:gd name="T28" fmla="*/ 2147483647 w 378"/>
                  <a:gd name="T29" fmla="*/ 2147483647 h 872"/>
                  <a:gd name="T30" fmla="*/ 2147483647 w 378"/>
                  <a:gd name="T31" fmla="*/ 2147483647 h 872"/>
                  <a:gd name="T32" fmla="*/ 2147483647 w 378"/>
                  <a:gd name="T33" fmla="*/ 2147483647 h 872"/>
                  <a:gd name="T34" fmla="*/ 2147483647 w 378"/>
                  <a:gd name="T35" fmla="*/ 2147483647 h 872"/>
                  <a:gd name="T36" fmla="*/ 2147483647 w 378"/>
                  <a:gd name="T37" fmla="*/ 2147483647 h 872"/>
                  <a:gd name="T38" fmla="*/ 2147483647 w 378"/>
                  <a:gd name="T39" fmla="*/ 2147483647 h 872"/>
                  <a:gd name="T40" fmla="*/ 2147483647 w 378"/>
                  <a:gd name="T41" fmla="*/ 2147483647 h 872"/>
                  <a:gd name="T42" fmla="*/ 2147483647 w 378"/>
                  <a:gd name="T43" fmla="*/ 2147483647 h 872"/>
                  <a:gd name="T44" fmla="*/ 2147483647 w 378"/>
                  <a:gd name="T45" fmla="*/ 2147483647 h 872"/>
                  <a:gd name="T46" fmla="*/ 2147483647 w 378"/>
                  <a:gd name="T47" fmla="*/ 2147483647 h 872"/>
                  <a:gd name="T48" fmla="*/ 2147483647 w 378"/>
                  <a:gd name="T49" fmla="*/ 2147483647 h 872"/>
                  <a:gd name="T50" fmla="*/ 2147483647 w 378"/>
                  <a:gd name="T51" fmla="*/ 2147483647 h 872"/>
                  <a:gd name="T52" fmla="*/ 2147483647 w 378"/>
                  <a:gd name="T53" fmla="*/ 2147483647 h 872"/>
                  <a:gd name="T54" fmla="*/ 2147483647 w 378"/>
                  <a:gd name="T55" fmla="*/ 2147483647 h 872"/>
                  <a:gd name="T56" fmla="*/ 2147483647 w 378"/>
                  <a:gd name="T57" fmla="*/ 2147483647 h 872"/>
                  <a:gd name="T58" fmla="*/ 2147483647 w 378"/>
                  <a:gd name="T59" fmla="*/ 2147483647 h 872"/>
                  <a:gd name="T60" fmla="*/ 2147483647 w 378"/>
                  <a:gd name="T61" fmla="*/ 2147483647 h 872"/>
                  <a:gd name="T62" fmla="*/ 2147483647 w 378"/>
                  <a:gd name="T63" fmla="*/ 2147483647 h 872"/>
                  <a:gd name="T64" fmla="*/ 2147483647 w 378"/>
                  <a:gd name="T65" fmla="*/ 2147483647 h 872"/>
                  <a:gd name="T66" fmla="*/ 2147483647 w 378"/>
                  <a:gd name="T67" fmla="*/ 2147483647 h 872"/>
                  <a:gd name="T68" fmla="*/ 2147483647 w 378"/>
                  <a:gd name="T69" fmla="*/ 2147483647 h 872"/>
                  <a:gd name="T70" fmla="*/ 2147483647 w 378"/>
                  <a:gd name="T71" fmla="*/ 2147483647 h 872"/>
                  <a:gd name="T72" fmla="*/ 2147483647 w 378"/>
                  <a:gd name="T73" fmla="*/ 2147483647 h 872"/>
                  <a:gd name="T74" fmla="*/ 0 w 378"/>
                  <a:gd name="T75" fmla="*/ 2147483647 h 872"/>
                  <a:gd name="T76" fmla="*/ 0 w 378"/>
                  <a:gd name="T77" fmla="*/ 2147483647 h 872"/>
                  <a:gd name="T78" fmla="*/ 0 w 378"/>
                  <a:gd name="T79" fmla="*/ 2147483647 h 872"/>
                  <a:gd name="T80" fmla="*/ 2147483647 w 378"/>
                  <a:gd name="T81" fmla="*/ 2147483647 h 872"/>
                  <a:gd name="T82" fmla="*/ 2147483647 w 378"/>
                  <a:gd name="T83" fmla="*/ 2147483647 h 872"/>
                  <a:gd name="T84" fmla="*/ 2147483647 w 378"/>
                  <a:gd name="T85" fmla="*/ 0 h 872"/>
                  <a:gd name="T86" fmla="*/ 2147483647 w 378"/>
                  <a:gd name="T87" fmla="*/ 0 h 872"/>
                  <a:gd name="T88" fmla="*/ 2147483647 w 378"/>
                  <a:gd name="T89" fmla="*/ 0 h 872"/>
                  <a:gd name="T90" fmla="*/ 2147483647 w 378"/>
                  <a:gd name="T91" fmla="*/ 0 h 872"/>
                  <a:gd name="T92" fmla="*/ 2147483647 w 378"/>
                  <a:gd name="T93" fmla="*/ 2147483647 h 872"/>
                  <a:gd name="T94" fmla="*/ 2147483647 w 378"/>
                  <a:gd name="T95" fmla="*/ 2147483647 h 872"/>
                  <a:gd name="T96" fmla="*/ 2147483647 w 378"/>
                  <a:gd name="T97" fmla="*/ 2147483647 h 872"/>
                  <a:gd name="T98" fmla="*/ 2147483647 w 378"/>
                  <a:gd name="T99" fmla="*/ 2147483647 h 872"/>
                  <a:gd name="T100" fmla="*/ 2147483647 w 378"/>
                  <a:gd name="T101" fmla="*/ 2147483647 h 872"/>
                  <a:gd name="T102" fmla="*/ 2147483647 w 378"/>
                  <a:gd name="T103" fmla="*/ 2147483647 h 872"/>
                  <a:gd name="T104" fmla="*/ 2147483647 w 378"/>
                  <a:gd name="T105" fmla="*/ 2147483647 h 872"/>
                  <a:gd name="T106" fmla="*/ 2147483647 w 378"/>
                  <a:gd name="T107" fmla="*/ 2147483647 h 872"/>
                  <a:gd name="T108" fmla="*/ 2147483647 w 378"/>
                  <a:gd name="T109" fmla="*/ 2147483647 h 872"/>
                  <a:gd name="T110" fmla="*/ 2147483647 w 378"/>
                  <a:gd name="T111" fmla="*/ 2147483647 h 872"/>
                  <a:gd name="T112" fmla="*/ 2147483647 w 378"/>
                  <a:gd name="T113" fmla="*/ 2147483647 h 872"/>
                  <a:gd name="T114" fmla="*/ 2147483647 w 378"/>
                  <a:gd name="T115" fmla="*/ 2147483647 h 872"/>
                  <a:gd name="T116" fmla="*/ 2147483647 w 378"/>
                  <a:gd name="T117" fmla="*/ 2147483647 h 87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78" h="872">
                    <a:moveTo>
                      <a:pt x="188" y="250"/>
                    </a:moveTo>
                    <a:lnTo>
                      <a:pt x="152" y="255"/>
                    </a:lnTo>
                    <a:lnTo>
                      <a:pt x="117" y="265"/>
                    </a:lnTo>
                    <a:lnTo>
                      <a:pt x="86" y="280"/>
                    </a:lnTo>
                    <a:lnTo>
                      <a:pt x="56" y="306"/>
                    </a:lnTo>
                    <a:lnTo>
                      <a:pt x="35" y="331"/>
                    </a:lnTo>
                    <a:lnTo>
                      <a:pt x="20" y="362"/>
                    </a:lnTo>
                    <a:lnTo>
                      <a:pt x="5" y="398"/>
                    </a:lnTo>
                    <a:lnTo>
                      <a:pt x="5" y="438"/>
                    </a:lnTo>
                    <a:lnTo>
                      <a:pt x="5" y="474"/>
                    </a:lnTo>
                    <a:lnTo>
                      <a:pt x="20" y="509"/>
                    </a:lnTo>
                    <a:lnTo>
                      <a:pt x="35" y="540"/>
                    </a:lnTo>
                    <a:lnTo>
                      <a:pt x="56" y="571"/>
                    </a:lnTo>
                    <a:lnTo>
                      <a:pt x="86" y="591"/>
                    </a:lnTo>
                    <a:lnTo>
                      <a:pt x="117" y="611"/>
                    </a:lnTo>
                    <a:lnTo>
                      <a:pt x="152" y="621"/>
                    </a:lnTo>
                    <a:lnTo>
                      <a:pt x="188" y="621"/>
                    </a:lnTo>
                    <a:lnTo>
                      <a:pt x="229" y="621"/>
                    </a:lnTo>
                    <a:lnTo>
                      <a:pt x="259" y="611"/>
                    </a:lnTo>
                    <a:lnTo>
                      <a:pt x="290" y="596"/>
                    </a:lnTo>
                    <a:lnTo>
                      <a:pt x="321" y="571"/>
                    </a:lnTo>
                    <a:lnTo>
                      <a:pt x="341" y="545"/>
                    </a:lnTo>
                    <a:lnTo>
                      <a:pt x="356" y="519"/>
                    </a:lnTo>
                    <a:lnTo>
                      <a:pt x="371" y="484"/>
                    </a:lnTo>
                    <a:lnTo>
                      <a:pt x="377" y="448"/>
                    </a:lnTo>
                    <a:lnTo>
                      <a:pt x="377" y="830"/>
                    </a:lnTo>
                    <a:lnTo>
                      <a:pt x="330" y="850"/>
                    </a:lnTo>
                    <a:lnTo>
                      <a:pt x="285" y="860"/>
                    </a:lnTo>
                    <a:lnTo>
                      <a:pt x="239" y="871"/>
                    </a:lnTo>
                    <a:lnTo>
                      <a:pt x="188" y="871"/>
                    </a:lnTo>
                    <a:lnTo>
                      <a:pt x="142" y="871"/>
                    </a:lnTo>
                    <a:lnTo>
                      <a:pt x="91" y="860"/>
                    </a:lnTo>
                    <a:lnTo>
                      <a:pt x="45" y="850"/>
                    </a:lnTo>
                    <a:lnTo>
                      <a:pt x="0" y="830"/>
                    </a:lnTo>
                    <a:lnTo>
                      <a:pt x="0" y="41"/>
                    </a:lnTo>
                    <a:lnTo>
                      <a:pt x="45" y="26"/>
                    </a:lnTo>
                    <a:lnTo>
                      <a:pt x="91" y="11"/>
                    </a:lnTo>
                    <a:lnTo>
                      <a:pt x="142" y="0"/>
                    </a:lnTo>
                    <a:lnTo>
                      <a:pt x="188" y="0"/>
                    </a:lnTo>
                    <a:lnTo>
                      <a:pt x="239" y="0"/>
                    </a:lnTo>
                    <a:lnTo>
                      <a:pt x="285" y="11"/>
                    </a:lnTo>
                    <a:lnTo>
                      <a:pt x="330" y="26"/>
                    </a:lnTo>
                    <a:lnTo>
                      <a:pt x="377" y="41"/>
                    </a:lnTo>
                    <a:lnTo>
                      <a:pt x="377" y="423"/>
                    </a:lnTo>
                    <a:lnTo>
                      <a:pt x="371" y="387"/>
                    </a:lnTo>
                    <a:lnTo>
                      <a:pt x="356" y="357"/>
                    </a:lnTo>
                    <a:lnTo>
                      <a:pt x="341" y="326"/>
                    </a:lnTo>
                    <a:lnTo>
                      <a:pt x="321" y="301"/>
                    </a:lnTo>
                    <a:lnTo>
                      <a:pt x="290" y="280"/>
                    </a:lnTo>
                    <a:lnTo>
                      <a:pt x="259" y="265"/>
                    </a:lnTo>
                    <a:lnTo>
                      <a:pt x="229" y="255"/>
                    </a:lnTo>
                    <a:lnTo>
                      <a:pt x="188" y="250"/>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2" name="Freeform 55"/>
              <p:cNvSpPr>
                <a:spLocks noChangeArrowheads="1"/>
              </p:cNvSpPr>
              <p:nvPr/>
            </p:nvSpPr>
            <p:spPr bwMode="auto">
              <a:xfrm>
                <a:off x="10874229" y="5283599"/>
                <a:ext cx="165089" cy="536619"/>
              </a:xfrm>
              <a:custGeom>
                <a:avLst/>
                <a:gdLst>
                  <a:gd name="T0" fmla="*/ 0 w 246"/>
                  <a:gd name="T1" fmla="*/ 2147483647 h 790"/>
                  <a:gd name="T2" fmla="*/ 0 w 246"/>
                  <a:gd name="T3" fmla="*/ 2147483647 h 790"/>
                  <a:gd name="T4" fmla="*/ 2147483647 w 246"/>
                  <a:gd name="T5" fmla="*/ 2147483647 h 790"/>
                  <a:gd name="T6" fmla="*/ 2147483647 w 246"/>
                  <a:gd name="T7" fmla="*/ 2147483647 h 790"/>
                  <a:gd name="T8" fmla="*/ 2147483647 w 246"/>
                  <a:gd name="T9" fmla="*/ 2147483647 h 790"/>
                  <a:gd name="T10" fmla="*/ 2147483647 w 246"/>
                  <a:gd name="T11" fmla="*/ 2147483647 h 790"/>
                  <a:gd name="T12" fmla="*/ 2147483647 w 246"/>
                  <a:gd name="T13" fmla="*/ 2147483647 h 790"/>
                  <a:gd name="T14" fmla="*/ 2147483647 w 246"/>
                  <a:gd name="T15" fmla="*/ 2147483647 h 790"/>
                  <a:gd name="T16" fmla="*/ 2147483647 w 246"/>
                  <a:gd name="T17" fmla="*/ 0 h 790"/>
                  <a:gd name="T18" fmla="*/ 2147483647 w 246"/>
                  <a:gd name="T19" fmla="*/ 0 h 790"/>
                  <a:gd name="T20" fmla="*/ 2147483647 w 246"/>
                  <a:gd name="T21" fmla="*/ 2147483647 h 790"/>
                  <a:gd name="T22" fmla="*/ 2147483647 w 246"/>
                  <a:gd name="T23" fmla="*/ 2147483647 h 790"/>
                  <a:gd name="T24" fmla="*/ 2147483647 w 246"/>
                  <a:gd name="T25" fmla="*/ 2147483647 h 790"/>
                  <a:gd name="T26" fmla="*/ 2147483647 w 246"/>
                  <a:gd name="T27" fmla="*/ 2147483647 h 790"/>
                  <a:gd name="T28" fmla="*/ 2147483647 w 246"/>
                  <a:gd name="T29" fmla="*/ 2147483647 h 790"/>
                  <a:gd name="T30" fmla="*/ 2147483647 w 246"/>
                  <a:gd name="T31" fmla="*/ 2147483647 h 790"/>
                  <a:gd name="T32" fmla="*/ 2147483647 w 246"/>
                  <a:gd name="T33" fmla="*/ 2147483647 h 790"/>
                  <a:gd name="T34" fmla="*/ 0 w 246"/>
                  <a:gd name="T35" fmla="*/ 2147483647 h 790"/>
                  <a:gd name="T36" fmla="*/ 0 w 246"/>
                  <a:gd name="T37" fmla="*/ 2147483647 h 7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6" h="790">
                    <a:moveTo>
                      <a:pt x="0" y="397"/>
                    </a:moveTo>
                    <a:lnTo>
                      <a:pt x="0" y="331"/>
                    </a:lnTo>
                    <a:lnTo>
                      <a:pt x="15" y="270"/>
                    </a:lnTo>
                    <a:lnTo>
                      <a:pt x="36" y="214"/>
                    </a:lnTo>
                    <a:lnTo>
                      <a:pt x="66" y="158"/>
                    </a:lnTo>
                    <a:lnTo>
                      <a:pt x="102" y="112"/>
                    </a:lnTo>
                    <a:lnTo>
                      <a:pt x="148" y="66"/>
                    </a:lnTo>
                    <a:lnTo>
                      <a:pt x="194" y="31"/>
                    </a:lnTo>
                    <a:lnTo>
                      <a:pt x="245" y="0"/>
                    </a:lnTo>
                    <a:lnTo>
                      <a:pt x="245" y="789"/>
                    </a:lnTo>
                    <a:lnTo>
                      <a:pt x="194" y="759"/>
                    </a:lnTo>
                    <a:lnTo>
                      <a:pt x="148" y="723"/>
                    </a:lnTo>
                    <a:lnTo>
                      <a:pt x="102" y="677"/>
                    </a:lnTo>
                    <a:lnTo>
                      <a:pt x="66" y="631"/>
                    </a:lnTo>
                    <a:lnTo>
                      <a:pt x="36" y="575"/>
                    </a:lnTo>
                    <a:lnTo>
                      <a:pt x="15" y="519"/>
                    </a:lnTo>
                    <a:lnTo>
                      <a:pt x="0" y="458"/>
                    </a:lnTo>
                    <a:lnTo>
                      <a:pt x="0" y="397"/>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3" name="Freeform 56"/>
              <p:cNvSpPr>
                <a:spLocks noChangeArrowheads="1"/>
              </p:cNvSpPr>
              <p:nvPr/>
            </p:nvSpPr>
            <p:spPr bwMode="auto">
              <a:xfrm>
                <a:off x="11299650" y="5283599"/>
                <a:ext cx="168263" cy="536619"/>
              </a:xfrm>
              <a:custGeom>
                <a:avLst/>
                <a:gdLst>
                  <a:gd name="T0" fmla="*/ 2147483647 w 250"/>
                  <a:gd name="T1" fmla="*/ 2147483647 h 790"/>
                  <a:gd name="T2" fmla="*/ 2147483647 w 250"/>
                  <a:gd name="T3" fmla="*/ 2147483647 h 790"/>
                  <a:gd name="T4" fmla="*/ 2147483647 w 250"/>
                  <a:gd name="T5" fmla="*/ 2147483647 h 790"/>
                  <a:gd name="T6" fmla="*/ 2147483647 w 250"/>
                  <a:gd name="T7" fmla="*/ 2147483647 h 790"/>
                  <a:gd name="T8" fmla="*/ 2147483647 w 250"/>
                  <a:gd name="T9" fmla="*/ 2147483647 h 790"/>
                  <a:gd name="T10" fmla="*/ 2147483647 w 250"/>
                  <a:gd name="T11" fmla="*/ 2147483647 h 790"/>
                  <a:gd name="T12" fmla="*/ 2147483647 w 250"/>
                  <a:gd name="T13" fmla="*/ 2147483647 h 790"/>
                  <a:gd name="T14" fmla="*/ 2147483647 w 250"/>
                  <a:gd name="T15" fmla="*/ 2147483647 h 790"/>
                  <a:gd name="T16" fmla="*/ 0 w 250"/>
                  <a:gd name="T17" fmla="*/ 2147483647 h 790"/>
                  <a:gd name="T18" fmla="*/ 0 w 250"/>
                  <a:gd name="T19" fmla="*/ 2147483647 h 790"/>
                  <a:gd name="T20" fmla="*/ 0 w 250"/>
                  <a:gd name="T21" fmla="*/ 2147483647 h 790"/>
                  <a:gd name="T22" fmla="*/ 0 w 250"/>
                  <a:gd name="T23" fmla="*/ 2147483647 h 790"/>
                  <a:gd name="T24" fmla="*/ 0 w 250"/>
                  <a:gd name="T25" fmla="*/ 2147483647 h 790"/>
                  <a:gd name="T26" fmla="*/ 0 w 250"/>
                  <a:gd name="T27" fmla="*/ 2147483647 h 790"/>
                  <a:gd name="T28" fmla="*/ 0 w 250"/>
                  <a:gd name="T29" fmla="*/ 2147483647 h 790"/>
                  <a:gd name="T30" fmla="*/ 0 w 250"/>
                  <a:gd name="T31" fmla="*/ 0 h 790"/>
                  <a:gd name="T32" fmla="*/ 2147483647 w 250"/>
                  <a:gd name="T33" fmla="*/ 2147483647 h 790"/>
                  <a:gd name="T34" fmla="*/ 2147483647 w 250"/>
                  <a:gd name="T35" fmla="*/ 2147483647 h 790"/>
                  <a:gd name="T36" fmla="*/ 2147483647 w 250"/>
                  <a:gd name="T37" fmla="*/ 2147483647 h 790"/>
                  <a:gd name="T38" fmla="*/ 2147483647 w 250"/>
                  <a:gd name="T39" fmla="*/ 2147483647 h 790"/>
                  <a:gd name="T40" fmla="*/ 2147483647 w 250"/>
                  <a:gd name="T41" fmla="*/ 2147483647 h 790"/>
                  <a:gd name="T42" fmla="*/ 2147483647 w 250"/>
                  <a:gd name="T43" fmla="*/ 2147483647 h 790"/>
                  <a:gd name="T44" fmla="*/ 2147483647 w 250"/>
                  <a:gd name="T45" fmla="*/ 2147483647 h 790"/>
                  <a:gd name="T46" fmla="*/ 2147483647 w 250"/>
                  <a:gd name="T47" fmla="*/ 2147483647 h 790"/>
                  <a:gd name="T48" fmla="*/ 2147483647 w 250"/>
                  <a:gd name="T49" fmla="*/ 2147483647 h 790"/>
                  <a:gd name="T50" fmla="*/ 2147483647 w 250"/>
                  <a:gd name="T51" fmla="*/ 2147483647 h 79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50" h="790">
                    <a:moveTo>
                      <a:pt x="249" y="422"/>
                    </a:moveTo>
                    <a:lnTo>
                      <a:pt x="244" y="478"/>
                    </a:lnTo>
                    <a:lnTo>
                      <a:pt x="224" y="539"/>
                    </a:lnTo>
                    <a:lnTo>
                      <a:pt x="203" y="590"/>
                    </a:lnTo>
                    <a:lnTo>
                      <a:pt x="173" y="642"/>
                    </a:lnTo>
                    <a:lnTo>
                      <a:pt x="137" y="687"/>
                    </a:lnTo>
                    <a:lnTo>
                      <a:pt x="96" y="728"/>
                    </a:lnTo>
                    <a:lnTo>
                      <a:pt x="50" y="763"/>
                    </a:lnTo>
                    <a:lnTo>
                      <a:pt x="0" y="789"/>
                    </a:lnTo>
                    <a:lnTo>
                      <a:pt x="0" y="407"/>
                    </a:lnTo>
                    <a:lnTo>
                      <a:pt x="0" y="397"/>
                    </a:lnTo>
                    <a:lnTo>
                      <a:pt x="0" y="382"/>
                    </a:lnTo>
                    <a:lnTo>
                      <a:pt x="0" y="0"/>
                    </a:lnTo>
                    <a:lnTo>
                      <a:pt x="50" y="31"/>
                    </a:lnTo>
                    <a:lnTo>
                      <a:pt x="96" y="61"/>
                    </a:lnTo>
                    <a:lnTo>
                      <a:pt x="137" y="102"/>
                    </a:lnTo>
                    <a:lnTo>
                      <a:pt x="173" y="148"/>
                    </a:lnTo>
                    <a:lnTo>
                      <a:pt x="203" y="199"/>
                    </a:lnTo>
                    <a:lnTo>
                      <a:pt x="224" y="254"/>
                    </a:lnTo>
                    <a:lnTo>
                      <a:pt x="244" y="310"/>
                    </a:lnTo>
                    <a:lnTo>
                      <a:pt x="249" y="372"/>
                    </a:lnTo>
                    <a:lnTo>
                      <a:pt x="249" y="422"/>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4" name="Freeform 57"/>
              <p:cNvSpPr>
                <a:spLocks noChangeArrowheads="1"/>
              </p:cNvSpPr>
              <p:nvPr/>
            </p:nvSpPr>
            <p:spPr bwMode="auto">
              <a:xfrm>
                <a:off x="10445634" y="4770795"/>
                <a:ext cx="168263" cy="533444"/>
              </a:xfrm>
              <a:custGeom>
                <a:avLst/>
                <a:gdLst>
                  <a:gd name="T0" fmla="*/ 0 w 251"/>
                  <a:gd name="T1" fmla="*/ 2147483647 h 785"/>
                  <a:gd name="T2" fmla="*/ 2147483647 w 251"/>
                  <a:gd name="T3" fmla="*/ 2147483647 h 785"/>
                  <a:gd name="T4" fmla="*/ 2147483647 w 251"/>
                  <a:gd name="T5" fmla="*/ 2147483647 h 785"/>
                  <a:gd name="T6" fmla="*/ 2147483647 w 251"/>
                  <a:gd name="T7" fmla="*/ 2147483647 h 785"/>
                  <a:gd name="T8" fmla="*/ 2147483647 w 251"/>
                  <a:gd name="T9" fmla="*/ 2147483647 h 785"/>
                  <a:gd name="T10" fmla="*/ 2147483647 w 251"/>
                  <a:gd name="T11" fmla="*/ 2147483647 h 785"/>
                  <a:gd name="T12" fmla="*/ 2147483647 w 251"/>
                  <a:gd name="T13" fmla="*/ 2147483647 h 785"/>
                  <a:gd name="T14" fmla="*/ 2147483647 w 251"/>
                  <a:gd name="T15" fmla="*/ 2147483647 h 785"/>
                  <a:gd name="T16" fmla="*/ 2147483647 w 251"/>
                  <a:gd name="T17" fmla="*/ 0 h 785"/>
                  <a:gd name="T18" fmla="*/ 2147483647 w 251"/>
                  <a:gd name="T19" fmla="*/ 0 h 785"/>
                  <a:gd name="T20" fmla="*/ 2147483647 w 251"/>
                  <a:gd name="T21" fmla="*/ 2147483647 h 785"/>
                  <a:gd name="T22" fmla="*/ 2147483647 w 251"/>
                  <a:gd name="T23" fmla="*/ 2147483647 h 785"/>
                  <a:gd name="T24" fmla="*/ 2147483647 w 251"/>
                  <a:gd name="T25" fmla="*/ 2147483647 h 785"/>
                  <a:gd name="T26" fmla="*/ 2147483647 w 251"/>
                  <a:gd name="T27" fmla="*/ 2147483647 h 785"/>
                  <a:gd name="T28" fmla="*/ 2147483647 w 251"/>
                  <a:gd name="T29" fmla="*/ 2147483647 h 785"/>
                  <a:gd name="T30" fmla="*/ 2147483647 w 251"/>
                  <a:gd name="T31" fmla="*/ 2147483647 h 785"/>
                  <a:gd name="T32" fmla="*/ 2147483647 w 251"/>
                  <a:gd name="T33" fmla="*/ 2147483647 h 785"/>
                  <a:gd name="T34" fmla="*/ 2147483647 w 251"/>
                  <a:gd name="T35" fmla="*/ 2147483647 h 785"/>
                  <a:gd name="T36" fmla="*/ 0 w 251"/>
                  <a:gd name="T37" fmla="*/ 2147483647 h 7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1" h="785">
                    <a:moveTo>
                      <a:pt x="0" y="392"/>
                    </a:moveTo>
                    <a:lnTo>
                      <a:pt x="5" y="326"/>
                    </a:lnTo>
                    <a:lnTo>
                      <a:pt x="15" y="270"/>
                    </a:lnTo>
                    <a:lnTo>
                      <a:pt x="41" y="209"/>
                    </a:lnTo>
                    <a:lnTo>
                      <a:pt x="66" y="158"/>
                    </a:lnTo>
                    <a:lnTo>
                      <a:pt x="107" y="107"/>
                    </a:lnTo>
                    <a:lnTo>
                      <a:pt x="147" y="66"/>
                    </a:lnTo>
                    <a:lnTo>
                      <a:pt x="193" y="31"/>
                    </a:lnTo>
                    <a:lnTo>
                      <a:pt x="250" y="0"/>
                    </a:lnTo>
                    <a:lnTo>
                      <a:pt x="250" y="784"/>
                    </a:lnTo>
                    <a:lnTo>
                      <a:pt x="193" y="753"/>
                    </a:lnTo>
                    <a:lnTo>
                      <a:pt x="147" y="718"/>
                    </a:lnTo>
                    <a:lnTo>
                      <a:pt x="107" y="677"/>
                    </a:lnTo>
                    <a:lnTo>
                      <a:pt x="66" y="626"/>
                    </a:lnTo>
                    <a:lnTo>
                      <a:pt x="41" y="575"/>
                    </a:lnTo>
                    <a:lnTo>
                      <a:pt x="15" y="519"/>
                    </a:lnTo>
                    <a:lnTo>
                      <a:pt x="5" y="458"/>
                    </a:lnTo>
                    <a:lnTo>
                      <a:pt x="0" y="392"/>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5" name="Freeform 58"/>
              <p:cNvSpPr>
                <a:spLocks noChangeArrowheads="1"/>
              </p:cNvSpPr>
              <p:nvPr/>
            </p:nvSpPr>
            <p:spPr bwMode="auto">
              <a:xfrm>
                <a:off x="10871054" y="4767620"/>
                <a:ext cx="168263" cy="539794"/>
              </a:xfrm>
              <a:custGeom>
                <a:avLst/>
                <a:gdLst>
                  <a:gd name="T0" fmla="*/ 2147483647 w 251"/>
                  <a:gd name="T1" fmla="*/ 2147483647 h 795"/>
                  <a:gd name="T2" fmla="*/ 2147483647 w 251"/>
                  <a:gd name="T3" fmla="*/ 2147483647 h 795"/>
                  <a:gd name="T4" fmla="*/ 2147483647 w 251"/>
                  <a:gd name="T5" fmla="*/ 2147483647 h 795"/>
                  <a:gd name="T6" fmla="*/ 2147483647 w 251"/>
                  <a:gd name="T7" fmla="*/ 2147483647 h 795"/>
                  <a:gd name="T8" fmla="*/ 2147483647 w 251"/>
                  <a:gd name="T9" fmla="*/ 2147483647 h 795"/>
                  <a:gd name="T10" fmla="*/ 2147483647 w 251"/>
                  <a:gd name="T11" fmla="*/ 2147483647 h 795"/>
                  <a:gd name="T12" fmla="*/ 2147483647 w 251"/>
                  <a:gd name="T13" fmla="*/ 2147483647 h 795"/>
                  <a:gd name="T14" fmla="*/ 2147483647 w 251"/>
                  <a:gd name="T15" fmla="*/ 2147483647 h 795"/>
                  <a:gd name="T16" fmla="*/ 0 w 251"/>
                  <a:gd name="T17" fmla="*/ 2147483647 h 795"/>
                  <a:gd name="T18" fmla="*/ 0 w 251"/>
                  <a:gd name="T19" fmla="*/ 2147483647 h 795"/>
                  <a:gd name="T20" fmla="*/ 0 w 251"/>
                  <a:gd name="T21" fmla="*/ 2147483647 h 795"/>
                  <a:gd name="T22" fmla="*/ 0 w 251"/>
                  <a:gd name="T23" fmla="*/ 2147483647 h 795"/>
                  <a:gd name="T24" fmla="*/ 0 w 251"/>
                  <a:gd name="T25" fmla="*/ 2147483647 h 795"/>
                  <a:gd name="T26" fmla="*/ 0 w 251"/>
                  <a:gd name="T27" fmla="*/ 2147483647 h 795"/>
                  <a:gd name="T28" fmla="*/ 0 w 251"/>
                  <a:gd name="T29" fmla="*/ 2147483647 h 795"/>
                  <a:gd name="T30" fmla="*/ 0 w 251"/>
                  <a:gd name="T31" fmla="*/ 0 h 795"/>
                  <a:gd name="T32" fmla="*/ 2147483647 w 251"/>
                  <a:gd name="T33" fmla="*/ 2147483647 h 795"/>
                  <a:gd name="T34" fmla="*/ 2147483647 w 251"/>
                  <a:gd name="T35" fmla="*/ 2147483647 h 795"/>
                  <a:gd name="T36" fmla="*/ 2147483647 w 251"/>
                  <a:gd name="T37" fmla="*/ 2147483647 h 795"/>
                  <a:gd name="T38" fmla="*/ 2147483647 w 251"/>
                  <a:gd name="T39" fmla="*/ 2147483647 h 795"/>
                  <a:gd name="T40" fmla="*/ 2147483647 w 251"/>
                  <a:gd name="T41" fmla="*/ 2147483647 h 795"/>
                  <a:gd name="T42" fmla="*/ 2147483647 w 251"/>
                  <a:gd name="T43" fmla="*/ 2147483647 h 795"/>
                  <a:gd name="T44" fmla="*/ 2147483647 w 251"/>
                  <a:gd name="T45" fmla="*/ 2147483647 h 795"/>
                  <a:gd name="T46" fmla="*/ 2147483647 w 251"/>
                  <a:gd name="T47" fmla="*/ 2147483647 h 795"/>
                  <a:gd name="T48" fmla="*/ 2147483647 w 251"/>
                  <a:gd name="T49" fmla="*/ 2147483647 h 795"/>
                  <a:gd name="T50" fmla="*/ 2147483647 w 251"/>
                  <a:gd name="T51" fmla="*/ 2147483647 h 79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51" h="795">
                    <a:moveTo>
                      <a:pt x="250" y="422"/>
                    </a:moveTo>
                    <a:lnTo>
                      <a:pt x="244" y="484"/>
                    </a:lnTo>
                    <a:lnTo>
                      <a:pt x="229" y="539"/>
                    </a:lnTo>
                    <a:lnTo>
                      <a:pt x="204" y="595"/>
                    </a:lnTo>
                    <a:lnTo>
                      <a:pt x="173" y="642"/>
                    </a:lnTo>
                    <a:lnTo>
                      <a:pt x="138" y="687"/>
                    </a:lnTo>
                    <a:lnTo>
                      <a:pt x="97" y="728"/>
                    </a:lnTo>
                    <a:lnTo>
                      <a:pt x="51" y="763"/>
                    </a:lnTo>
                    <a:lnTo>
                      <a:pt x="0" y="794"/>
                    </a:lnTo>
                    <a:lnTo>
                      <a:pt x="0" y="412"/>
                    </a:lnTo>
                    <a:lnTo>
                      <a:pt x="0" y="397"/>
                    </a:lnTo>
                    <a:lnTo>
                      <a:pt x="0" y="387"/>
                    </a:lnTo>
                    <a:lnTo>
                      <a:pt x="0" y="0"/>
                    </a:lnTo>
                    <a:lnTo>
                      <a:pt x="51" y="31"/>
                    </a:lnTo>
                    <a:lnTo>
                      <a:pt x="97" y="66"/>
                    </a:lnTo>
                    <a:lnTo>
                      <a:pt x="138" y="107"/>
                    </a:lnTo>
                    <a:lnTo>
                      <a:pt x="173" y="153"/>
                    </a:lnTo>
                    <a:lnTo>
                      <a:pt x="204" y="199"/>
                    </a:lnTo>
                    <a:lnTo>
                      <a:pt x="229" y="255"/>
                    </a:lnTo>
                    <a:lnTo>
                      <a:pt x="244" y="310"/>
                    </a:lnTo>
                    <a:lnTo>
                      <a:pt x="250" y="372"/>
                    </a:lnTo>
                    <a:lnTo>
                      <a:pt x="250" y="422"/>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6" name="Freeform 60"/>
              <p:cNvSpPr>
                <a:spLocks noChangeArrowheads="1"/>
              </p:cNvSpPr>
              <p:nvPr/>
            </p:nvSpPr>
            <p:spPr bwMode="auto">
              <a:xfrm>
                <a:off x="9163022" y="4770795"/>
                <a:ext cx="168263" cy="536619"/>
              </a:xfrm>
              <a:custGeom>
                <a:avLst/>
                <a:gdLst>
                  <a:gd name="T0" fmla="*/ 2147483647 w 250"/>
                  <a:gd name="T1" fmla="*/ 2147483647 h 790"/>
                  <a:gd name="T2" fmla="*/ 2147483647 w 250"/>
                  <a:gd name="T3" fmla="*/ 2147483647 h 790"/>
                  <a:gd name="T4" fmla="*/ 2147483647 w 250"/>
                  <a:gd name="T5" fmla="*/ 2147483647 h 790"/>
                  <a:gd name="T6" fmla="*/ 2147483647 w 250"/>
                  <a:gd name="T7" fmla="*/ 2147483647 h 790"/>
                  <a:gd name="T8" fmla="*/ 2147483647 w 250"/>
                  <a:gd name="T9" fmla="*/ 2147483647 h 790"/>
                  <a:gd name="T10" fmla="*/ 2147483647 w 250"/>
                  <a:gd name="T11" fmla="*/ 2147483647 h 790"/>
                  <a:gd name="T12" fmla="*/ 2147483647 w 250"/>
                  <a:gd name="T13" fmla="*/ 2147483647 h 790"/>
                  <a:gd name="T14" fmla="*/ 2147483647 w 250"/>
                  <a:gd name="T15" fmla="*/ 2147483647 h 790"/>
                  <a:gd name="T16" fmla="*/ 0 w 250"/>
                  <a:gd name="T17" fmla="*/ 2147483647 h 790"/>
                  <a:gd name="T18" fmla="*/ 0 w 250"/>
                  <a:gd name="T19" fmla="*/ 2147483647 h 790"/>
                  <a:gd name="T20" fmla="*/ 0 w 250"/>
                  <a:gd name="T21" fmla="*/ 2147483647 h 790"/>
                  <a:gd name="T22" fmla="*/ 0 w 250"/>
                  <a:gd name="T23" fmla="*/ 2147483647 h 790"/>
                  <a:gd name="T24" fmla="*/ 0 w 250"/>
                  <a:gd name="T25" fmla="*/ 2147483647 h 790"/>
                  <a:gd name="T26" fmla="*/ 0 w 250"/>
                  <a:gd name="T27" fmla="*/ 2147483647 h 790"/>
                  <a:gd name="T28" fmla="*/ 0 w 250"/>
                  <a:gd name="T29" fmla="*/ 2147483647 h 790"/>
                  <a:gd name="T30" fmla="*/ 0 w 250"/>
                  <a:gd name="T31" fmla="*/ 0 h 790"/>
                  <a:gd name="T32" fmla="*/ 2147483647 w 250"/>
                  <a:gd name="T33" fmla="*/ 2147483647 h 790"/>
                  <a:gd name="T34" fmla="*/ 2147483647 w 250"/>
                  <a:gd name="T35" fmla="*/ 2147483647 h 790"/>
                  <a:gd name="T36" fmla="*/ 2147483647 w 250"/>
                  <a:gd name="T37" fmla="*/ 2147483647 h 790"/>
                  <a:gd name="T38" fmla="*/ 2147483647 w 250"/>
                  <a:gd name="T39" fmla="*/ 2147483647 h 790"/>
                  <a:gd name="T40" fmla="*/ 2147483647 w 250"/>
                  <a:gd name="T41" fmla="*/ 2147483647 h 790"/>
                  <a:gd name="T42" fmla="*/ 2147483647 w 250"/>
                  <a:gd name="T43" fmla="*/ 2147483647 h 790"/>
                  <a:gd name="T44" fmla="*/ 2147483647 w 250"/>
                  <a:gd name="T45" fmla="*/ 2147483647 h 790"/>
                  <a:gd name="T46" fmla="*/ 2147483647 w 250"/>
                  <a:gd name="T47" fmla="*/ 2147483647 h 790"/>
                  <a:gd name="T48" fmla="*/ 2147483647 w 250"/>
                  <a:gd name="T49" fmla="*/ 2147483647 h 790"/>
                  <a:gd name="T50" fmla="*/ 2147483647 w 250"/>
                  <a:gd name="T51" fmla="*/ 2147483647 h 79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50" h="790">
                    <a:moveTo>
                      <a:pt x="249" y="417"/>
                    </a:moveTo>
                    <a:lnTo>
                      <a:pt x="244" y="479"/>
                    </a:lnTo>
                    <a:lnTo>
                      <a:pt x="229" y="534"/>
                    </a:lnTo>
                    <a:lnTo>
                      <a:pt x="203" y="590"/>
                    </a:lnTo>
                    <a:lnTo>
                      <a:pt x="173" y="637"/>
                    </a:lnTo>
                    <a:lnTo>
                      <a:pt x="137" y="682"/>
                    </a:lnTo>
                    <a:lnTo>
                      <a:pt x="96" y="723"/>
                    </a:lnTo>
                    <a:lnTo>
                      <a:pt x="50" y="758"/>
                    </a:lnTo>
                    <a:lnTo>
                      <a:pt x="0" y="789"/>
                    </a:lnTo>
                    <a:lnTo>
                      <a:pt x="0" y="407"/>
                    </a:lnTo>
                    <a:lnTo>
                      <a:pt x="0" y="392"/>
                    </a:lnTo>
                    <a:lnTo>
                      <a:pt x="0" y="382"/>
                    </a:lnTo>
                    <a:lnTo>
                      <a:pt x="0" y="0"/>
                    </a:lnTo>
                    <a:lnTo>
                      <a:pt x="50" y="26"/>
                    </a:lnTo>
                    <a:lnTo>
                      <a:pt x="96" y="61"/>
                    </a:lnTo>
                    <a:lnTo>
                      <a:pt x="137" y="102"/>
                    </a:lnTo>
                    <a:lnTo>
                      <a:pt x="173" y="148"/>
                    </a:lnTo>
                    <a:lnTo>
                      <a:pt x="203" y="194"/>
                    </a:lnTo>
                    <a:lnTo>
                      <a:pt x="229" y="250"/>
                    </a:lnTo>
                    <a:lnTo>
                      <a:pt x="244" y="305"/>
                    </a:lnTo>
                    <a:lnTo>
                      <a:pt x="249" y="367"/>
                    </a:lnTo>
                    <a:lnTo>
                      <a:pt x="249" y="417"/>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7" name="Freeform 36"/>
              <p:cNvSpPr>
                <a:spLocks noChangeArrowheads="1"/>
              </p:cNvSpPr>
              <p:nvPr/>
            </p:nvSpPr>
            <p:spPr bwMode="auto">
              <a:xfrm>
                <a:off x="8737601" y="5035929"/>
                <a:ext cx="168263" cy="1822599"/>
              </a:xfrm>
              <a:custGeom>
                <a:avLst/>
                <a:gdLst>
                  <a:gd name="T0" fmla="*/ 2147483647 w 251"/>
                  <a:gd name="T1" fmla="*/ 2147483647 h 4337"/>
                  <a:gd name="T2" fmla="*/ 0 w 251"/>
                  <a:gd name="T3" fmla="*/ 2147483647 h 4337"/>
                  <a:gd name="T4" fmla="*/ 0 w 251"/>
                  <a:gd name="T5" fmla="*/ 0 h 4337"/>
                  <a:gd name="T6" fmla="*/ 2147483647 w 251"/>
                  <a:gd name="T7" fmla="*/ 0 h 4337"/>
                  <a:gd name="T8" fmla="*/ 2147483647 w 251"/>
                  <a:gd name="T9" fmla="*/ 2147483647 h 4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 h="4337">
                    <a:moveTo>
                      <a:pt x="250" y="4336"/>
                    </a:moveTo>
                    <a:lnTo>
                      <a:pt x="0" y="4336"/>
                    </a:lnTo>
                    <a:lnTo>
                      <a:pt x="0" y="0"/>
                    </a:lnTo>
                    <a:lnTo>
                      <a:pt x="250" y="0"/>
                    </a:lnTo>
                    <a:lnTo>
                      <a:pt x="250" y="4336"/>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8" name="Freeform 59"/>
              <p:cNvSpPr>
                <a:spLocks noChangeArrowheads="1"/>
              </p:cNvSpPr>
              <p:nvPr/>
            </p:nvSpPr>
            <p:spPr bwMode="auto">
              <a:xfrm>
                <a:off x="8737601" y="4750155"/>
                <a:ext cx="593684" cy="596949"/>
              </a:xfrm>
              <a:custGeom>
                <a:avLst/>
                <a:gdLst>
                  <a:gd name="T0" fmla="*/ 2147483647 w 872"/>
                  <a:gd name="T1" fmla="*/ 2147483647 h 877"/>
                  <a:gd name="T2" fmla="*/ 2147483647 w 872"/>
                  <a:gd name="T3" fmla="*/ 2147483647 h 877"/>
                  <a:gd name="T4" fmla="*/ 2147483647 w 872"/>
                  <a:gd name="T5" fmla="*/ 2147483647 h 877"/>
                  <a:gd name="T6" fmla="*/ 2147483647 w 872"/>
                  <a:gd name="T7" fmla="*/ 2147483647 h 877"/>
                  <a:gd name="T8" fmla="*/ 2147483647 w 872"/>
                  <a:gd name="T9" fmla="*/ 2147483647 h 877"/>
                  <a:gd name="T10" fmla="*/ 2147483647 w 872"/>
                  <a:gd name="T11" fmla="*/ 2147483647 h 877"/>
                  <a:gd name="T12" fmla="*/ 2147483647 w 872"/>
                  <a:gd name="T13" fmla="*/ 2147483647 h 877"/>
                  <a:gd name="T14" fmla="*/ 0 w 872"/>
                  <a:gd name="T15" fmla="*/ 2147483647 h 877"/>
                  <a:gd name="T16" fmla="*/ 0 w 872"/>
                  <a:gd name="T17" fmla="*/ 2147483647 h 877"/>
                  <a:gd name="T18" fmla="*/ 2147483647 w 872"/>
                  <a:gd name="T19" fmla="*/ 2147483647 h 877"/>
                  <a:gd name="T20" fmla="*/ 2147483647 w 872"/>
                  <a:gd name="T21" fmla="*/ 2147483647 h 877"/>
                  <a:gd name="T22" fmla="*/ 2147483647 w 872"/>
                  <a:gd name="T23" fmla="*/ 2147483647 h 877"/>
                  <a:gd name="T24" fmla="*/ 2147483647 w 872"/>
                  <a:gd name="T25" fmla="*/ 2147483647 h 877"/>
                  <a:gd name="T26" fmla="*/ 2147483647 w 872"/>
                  <a:gd name="T27" fmla="*/ 2147483647 h 877"/>
                  <a:gd name="T28" fmla="*/ 2147483647 w 872"/>
                  <a:gd name="T29" fmla="*/ 2147483647 h 877"/>
                  <a:gd name="T30" fmla="*/ 2147483647 w 872"/>
                  <a:gd name="T31" fmla="*/ 2147483647 h 877"/>
                  <a:gd name="T32" fmla="*/ 2147483647 w 872"/>
                  <a:gd name="T33" fmla="*/ 2147483647 h 877"/>
                  <a:gd name="T34" fmla="*/ 2147483647 w 872"/>
                  <a:gd name="T35" fmla="*/ 2147483647 h 877"/>
                  <a:gd name="T36" fmla="*/ 2147483647 w 872"/>
                  <a:gd name="T37" fmla="*/ 2147483647 h 877"/>
                  <a:gd name="T38" fmla="*/ 2147483647 w 872"/>
                  <a:gd name="T39" fmla="*/ 2147483647 h 877"/>
                  <a:gd name="T40" fmla="*/ 2147483647 w 872"/>
                  <a:gd name="T41" fmla="*/ 2147483647 h 877"/>
                  <a:gd name="T42" fmla="*/ 2147483647 w 872"/>
                  <a:gd name="T43" fmla="*/ 2147483647 h 877"/>
                  <a:gd name="T44" fmla="*/ 2147483647 w 872"/>
                  <a:gd name="T45" fmla="*/ 2147483647 h 877"/>
                  <a:gd name="T46" fmla="*/ 2147483647 w 872"/>
                  <a:gd name="T47" fmla="*/ 2147483647 h 877"/>
                  <a:gd name="T48" fmla="*/ 2147483647 w 872"/>
                  <a:gd name="T49" fmla="*/ 2147483647 h 877"/>
                  <a:gd name="T50" fmla="*/ 2147483647 w 872"/>
                  <a:gd name="T51" fmla="*/ 2147483647 h 877"/>
                  <a:gd name="T52" fmla="*/ 2147483647 w 872"/>
                  <a:gd name="T53" fmla="*/ 2147483647 h 877"/>
                  <a:gd name="T54" fmla="*/ 2147483647 w 872"/>
                  <a:gd name="T55" fmla="*/ 2147483647 h 877"/>
                  <a:gd name="T56" fmla="*/ 2147483647 w 872"/>
                  <a:gd name="T57" fmla="*/ 2147483647 h 877"/>
                  <a:gd name="T58" fmla="*/ 2147483647 w 872"/>
                  <a:gd name="T59" fmla="*/ 2147483647 h 877"/>
                  <a:gd name="T60" fmla="*/ 2147483647 w 872"/>
                  <a:gd name="T61" fmla="*/ 2147483647 h 877"/>
                  <a:gd name="T62" fmla="*/ 2147483647 w 872"/>
                  <a:gd name="T63" fmla="*/ 2147483647 h 877"/>
                  <a:gd name="T64" fmla="*/ 2147483647 w 872"/>
                  <a:gd name="T65" fmla="*/ 2147483647 h 877"/>
                  <a:gd name="T66" fmla="*/ 2147483647 w 872"/>
                  <a:gd name="T67" fmla="*/ 2147483647 h 877"/>
                  <a:gd name="T68" fmla="*/ 2147483647 w 872"/>
                  <a:gd name="T69" fmla="*/ 2147483647 h 877"/>
                  <a:gd name="T70" fmla="*/ 2147483647 w 872"/>
                  <a:gd name="T71" fmla="*/ 2147483647 h 877"/>
                  <a:gd name="T72" fmla="*/ 2147483647 w 872"/>
                  <a:gd name="T73" fmla="*/ 2147483647 h 877"/>
                  <a:gd name="T74" fmla="*/ 2147483647 w 872"/>
                  <a:gd name="T75" fmla="*/ 2147483647 h 877"/>
                  <a:gd name="T76" fmla="*/ 2147483647 w 872"/>
                  <a:gd name="T77" fmla="*/ 2147483647 h 877"/>
                  <a:gd name="T78" fmla="*/ 2147483647 w 872"/>
                  <a:gd name="T79" fmla="*/ 2147483647 h 877"/>
                  <a:gd name="T80" fmla="*/ 2147483647 w 872"/>
                  <a:gd name="T81" fmla="*/ 2147483647 h 877"/>
                  <a:gd name="T82" fmla="*/ 2147483647 w 872"/>
                  <a:gd name="T83" fmla="*/ 2147483647 h 877"/>
                  <a:gd name="T84" fmla="*/ 2147483647 w 872"/>
                  <a:gd name="T85" fmla="*/ 2147483647 h 877"/>
                  <a:gd name="T86" fmla="*/ 2147483647 w 872"/>
                  <a:gd name="T87" fmla="*/ 2147483647 h 877"/>
                  <a:gd name="T88" fmla="*/ 2147483647 w 872"/>
                  <a:gd name="T89" fmla="*/ 2147483647 h 877"/>
                  <a:gd name="T90" fmla="*/ 2147483647 w 872"/>
                  <a:gd name="T91" fmla="*/ 2147483647 h 877"/>
                  <a:gd name="T92" fmla="*/ 2147483647 w 872"/>
                  <a:gd name="T93" fmla="*/ 2147483647 h 877"/>
                  <a:gd name="T94" fmla="*/ 2147483647 w 872"/>
                  <a:gd name="T95" fmla="*/ 2147483647 h 877"/>
                  <a:gd name="T96" fmla="*/ 2147483647 w 872"/>
                  <a:gd name="T97" fmla="*/ 2147483647 h 87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72" h="877">
                    <a:moveTo>
                      <a:pt x="433" y="876"/>
                    </a:moveTo>
                    <a:lnTo>
                      <a:pt x="392" y="871"/>
                    </a:lnTo>
                    <a:lnTo>
                      <a:pt x="346" y="865"/>
                    </a:lnTo>
                    <a:lnTo>
                      <a:pt x="306" y="855"/>
                    </a:lnTo>
                    <a:lnTo>
                      <a:pt x="265" y="840"/>
                    </a:lnTo>
                    <a:lnTo>
                      <a:pt x="224" y="825"/>
                    </a:lnTo>
                    <a:lnTo>
                      <a:pt x="189" y="799"/>
                    </a:lnTo>
                    <a:lnTo>
                      <a:pt x="158" y="774"/>
                    </a:lnTo>
                    <a:lnTo>
                      <a:pt x="127" y="748"/>
                    </a:lnTo>
                    <a:lnTo>
                      <a:pt x="97" y="718"/>
                    </a:lnTo>
                    <a:lnTo>
                      <a:pt x="71" y="683"/>
                    </a:lnTo>
                    <a:lnTo>
                      <a:pt x="51" y="647"/>
                    </a:lnTo>
                    <a:lnTo>
                      <a:pt x="31" y="606"/>
                    </a:lnTo>
                    <a:lnTo>
                      <a:pt x="15" y="570"/>
                    </a:lnTo>
                    <a:lnTo>
                      <a:pt x="5" y="525"/>
                    </a:lnTo>
                    <a:lnTo>
                      <a:pt x="0" y="484"/>
                    </a:lnTo>
                    <a:lnTo>
                      <a:pt x="0" y="438"/>
                    </a:lnTo>
                    <a:lnTo>
                      <a:pt x="0" y="392"/>
                    </a:lnTo>
                    <a:lnTo>
                      <a:pt x="5" y="351"/>
                    </a:lnTo>
                    <a:lnTo>
                      <a:pt x="15" y="311"/>
                    </a:lnTo>
                    <a:lnTo>
                      <a:pt x="31" y="270"/>
                    </a:lnTo>
                    <a:lnTo>
                      <a:pt x="51" y="229"/>
                    </a:lnTo>
                    <a:lnTo>
                      <a:pt x="71" y="194"/>
                    </a:lnTo>
                    <a:lnTo>
                      <a:pt x="97" y="158"/>
                    </a:lnTo>
                    <a:lnTo>
                      <a:pt x="127" y="128"/>
                    </a:lnTo>
                    <a:lnTo>
                      <a:pt x="158" y="102"/>
                    </a:lnTo>
                    <a:lnTo>
                      <a:pt x="189" y="77"/>
                    </a:lnTo>
                    <a:lnTo>
                      <a:pt x="224" y="56"/>
                    </a:lnTo>
                    <a:lnTo>
                      <a:pt x="265" y="36"/>
                    </a:lnTo>
                    <a:lnTo>
                      <a:pt x="306" y="21"/>
                    </a:lnTo>
                    <a:lnTo>
                      <a:pt x="346" y="11"/>
                    </a:lnTo>
                    <a:lnTo>
                      <a:pt x="392" y="5"/>
                    </a:lnTo>
                    <a:lnTo>
                      <a:pt x="433" y="0"/>
                    </a:lnTo>
                    <a:lnTo>
                      <a:pt x="479" y="5"/>
                    </a:lnTo>
                    <a:lnTo>
                      <a:pt x="525" y="11"/>
                    </a:lnTo>
                    <a:lnTo>
                      <a:pt x="566" y="21"/>
                    </a:lnTo>
                    <a:lnTo>
                      <a:pt x="606" y="36"/>
                    </a:lnTo>
                    <a:lnTo>
                      <a:pt x="642" y="56"/>
                    </a:lnTo>
                    <a:lnTo>
                      <a:pt x="678" y="77"/>
                    </a:lnTo>
                    <a:lnTo>
                      <a:pt x="713" y="102"/>
                    </a:lnTo>
                    <a:lnTo>
                      <a:pt x="744" y="128"/>
                    </a:lnTo>
                    <a:lnTo>
                      <a:pt x="774" y="158"/>
                    </a:lnTo>
                    <a:lnTo>
                      <a:pt x="795" y="194"/>
                    </a:lnTo>
                    <a:lnTo>
                      <a:pt x="820" y="229"/>
                    </a:lnTo>
                    <a:lnTo>
                      <a:pt x="835" y="270"/>
                    </a:lnTo>
                    <a:lnTo>
                      <a:pt x="851" y="311"/>
                    </a:lnTo>
                    <a:lnTo>
                      <a:pt x="861" y="351"/>
                    </a:lnTo>
                    <a:lnTo>
                      <a:pt x="871" y="392"/>
                    </a:lnTo>
                    <a:lnTo>
                      <a:pt x="871" y="438"/>
                    </a:lnTo>
                    <a:lnTo>
                      <a:pt x="871" y="484"/>
                    </a:lnTo>
                    <a:lnTo>
                      <a:pt x="861" y="525"/>
                    </a:lnTo>
                    <a:lnTo>
                      <a:pt x="851" y="570"/>
                    </a:lnTo>
                    <a:lnTo>
                      <a:pt x="835" y="606"/>
                    </a:lnTo>
                    <a:lnTo>
                      <a:pt x="820" y="647"/>
                    </a:lnTo>
                    <a:lnTo>
                      <a:pt x="795" y="683"/>
                    </a:lnTo>
                    <a:lnTo>
                      <a:pt x="774" y="718"/>
                    </a:lnTo>
                    <a:lnTo>
                      <a:pt x="744" y="748"/>
                    </a:lnTo>
                    <a:lnTo>
                      <a:pt x="713" y="774"/>
                    </a:lnTo>
                    <a:lnTo>
                      <a:pt x="678" y="799"/>
                    </a:lnTo>
                    <a:lnTo>
                      <a:pt x="642" y="825"/>
                    </a:lnTo>
                    <a:lnTo>
                      <a:pt x="606" y="840"/>
                    </a:lnTo>
                    <a:lnTo>
                      <a:pt x="566" y="855"/>
                    </a:lnTo>
                    <a:lnTo>
                      <a:pt x="525" y="865"/>
                    </a:lnTo>
                    <a:lnTo>
                      <a:pt x="479" y="871"/>
                    </a:lnTo>
                    <a:lnTo>
                      <a:pt x="433" y="876"/>
                    </a:lnTo>
                    <a:close/>
                    <a:moveTo>
                      <a:pt x="433" y="250"/>
                    </a:moveTo>
                    <a:lnTo>
                      <a:pt x="398" y="255"/>
                    </a:lnTo>
                    <a:lnTo>
                      <a:pt x="362" y="265"/>
                    </a:lnTo>
                    <a:lnTo>
                      <a:pt x="331" y="285"/>
                    </a:lnTo>
                    <a:lnTo>
                      <a:pt x="301" y="306"/>
                    </a:lnTo>
                    <a:lnTo>
                      <a:pt x="280" y="331"/>
                    </a:lnTo>
                    <a:lnTo>
                      <a:pt x="260" y="367"/>
                    </a:lnTo>
                    <a:lnTo>
                      <a:pt x="250" y="402"/>
                    </a:lnTo>
                    <a:lnTo>
                      <a:pt x="250" y="438"/>
                    </a:lnTo>
                    <a:lnTo>
                      <a:pt x="250" y="474"/>
                    </a:lnTo>
                    <a:lnTo>
                      <a:pt x="260" y="510"/>
                    </a:lnTo>
                    <a:lnTo>
                      <a:pt x="280" y="545"/>
                    </a:lnTo>
                    <a:lnTo>
                      <a:pt x="301" y="570"/>
                    </a:lnTo>
                    <a:lnTo>
                      <a:pt x="331" y="596"/>
                    </a:lnTo>
                    <a:lnTo>
                      <a:pt x="362" y="611"/>
                    </a:lnTo>
                    <a:lnTo>
                      <a:pt x="398" y="621"/>
                    </a:lnTo>
                    <a:lnTo>
                      <a:pt x="433" y="626"/>
                    </a:lnTo>
                    <a:lnTo>
                      <a:pt x="474" y="621"/>
                    </a:lnTo>
                    <a:lnTo>
                      <a:pt x="510" y="611"/>
                    </a:lnTo>
                    <a:lnTo>
                      <a:pt x="540" y="596"/>
                    </a:lnTo>
                    <a:lnTo>
                      <a:pt x="566" y="570"/>
                    </a:lnTo>
                    <a:lnTo>
                      <a:pt x="591" y="545"/>
                    </a:lnTo>
                    <a:lnTo>
                      <a:pt x="606" y="510"/>
                    </a:lnTo>
                    <a:lnTo>
                      <a:pt x="616" y="474"/>
                    </a:lnTo>
                    <a:lnTo>
                      <a:pt x="622" y="438"/>
                    </a:lnTo>
                    <a:lnTo>
                      <a:pt x="616" y="402"/>
                    </a:lnTo>
                    <a:lnTo>
                      <a:pt x="606" y="367"/>
                    </a:lnTo>
                    <a:lnTo>
                      <a:pt x="591" y="331"/>
                    </a:lnTo>
                    <a:lnTo>
                      <a:pt x="566" y="306"/>
                    </a:lnTo>
                    <a:lnTo>
                      <a:pt x="540" y="285"/>
                    </a:lnTo>
                    <a:lnTo>
                      <a:pt x="510" y="265"/>
                    </a:lnTo>
                    <a:lnTo>
                      <a:pt x="474" y="255"/>
                    </a:lnTo>
                    <a:lnTo>
                      <a:pt x="433" y="250"/>
                    </a:lnTo>
                    <a:close/>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9" name="Freeform 94"/>
              <p:cNvSpPr>
                <a:spLocks noChangeArrowheads="1"/>
              </p:cNvSpPr>
              <p:nvPr/>
            </p:nvSpPr>
            <p:spPr bwMode="auto">
              <a:xfrm>
                <a:off x="9163013" y="4764846"/>
                <a:ext cx="168958" cy="534028"/>
              </a:xfrm>
              <a:custGeom>
                <a:avLst/>
                <a:gdLst>
                  <a:gd name="T0" fmla="*/ 0 w 250"/>
                  <a:gd name="T1" fmla="*/ 0 h 785"/>
                  <a:gd name="T2" fmla="*/ 2147483647 w 250"/>
                  <a:gd name="T3" fmla="*/ 2147483647 h 785"/>
                  <a:gd name="T4" fmla="*/ 2147483647 w 250"/>
                  <a:gd name="T5" fmla="*/ 2147483647 h 785"/>
                  <a:gd name="T6" fmla="*/ 2147483647 w 250"/>
                  <a:gd name="T7" fmla="*/ 2147483647 h 785"/>
                  <a:gd name="T8" fmla="*/ 2147483647 w 250"/>
                  <a:gd name="T9" fmla="*/ 2147483647 h 785"/>
                  <a:gd name="T10" fmla="*/ 2147483647 w 250"/>
                  <a:gd name="T11" fmla="*/ 2147483647 h 785"/>
                  <a:gd name="T12" fmla="*/ 2147483647 w 250"/>
                  <a:gd name="T13" fmla="*/ 2147483647 h 785"/>
                  <a:gd name="T14" fmla="*/ 2147483647 w 250"/>
                  <a:gd name="T15" fmla="*/ 2147483647 h 785"/>
                  <a:gd name="T16" fmla="*/ 2147483647 w 250"/>
                  <a:gd name="T17" fmla="*/ 2147483647 h 785"/>
                  <a:gd name="T18" fmla="*/ 2147483647 w 250"/>
                  <a:gd name="T19" fmla="*/ 2147483647 h 785"/>
                  <a:gd name="T20" fmla="*/ 2147483647 w 250"/>
                  <a:gd name="T21" fmla="*/ 2147483647 h 785"/>
                  <a:gd name="T22" fmla="*/ 2147483647 w 250"/>
                  <a:gd name="T23" fmla="*/ 2147483647 h 785"/>
                  <a:gd name="T24" fmla="*/ 2147483647 w 250"/>
                  <a:gd name="T25" fmla="*/ 2147483647 h 785"/>
                  <a:gd name="T26" fmla="*/ 2147483647 w 250"/>
                  <a:gd name="T27" fmla="*/ 2147483647 h 785"/>
                  <a:gd name="T28" fmla="*/ 2147483647 w 250"/>
                  <a:gd name="T29" fmla="*/ 2147483647 h 785"/>
                  <a:gd name="T30" fmla="*/ 2147483647 w 250"/>
                  <a:gd name="T31" fmla="*/ 2147483647 h 785"/>
                  <a:gd name="T32" fmla="*/ 2147483647 w 250"/>
                  <a:gd name="T33" fmla="*/ 2147483647 h 785"/>
                  <a:gd name="T34" fmla="*/ 0 w 250"/>
                  <a:gd name="T35" fmla="*/ 2147483647 h 785"/>
                  <a:gd name="T36" fmla="*/ 0 w 250"/>
                  <a:gd name="T37" fmla="*/ 2147483647 h 785"/>
                  <a:gd name="T38" fmla="*/ 0 w 250"/>
                  <a:gd name="T39" fmla="*/ 2147483647 h 785"/>
                  <a:gd name="T40" fmla="*/ 0 w 250"/>
                  <a:gd name="T41" fmla="*/ 0 h 7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0" h="785">
                    <a:moveTo>
                      <a:pt x="0" y="0"/>
                    </a:moveTo>
                    <a:lnTo>
                      <a:pt x="56" y="26"/>
                    </a:lnTo>
                    <a:lnTo>
                      <a:pt x="101" y="67"/>
                    </a:lnTo>
                    <a:lnTo>
                      <a:pt x="142" y="108"/>
                    </a:lnTo>
                    <a:lnTo>
                      <a:pt x="183" y="158"/>
                    </a:lnTo>
                    <a:lnTo>
                      <a:pt x="208" y="209"/>
                    </a:lnTo>
                    <a:lnTo>
                      <a:pt x="234" y="265"/>
                    </a:lnTo>
                    <a:lnTo>
                      <a:pt x="244" y="326"/>
                    </a:lnTo>
                    <a:lnTo>
                      <a:pt x="249" y="393"/>
                    </a:lnTo>
                    <a:lnTo>
                      <a:pt x="244" y="458"/>
                    </a:lnTo>
                    <a:lnTo>
                      <a:pt x="234" y="519"/>
                    </a:lnTo>
                    <a:lnTo>
                      <a:pt x="208" y="575"/>
                    </a:lnTo>
                    <a:lnTo>
                      <a:pt x="183" y="627"/>
                    </a:lnTo>
                    <a:lnTo>
                      <a:pt x="142" y="678"/>
                    </a:lnTo>
                    <a:lnTo>
                      <a:pt x="101" y="718"/>
                    </a:lnTo>
                    <a:lnTo>
                      <a:pt x="56" y="754"/>
                    </a:lnTo>
                    <a:lnTo>
                      <a:pt x="0" y="784"/>
                    </a:lnTo>
                    <a:lnTo>
                      <a:pt x="0" y="393"/>
                    </a:lnTo>
                    <a:lnTo>
                      <a:pt x="0" y="0"/>
                    </a:lnTo>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grpSp>
        <p:sp>
          <p:nvSpPr>
            <p:cNvPr id="20" name="Freeform 41"/>
            <p:cNvSpPr>
              <a:spLocks noChangeArrowheads="1"/>
            </p:cNvSpPr>
            <p:nvPr userDrawn="1"/>
          </p:nvSpPr>
          <p:spPr bwMode="auto">
            <a:xfrm flipH="1">
              <a:off x="10445634" y="2814835"/>
              <a:ext cx="168263" cy="406433"/>
            </a:xfrm>
            <a:custGeom>
              <a:avLst/>
              <a:gdLst>
                <a:gd name="T0" fmla="*/ 36 w 250"/>
                <a:gd name="T1" fmla="*/ 209 h 601"/>
                <a:gd name="T2" fmla="*/ 249 w 250"/>
                <a:gd name="T3" fmla="*/ 0 h 601"/>
                <a:gd name="T4" fmla="*/ 249 w 250"/>
                <a:gd name="T5" fmla="*/ 600 h 601"/>
                <a:gd name="T6" fmla="*/ 36 w 250"/>
                <a:gd name="T7" fmla="*/ 387 h 601"/>
                <a:gd name="T8" fmla="*/ 20 w 250"/>
                <a:gd name="T9" fmla="*/ 366 h 601"/>
                <a:gd name="T10" fmla="*/ 10 w 250"/>
                <a:gd name="T11" fmla="*/ 346 h 601"/>
                <a:gd name="T12" fmla="*/ 0 w 250"/>
                <a:gd name="T13" fmla="*/ 321 h 601"/>
                <a:gd name="T14" fmla="*/ 0 w 250"/>
                <a:gd name="T15" fmla="*/ 301 h 601"/>
                <a:gd name="T16" fmla="*/ 0 w 250"/>
                <a:gd name="T17" fmla="*/ 275 h 601"/>
                <a:gd name="T18" fmla="*/ 10 w 250"/>
                <a:gd name="T19" fmla="*/ 254 h 601"/>
                <a:gd name="T20" fmla="*/ 20 w 250"/>
                <a:gd name="T21" fmla="*/ 229 h 601"/>
                <a:gd name="T22" fmla="*/ 36 w 250"/>
                <a:gd name="T23" fmla="*/ 20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01">
                  <a:moveTo>
                    <a:pt x="36" y="209"/>
                  </a:moveTo>
                  <a:lnTo>
                    <a:pt x="249" y="0"/>
                  </a:lnTo>
                  <a:lnTo>
                    <a:pt x="249" y="600"/>
                  </a:lnTo>
                  <a:lnTo>
                    <a:pt x="36" y="387"/>
                  </a:lnTo>
                  <a:lnTo>
                    <a:pt x="20" y="366"/>
                  </a:lnTo>
                  <a:lnTo>
                    <a:pt x="10" y="346"/>
                  </a:lnTo>
                  <a:lnTo>
                    <a:pt x="0" y="321"/>
                  </a:lnTo>
                  <a:lnTo>
                    <a:pt x="0" y="301"/>
                  </a:lnTo>
                  <a:lnTo>
                    <a:pt x="0" y="275"/>
                  </a:lnTo>
                  <a:lnTo>
                    <a:pt x="10" y="254"/>
                  </a:lnTo>
                  <a:lnTo>
                    <a:pt x="20" y="229"/>
                  </a:lnTo>
                  <a:lnTo>
                    <a:pt x="36" y="209"/>
                  </a:lnTo>
                </a:path>
              </a:pathLst>
            </a:custGeom>
            <a:solidFill>
              <a:schemeClr val="accent1"/>
            </a:solidFill>
            <a:ln>
              <a:noFill/>
            </a:ln>
            <a:effectLst/>
            <a:extLst/>
          </p:spPr>
          <p:txBody>
            <a:bodyPr wrap="none" anchor="ctr"/>
            <a:lstStyle/>
            <a:p>
              <a:pPr eaLnBrk="1" fontAlgn="auto" hangingPunct="1">
                <a:spcBef>
                  <a:spcPts val="0"/>
                </a:spcBef>
                <a:spcAft>
                  <a:spcPts val="0"/>
                </a:spcAft>
                <a:defRPr/>
              </a:pPr>
              <a:endParaRPr lang="en-US">
                <a:noFill/>
                <a:latin typeface="+mn-lt"/>
                <a:ea typeface="+mn-ea"/>
              </a:endParaRPr>
            </a:p>
          </p:txBody>
        </p:sp>
      </p:grpSp>
      <p:sp>
        <p:nvSpPr>
          <p:cNvPr id="7" name="Title 1"/>
          <p:cNvSpPr>
            <a:spLocks noGrp="1"/>
          </p:cNvSpPr>
          <p:nvPr>
            <p:ph type="ctrTitle"/>
          </p:nvPr>
        </p:nvSpPr>
        <p:spPr>
          <a:xfrm>
            <a:off x="410302" y="2701234"/>
            <a:ext cx="7362097" cy="2471446"/>
          </a:xfrm>
        </p:spPr>
        <p:txBody>
          <a:bodyPr anchor="b">
            <a:noAutofit/>
          </a:bodyPr>
          <a:lstStyle>
            <a:lvl1pPr>
              <a:lnSpc>
                <a:spcPct val="80000"/>
              </a:lnSpc>
              <a:defRPr sz="4400">
                <a:solidFill>
                  <a:schemeClr val="tx2"/>
                </a:solidFill>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435703" y="5179917"/>
            <a:ext cx="7336696" cy="1019366"/>
          </a:xfrm>
        </p:spPr>
        <p:txBody>
          <a:bodyPr>
            <a:noAutofit/>
          </a:bodyPr>
          <a:lstStyle>
            <a:lvl1pPr marL="0" indent="0" algn="l">
              <a:lnSpc>
                <a:spcPct val="100000"/>
              </a:lnSpc>
              <a:buNone/>
              <a:defRPr sz="2600">
                <a:solidFill>
                  <a:schemeClr val="tx1"/>
                </a:solidFill>
                <a:latin typeface="+mn-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421621157"/>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Large Bullet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solidFill>
                <a:prstClr val="black">
                  <a:tint val="75000"/>
                </a:prstClr>
              </a:solidFill>
              <a:latin typeface="Intel Clear"/>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dirty="0">
              <a:solidFill>
                <a:prstClr val="white"/>
              </a:solidFill>
              <a:latin typeface="Intel Clear"/>
            </a:endParaRPr>
          </a:p>
        </p:txBody>
      </p:sp>
      <p:sp>
        <p:nvSpPr>
          <p:cNvPr id="7" name="Title 6"/>
          <p:cNvSpPr>
            <a:spLocks noGrp="1"/>
          </p:cNvSpPr>
          <p:nvPr>
            <p:ph type="title" hasCustomPrompt="1"/>
          </p:nvPr>
        </p:nvSpPr>
        <p:spPr>
          <a:xfrm>
            <a:off x="607327" y="411797"/>
            <a:ext cx="10969943" cy="115824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607326" y="1604435"/>
            <a:ext cx="10967826" cy="4567767"/>
          </a:xfrm>
        </p:spPr>
        <p:txBody>
          <a:bodyPr/>
          <a:lstStyle>
            <a:lvl2pPr>
              <a:defRPr sz="2400"/>
            </a:lvl2pPr>
            <a:lvl3pPr>
              <a:defRPr sz="2400"/>
            </a:lvl3pPr>
            <a:lvl4pPr>
              <a:defRPr sz="21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393961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dirty="0">
              <a:solidFill>
                <a:prstClr val="white"/>
              </a:solidFill>
              <a:latin typeface="Intel Clear"/>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607326" y="1604435"/>
            <a:ext cx="10967826" cy="4567767"/>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9004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326" y="411797"/>
            <a:ext cx="10967826" cy="1158240"/>
          </a:xfrm>
        </p:spPr>
        <p:txBody>
          <a:bodyPr/>
          <a:lstStyle>
            <a:lvl1pPr>
              <a:defRPr/>
            </a:lvl1pPr>
          </a:lstStyle>
          <a:p>
            <a:r>
              <a:rPr lang="en-US" dirty="0" err="1" smtClean="0"/>
              <a:t>28pt</a:t>
            </a:r>
            <a:r>
              <a:rPr lang="en-US" dirty="0" smtClean="0"/>
              <a:t> Intel Clear Light Headline</a:t>
            </a:r>
            <a:endParaRPr lang="en-US" dirty="0"/>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Intel Clear"/>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a:solidFill>
                <a:prstClr val="white"/>
              </a:solidFill>
              <a:latin typeface="Intel Clear"/>
            </a:endParaRPr>
          </a:p>
        </p:txBody>
      </p:sp>
      <p:sp>
        <p:nvSpPr>
          <p:cNvPr id="15" name="Content Placeholder 2"/>
          <p:cNvSpPr>
            <a:spLocks noGrp="1"/>
          </p:cNvSpPr>
          <p:nvPr>
            <p:ph sz="half" idx="1" hasCustomPrompt="1"/>
          </p:nvPr>
        </p:nvSpPr>
        <p:spPr>
          <a:xfrm>
            <a:off x="607328" y="1604434"/>
            <a:ext cx="5341077" cy="4567767"/>
          </a:xfrm>
        </p:spPr>
        <p:txBody>
          <a:bodyPr vert="horz" lIns="0" tIns="0" rIns="0" bIns="0" rtlCol="0">
            <a:noAutofit/>
          </a:bodyPr>
          <a:lstStyle>
            <a:lvl1pPr>
              <a:defRPr lang="en-US" dirty="0" smtClean="0"/>
            </a:lvl1pPr>
            <a:lvl2pPr>
              <a:defRPr lang="en-US" dirty="0" smtClean="0"/>
            </a:lvl2pPr>
            <a:lvl3pPr>
              <a:defRPr lang="en-US" sz="1900"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6236193" y="1604434"/>
            <a:ext cx="5338961" cy="4567767"/>
          </a:xfrm>
        </p:spPr>
        <p:txBody>
          <a:bodyPr vert="horz" lIns="0" tIns="0" rIns="0" bIns="0" rtlCol="0">
            <a:noAutofit/>
          </a:bodyPr>
          <a:lstStyle>
            <a:lvl1pPr>
              <a:defRPr lang="en-US" dirty="0" smtClean="0"/>
            </a:lvl1pPr>
            <a:lvl2pPr>
              <a:defRPr lang="en-US" dirty="0" smtClean="0"/>
            </a:lvl2pPr>
            <a:lvl3pPr>
              <a:defRPr lang="en-US" sz="1900"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377456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326" y="411797"/>
            <a:ext cx="10967826" cy="1158240"/>
          </a:xfrm>
        </p:spPr>
        <p:txBody>
          <a:bodyPr/>
          <a:lstStyle>
            <a:lvl1pPr marL="0" marR="0" indent="0" algn="l" defTabSz="609468" rtl="0" eaLnBrk="1" fontAlgn="auto" latinLnBrk="0" hangingPunct="1">
              <a:lnSpc>
                <a:spcPct val="100000"/>
              </a:lnSpc>
              <a:spcBef>
                <a:spcPct val="0"/>
              </a:spcBef>
              <a:spcAft>
                <a:spcPts val="0"/>
              </a:spcAft>
              <a:buClrTx/>
              <a:buSzTx/>
              <a:buFontTx/>
              <a:buNone/>
              <a:tabLst/>
              <a:defRPr lang="en-US" sz="3700" b="0" i="0" u="none" strike="noStrike" baseline="0" smtClean="0"/>
            </a:lvl1pPr>
          </a:lstStyle>
          <a:p>
            <a:r>
              <a:rPr lang="en-US" dirty="0" err="1" smtClean="0"/>
              <a:t>28pt</a:t>
            </a:r>
            <a:r>
              <a:rPr lang="en-US" dirty="0" smtClean="0"/>
              <a:t> Intel Clear Light Headline</a:t>
            </a:r>
            <a:endParaRPr lang="en-US" dirty="0"/>
          </a:p>
        </p:txBody>
      </p:sp>
      <p:sp>
        <p:nvSpPr>
          <p:cNvPr id="3" name="Content Placeholder 2"/>
          <p:cNvSpPr>
            <a:spLocks noGrp="1"/>
          </p:cNvSpPr>
          <p:nvPr>
            <p:ph idx="1" hasCustomPrompt="1"/>
          </p:nvPr>
        </p:nvSpPr>
        <p:spPr>
          <a:xfrm>
            <a:off x="607328" y="1604435"/>
            <a:ext cx="10967827" cy="4567767"/>
          </a:xfrm>
        </p:spPr>
        <p:txBody>
          <a:bodyPr anchor="ctr" anchorCtr="0"/>
          <a:lstStyle>
            <a:lvl1pPr marL="253945" indent="-253945">
              <a:defRPr sz="5900" baseline="0">
                <a:solidFill>
                  <a:schemeClr val="accent2"/>
                </a:solidFill>
                <a:latin typeface="+mj-lt"/>
                <a:cs typeface="Intel Clear Light" panose="020B0404020203020204" pitchFamily="34" charset="0"/>
              </a:defRPr>
            </a:lvl1pPr>
            <a:lvl2pPr marL="556564" indent="-300502">
              <a:buFont typeface="Lucida Grande"/>
              <a:buChar char="−"/>
              <a:defRPr sz="1600" baseline="0">
                <a:latin typeface="+mn-lt"/>
                <a:cs typeface="Intel Clear" panose="020B0604020203020204" pitchFamily="34" charset="0"/>
              </a:defRPr>
            </a:lvl2pPr>
            <a:lvl3pPr marL="914201" indent="-304735">
              <a:defRPr sz="1600">
                <a:latin typeface="+mn-lt"/>
              </a:defRPr>
            </a:lvl3pPr>
            <a:lvl4pPr>
              <a:defRPr sz="1500">
                <a:latin typeface="+mn-lt"/>
              </a:defRPr>
            </a:lvl4pPr>
            <a:lvl5pPr>
              <a:defRPr sz="1500">
                <a:latin typeface="+mn-lt"/>
              </a:defRPr>
            </a:lvl5pPr>
          </a:lstStyle>
          <a:p>
            <a:pPr lvl="0"/>
            <a:r>
              <a:rPr lang="en-US" dirty="0" smtClean="0"/>
              <a:t>“</a:t>
            </a:r>
            <a:r>
              <a:rPr lang="en-US" dirty="0" err="1" smtClean="0"/>
              <a:t>44pt</a:t>
            </a:r>
            <a:r>
              <a:rPr lang="en-US" dirty="0" smtClean="0"/>
              <a:t> Intel Clear Light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Intel Clear"/>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a:solidFill>
                <a:prstClr val="white"/>
              </a:solidFill>
              <a:latin typeface="Intel Clear"/>
            </a:endParaRPr>
          </a:p>
        </p:txBody>
      </p:sp>
    </p:spTree>
    <p:extLst>
      <p:ext uri="{BB962C8B-B14F-4D97-AF65-F5344CB8AC3E}">
        <p14:creationId xmlns:p14="http://schemas.microsoft.com/office/powerpoint/2010/main" val="257598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12188825" cy="6858000"/>
          </a:xfrm>
          <a:solidFill>
            <a:schemeClr val="bg2">
              <a:lumMod val="20000"/>
              <a:lumOff val="80000"/>
            </a:schemeClr>
          </a:solidFill>
        </p:spPr>
        <p:txBody>
          <a:bodyPr/>
          <a:lstStyle/>
          <a:p>
            <a:r>
              <a:rPr lang="en-US" smtClean="0"/>
              <a:t>Drag picture to placeholder or click icon to add</a:t>
            </a:r>
            <a:endParaRPr lang="en-US"/>
          </a:p>
        </p:txBody>
      </p:sp>
      <p:sp>
        <p:nvSpPr>
          <p:cNvPr id="12" name="Picture Placeholder 10"/>
          <p:cNvSpPr>
            <a:spLocks noGrp="1" noChangeAspect="1"/>
          </p:cNvSpPr>
          <p:nvPr>
            <p:ph type="pic" sz="quarter" idx="14"/>
          </p:nvPr>
        </p:nvSpPr>
        <p:spPr>
          <a:xfrm>
            <a:off x="0" y="6406896"/>
            <a:ext cx="12188825" cy="451104"/>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Drag picture to placeholder or click icon to add</a:t>
            </a:r>
            <a:endParaRPr lang="en-US"/>
          </a:p>
        </p:txBody>
      </p:sp>
      <p:sp>
        <p:nvSpPr>
          <p:cNvPr id="2" name="Title 1"/>
          <p:cNvSpPr>
            <a:spLocks noGrp="1"/>
          </p:cNvSpPr>
          <p:nvPr>
            <p:ph type="title" hasCustomPrompt="1"/>
          </p:nvPr>
        </p:nvSpPr>
        <p:spPr>
          <a:xfrm>
            <a:off x="607326" y="411797"/>
            <a:ext cx="10967826" cy="1158240"/>
          </a:xfrm>
        </p:spPr>
        <p:txBody>
          <a:bodyPr>
            <a:normAutofit/>
          </a:bodyPr>
          <a:lstStyle>
            <a:lvl1pPr>
              <a:defRPr sz="3700" baseline="0"/>
            </a:lvl1pPr>
          </a:lstStyle>
          <a:p>
            <a:r>
              <a:rPr lang="en-US" dirty="0" err="1" smtClean="0"/>
              <a:t>28pt</a:t>
            </a:r>
            <a:r>
              <a:rPr lang="en-US" dirty="0" smtClean="0"/>
              <a:t> Intel Clear Light Headline</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dirty="0">
              <a:solidFill>
                <a:prstClr val="white"/>
              </a:solidFill>
              <a:latin typeface="Intel Clear"/>
            </a:endParaRPr>
          </a:p>
        </p:txBody>
      </p:sp>
      <p:sp>
        <p:nvSpPr>
          <p:cNvPr id="14" name="Footer Placeholder 2"/>
          <p:cNvSpPr>
            <a:spLocks noGrp="1"/>
          </p:cNvSpPr>
          <p:nvPr>
            <p:ph type="ftr" sz="quarter" idx="11"/>
          </p:nvPr>
        </p:nvSpPr>
        <p:spPr>
          <a:xfrm>
            <a:off x="4164515" y="6356352"/>
            <a:ext cx="3859795" cy="365125"/>
          </a:xfrm>
        </p:spPr>
        <p:txBody>
          <a:bodyPr/>
          <a:lstStyle/>
          <a:p>
            <a:endParaRPr lang="en-US">
              <a:solidFill>
                <a:prstClr val="black">
                  <a:tint val="75000"/>
                </a:prstClr>
              </a:solidFill>
              <a:latin typeface="Intel Clear"/>
            </a:endParaRPr>
          </a:p>
        </p:txBody>
      </p:sp>
    </p:spTree>
    <p:extLst>
      <p:ext uri="{BB962C8B-B14F-4D97-AF65-F5344CB8AC3E}">
        <p14:creationId xmlns:p14="http://schemas.microsoft.com/office/powerpoint/2010/main" val="122062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3432177"/>
            <a:ext cx="12188825" cy="3425825"/>
          </a:xfrm>
          <a:solidFill>
            <a:schemeClr val="bg2">
              <a:lumMod val="20000"/>
              <a:lumOff val="80000"/>
            </a:schemeClr>
          </a:solidFill>
        </p:spPr>
        <p:txBody>
          <a:bodyPr/>
          <a:lstStyle/>
          <a:p>
            <a:r>
              <a:rPr lang="en-US" smtClean="0"/>
              <a:t>Drag picture to placeholder or click icon to add</a:t>
            </a:r>
            <a:endParaRPr lang="en-US"/>
          </a:p>
        </p:txBody>
      </p:sp>
      <p:sp>
        <p:nvSpPr>
          <p:cNvPr id="20" name="Picture Placeholder 10"/>
          <p:cNvSpPr>
            <a:spLocks noGrp="1" noChangeAspect="1"/>
          </p:cNvSpPr>
          <p:nvPr>
            <p:ph type="pic" sz="quarter" idx="14"/>
          </p:nvPr>
        </p:nvSpPr>
        <p:spPr>
          <a:xfrm>
            <a:off x="0" y="6406896"/>
            <a:ext cx="12188825" cy="451104"/>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Drag picture to placeholder or click icon to add</a:t>
            </a:r>
            <a:endParaRPr lang="en-US"/>
          </a:p>
        </p:txBody>
      </p:sp>
      <p:sp>
        <p:nvSpPr>
          <p:cNvPr id="2" name="Title 1"/>
          <p:cNvSpPr>
            <a:spLocks noGrp="1"/>
          </p:cNvSpPr>
          <p:nvPr>
            <p:ph type="title" hasCustomPrompt="1"/>
          </p:nvPr>
        </p:nvSpPr>
        <p:spPr>
          <a:xfrm>
            <a:off x="607326" y="411797"/>
            <a:ext cx="10967826" cy="1158240"/>
          </a:xfrm>
        </p:spPr>
        <p:txBody>
          <a:bodyPr>
            <a:noAutofit/>
          </a:bodyPr>
          <a:lstStyle>
            <a:lvl1pPr>
              <a:defRPr sz="3700" baseline="0"/>
            </a:lvl1pPr>
          </a:lstStyle>
          <a:p>
            <a:r>
              <a:rPr lang="en-US" dirty="0" err="1" smtClean="0"/>
              <a:t>28pt</a:t>
            </a:r>
            <a:r>
              <a:rPr lang="en-US" dirty="0" smtClean="0"/>
              <a:t> Intel Clear Light Headline</a:t>
            </a:r>
            <a:endParaRPr lang="en-US" dirty="0"/>
          </a:p>
        </p:txBody>
      </p:sp>
      <p:sp>
        <p:nvSpPr>
          <p:cNvPr id="14" name="Footer Placeholder 2"/>
          <p:cNvSpPr>
            <a:spLocks noGrp="1"/>
          </p:cNvSpPr>
          <p:nvPr>
            <p:ph type="ftr" sz="quarter" idx="11"/>
          </p:nvPr>
        </p:nvSpPr>
        <p:spPr>
          <a:xfrm>
            <a:off x="4164515" y="6356352"/>
            <a:ext cx="3859795" cy="365125"/>
          </a:xfrm>
        </p:spPr>
        <p:txBody>
          <a:bodyPr/>
          <a:lstStyle/>
          <a:p>
            <a:endParaRPr lang="en-US">
              <a:solidFill>
                <a:prstClr val="black">
                  <a:tint val="75000"/>
                </a:prstClr>
              </a:solidFill>
              <a:latin typeface="Intel Clear"/>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dirty="0">
              <a:solidFill>
                <a:prstClr val="white"/>
              </a:solidFill>
              <a:latin typeface="Intel Clear"/>
            </a:endParaRPr>
          </a:p>
        </p:txBody>
      </p:sp>
      <p:sp>
        <p:nvSpPr>
          <p:cNvPr id="18" name="Content Placeholder 2"/>
          <p:cNvSpPr>
            <a:spLocks noGrp="1"/>
          </p:cNvSpPr>
          <p:nvPr>
            <p:ph sz="half" idx="1" hasCustomPrompt="1"/>
          </p:nvPr>
        </p:nvSpPr>
        <p:spPr>
          <a:xfrm>
            <a:off x="607328" y="1604433"/>
            <a:ext cx="5341077" cy="1745720"/>
          </a:xfrm>
        </p:spPr>
        <p:txBody>
          <a:bodyPr vert="horz" lIns="0" tIns="0" rIns="0" bIns="0" rtlCol="0">
            <a:noAutofit/>
          </a:bodyPr>
          <a:lstStyle>
            <a:lvl1pPr>
              <a:defRPr lang="en-US" dirty="0" smtClean="0"/>
            </a:lvl1pPr>
            <a:lvl2pPr>
              <a:defRPr lang="en-US" dirty="0" smtClean="0"/>
            </a:lvl2pPr>
            <a:lvl3pPr>
              <a:defRPr lang="en-US" sz="1900"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6236193" y="1604433"/>
            <a:ext cx="5338961" cy="1745720"/>
          </a:xfrm>
        </p:spPr>
        <p:txBody>
          <a:bodyPr vert="horz" lIns="0" tIns="0" rIns="0" bIns="0" rtlCol="0">
            <a:noAutofit/>
          </a:bodyPr>
          <a:lstStyle>
            <a:lvl1pPr>
              <a:defRPr lang="en-US" dirty="0" smtClean="0"/>
            </a:lvl1pPr>
            <a:lvl2pPr>
              <a:defRPr lang="en-US" dirty="0" smtClean="0"/>
            </a:lvl2pPr>
            <a:lvl3pPr>
              <a:defRPr lang="en-US" sz="1900"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313169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Right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236195" y="3"/>
            <a:ext cx="5952632" cy="6857999"/>
          </a:xfrm>
          <a:solidFill>
            <a:schemeClr val="bg2">
              <a:lumMod val="20000"/>
              <a:lumOff val="80000"/>
            </a:schemeClr>
          </a:solidFill>
        </p:spPr>
        <p:txBody>
          <a:bodyPr/>
          <a:lstStyle/>
          <a:p>
            <a:r>
              <a:rPr lang="en-US" smtClean="0"/>
              <a:t>Drag picture to placeholder or click icon to add</a:t>
            </a:r>
            <a:endParaRPr lang="en-US"/>
          </a:p>
        </p:txBody>
      </p:sp>
      <p:sp>
        <p:nvSpPr>
          <p:cNvPr id="19" name="Picture Placeholder 10"/>
          <p:cNvSpPr>
            <a:spLocks noGrp="1" noChangeAspect="1"/>
          </p:cNvSpPr>
          <p:nvPr>
            <p:ph type="pic" sz="quarter" idx="14"/>
          </p:nvPr>
        </p:nvSpPr>
        <p:spPr>
          <a:xfrm>
            <a:off x="0" y="6406896"/>
            <a:ext cx="12188825" cy="451104"/>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Drag picture to placeholder or click icon to add</a:t>
            </a:r>
            <a:endParaRPr lang="en-US"/>
          </a:p>
        </p:txBody>
      </p:sp>
      <p:sp>
        <p:nvSpPr>
          <p:cNvPr id="2" name="Title 1"/>
          <p:cNvSpPr>
            <a:spLocks noGrp="1"/>
          </p:cNvSpPr>
          <p:nvPr>
            <p:ph type="title" hasCustomPrompt="1"/>
          </p:nvPr>
        </p:nvSpPr>
        <p:spPr>
          <a:xfrm>
            <a:off x="607326" y="411797"/>
            <a:ext cx="5341075" cy="1158240"/>
          </a:xfrm>
        </p:spPr>
        <p:txBody>
          <a:bodyPr>
            <a:noAutofit/>
          </a:bodyPr>
          <a:lstStyle>
            <a:lvl1pPr>
              <a:defRPr sz="3700" baseline="0"/>
            </a:lvl1pPr>
          </a:lstStyle>
          <a:p>
            <a:r>
              <a:rPr lang="en-US" dirty="0" err="1" smtClean="0"/>
              <a:t>28pt</a:t>
            </a:r>
            <a:r>
              <a:rPr lang="en-US" dirty="0" smtClean="0"/>
              <a:t> Intel Clear Light Headline</a:t>
            </a:r>
            <a:endParaRPr lang="en-US" dirty="0"/>
          </a:p>
        </p:txBody>
      </p:sp>
      <p:sp>
        <p:nvSpPr>
          <p:cNvPr id="14" name="Footer Placeholder 2"/>
          <p:cNvSpPr>
            <a:spLocks noGrp="1"/>
          </p:cNvSpPr>
          <p:nvPr>
            <p:ph type="ftr" sz="quarter" idx="11"/>
          </p:nvPr>
        </p:nvSpPr>
        <p:spPr>
          <a:xfrm>
            <a:off x="4164515" y="6356352"/>
            <a:ext cx="3859795" cy="365125"/>
          </a:xfrm>
        </p:spPr>
        <p:txBody>
          <a:bodyPr/>
          <a:lstStyle/>
          <a:p>
            <a:endParaRPr lang="en-US">
              <a:solidFill>
                <a:prstClr val="black">
                  <a:tint val="75000"/>
                </a:prstClr>
              </a:solidFill>
              <a:latin typeface="Intel Clear"/>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dirty="0">
              <a:solidFill>
                <a:prstClr val="white"/>
              </a:solidFill>
              <a:latin typeface="Intel Clear"/>
            </a:endParaRPr>
          </a:p>
        </p:txBody>
      </p:sp>
      <p:sp>
        <p:nvSpPr>
          <p:cNvPr id="17" name="Content Placeholder 2"/>
          <p:cNvSpPr>
            <a:spLocks noGrp="1"/>
          </p:cNvSpPr>
          <p:nvPr>
            <p:ph sz="half" idx="1" hasCustomPrompt="1"/>
          </p:nvPr>
        </p:nvSpPr>
        <p:spPr>
          <a:xfrm>
            <a:off x="607327" y="1766992"/>
            <a:ext cx="5341075" cy="4567767"/>
          </a:xfrm>
        </p:spPr>
        <p:txBody>
          <a:bodyPr vert="horz" lIns="0" tIns="0" rIns="0" bIns="0" rtlCol="0">
            <a:noAutofit/>
          </a:bodyPr>
          <a:lstStyle>
            <a:lvl1pPr>
              <a:defRPr lang="en-US" dirty="0" smtClean="0"/>
            </a:lvl1pPr>
            <a:lvl2pPr>
              <a:defRPr lang="en-US" dirty="0" smtClean="0"/>
            </a:lvl2pPr>
            <a:lvl3pPr>
              <a:defRPr lang="en-US" sz="1900"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297904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326" y="2159449"/>
            <a:ext cx="10360501" cy="1362075"/>
          </a:xfrm>
        </p:spPr>
        <p:txBody>
          <a:bodyPr anchor="b" anchorCtr="0">
            <a:noAutofit/>
          </a:bodyPr>
          <a:lstStyle>
            <a:lvl1pPr algn="l">
              <a:defRPr sz="3700" b="0" cap="none">
                <a:solidFill>
                  <a:schemeClr val="accent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607326" y="3670233"/>
            <a:ext cx="10360501" cy="1500187"/>
          </a:xfrm>
        </p:spPr>
        <p:txBody>
          <a:bodyPr anchor="t" anchorCtr="0">
            <a:noAutofit/>
          </a:bodyPr>
          <a:lstStyle>
            <a:lvl1pPr marL="0" indent="0">
              <a:buNone/>
              <a:defRPr sz="1600" b="1" baseline="0">
                <a:solidFill>
                  <a:schemeClr val="accent2"/>
                </a:solidFill>
                <a:latin typeface="+mn-lt"/>
                <a:cs typeface="Intel Clear" panose="020B0604020203020204" pitchFamily="34" charset="0"/>
              </a:defRPr>
            </a:lvl1pPr>
            <a:lvl2pPr marL="609468" indent="0">
              <a:buNone/>
              <a:defRPr sz="2400">
                <a:solidFill>
                  <a:schemeClr val="tx1">
                    <a:tint val="75000"/>
                  </a:schemeClr>
                </a:solidFill>
              </a:defRPr>
            </a:lvl2pPr>
            <a:lvl3pPr marL="1218936" indent="0">
              <a:buNone/>
              <a:defRPr sz="2100">
                <a:solidFill>
                  <a:schemeClr val="tx1">
                    <a:tint val="75000"/>
                  </a:schemeClr>
                </a:solidFill>
              </a:defRPr>
            </a:lvl3pPr>
            <a:lvl4pPr marL="1828404" indent="0">
              <a:buNone/>
              <a:defRPr sz="1900">
                <a:solidFill>
                  <a:schemeClr val="tx1">
                    <a:tint val="75000"/>
                  </a:schemeClr>
                </a:solidFill>
              </a:defRPr>
            </a:lvl4pPr>
            <a:lvl5pPr marL="2437872" indent="0">
              <a:buNone/>
              <a:defRPr sz="1900">
                <a:solidFill>
                  <a:schemeClr val="tx1">
                    <a:tint val="75000"/>
                  </a:schemeClr>
                </a:solidFill>
              </a:defRPr>
            </a:lvl5pPr>
            <a:lvl6pPr marL="3047340" indent="0">
              <a:buNone/>
              <a:defRPr sz="1900">
                <a:solidFill>
                  <a:schemeClr val="tx1">
                    <a:tint val="75000"/>
                  </a:schemeClr>
                </a:solidFill>
              </a:defRPr>
            </a:lvl6pPr>
            <a:lvl7pPr marL="3656808" indent="0">
              <a:buNone/>
              <a:defRPr sz="1900">
                <a:solidFill>
                  <a:schemeClr val="tx1">
                    <a:tint val="75000"/>
                  </a:schemeClr>
                </a:solidFill>
              </a:defRPr>
            </a:lvl7pPr>
            <a:lvl8pPr marL="4266275" indent="0">
              <a:buNone/>
              <a:defRPr sz="1900">
                <a:solidFill>
                  <a:schemeClr val="tx1">
                    <a:tint val="75000"/>
                  </a:schemeClr>
                </a:solidFill>
              </a:defRPr>
            </a:lvl8pPr>
            <a:lvl9pPr marL="4875744" indent="0">
              <a:buNone/>
              <a:defRPr sz="19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latin typeface="Intel Clear"/>
              </a:rPr>
              <a:pPr/>
              <a:t>‹#›</a:t>
            </a:fld>
            <a:endParaRPr lang="en-US">
              <a:solidFill>
                <a:prstClr val="white"/>
              </a:solidFill>
              <a:latin typeface="Intel Clear"/>
            </a:endParaRPr>
          </a:p>
        </p:txBody>
      </p:sp>
    </p:spTree>
    <p:extLst>
      <p:ext uri="{BB962C8B-B14F-4D97-AF65-F5344CB8AC3E}">
        <p14:creationId xmlns:p14="http://schemas.microsoft.com/office/powerpoint/2010/main" val="153755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solidFill>
          <a:schemeClr val="accent1"/>
        </a:solidFill>
        <a:effectLst/>
      </p:bgPr>
    </p:bg>
    <p:spTree>
      <p:nvGrpSpPr>
        <p:cNvPr id="1" name=""/>
        <p:cNvGrpSpPr/>
        <p:nvPr/>
      </p:nvGrpSpPr>
      <p:grpSpPr>
        <a:xfrm>
          <a:off x="0" y="0"/>
          <a:ext cx="0" cy="0"/>
          <a:chOff x="0" y="0"/>
          <a:chExt cx="0" cy="0"/>
        </a:xfrm>
      </p:grpSpPr>
      <p:pic>
        <p:nvPicPr>
          <p:cNvPr id="6146" name="Picture 2" descr="\\.psf\Home\Desktop\WideFooterAIRev.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4" y="6409112"/>
            <a:ext cx="12188825" cy="4488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userDrawn="1">
            <p:ph type="title" hasCustomPrompt="1"/>
          </p:nvPr>
        </p:nvSpPr>
        <p:spPr>
          <a:xfrm>
            <a:off x="607326" y="2159449"/>
            <a:ext cx="10360501" cy="1362075"/>
          </a:xfrm>
        </p:spPr>
        <p:txBody>
          <a:bodyPr anchor="b" anchorCtr="0">
            <a:noAutofit/>
          </a:bodyPr>
          <a:lstStyle>
            <a:lvl1pPr algn="l">
              <a:defRPr sz="3700"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userDrawn="1">
            <p:ph type="body" idx="1" hasCustomPrompt="1"/>
          </p:nvPr>
        </p:nvSpPr>
        <p:spPr>
          <a:xfrm>
            <a:off x="607326" y="3670233"/>
            <a:ext cx="10360501" cy="1500187"/>
          </a:xfrm>
        </p:spPr>
        <p:txBody>
          <a:bodyPr anchor="t" anchorCtr="0">
            <a:noAutofit/>
          </a:bodyPr>
          <a:lstStyle>
            <a:lvl1pPr marL="0" indent="0">
              <a:buNone/>
              <a:defRPr sz="1600" b="1" baseline="0">
                <a:solidFill>
                  <a:schemeClr val="accent3"/>
                </a:solidFill>
                <a:latin typeface="+mn-lt"/>
                <a:cs typeface="Intel Clear" panose="020B0604020203020204" pitchFamily="34" charset="0"/>
              </a:defRPr>
            </a:lvl1pPr>
            <a:lvl2pPr marL="609468" indent="0">
              <a:buNone/>
              <a:defRPr sz="2400">
                <a:solidFill>
                  <a:schemeClr val="tx1">
                    <a:tint val="75000"/>
                  </a:schemeClr>
                </a:solidFill>
              </a:defRPr>
            </a:lvl2pPr>
            <a:lvl3pPr marL="1218936" indent="0">
              <a:buNone/>
              <a:defRPr sz="2100">
                <a:solidFill>
                  <a:schemeClr val="tx1">
                    <a:tint val="75000"/>
                  </a:schemeClr>
                </a:solidFill>
              </a:defRPr>
            </a:lvl3pPr>
            <a:lvl4pPr marL="1828404" indent="0">
              <a:buNone/>
              <a:defRPr sz="1900">
                <a:solidFill>
                  <a:schemeClr val="tx1">
                    <a:tint val="75000"/>
                  </a:schemeClr>
                </a:solidFill>
              </a:defRPr>
            </a:lvl4pPr>
            <a:lvl5pPr marL="2437872" indent="0">
              <a:buNone/>
              <a:defRPr sz="1900">
                <a:solidFill>
                  <a:schemeClr val="tx1">
                    <a:tint val="75000"/>
                  </a:schemeClr>
                </a:solidFill>
              </a:defRPr>
            </a:lvl5pPr>
            <a:lvl6pPr marL="3047340" indent="0">
              <a:buNone/>
              <a:defRPr sz="1900">
                <a:solidFill>
                  <a:schemeClr val="tx1">
                    <a:tint val="75000"/>
                  </a:schemeClr>
                </a:solidFill>
              </a:defRPr>
            </a:lvl6pPr>
            <a:lvl7pPr marL="3656808" indent="0">
              <a:buNone/>
              <a:defRPr sz="1900">
                <a:solidFill>
                  <a:schemeClr val="tx1">
                    <a:tint val="75000"/>
                  </a:schemeClr>
                </a:solidFill>
              </a:defRPr>
            </a:lvl7pPr>
            <a:lvl8pPr marL="4266275" indent="0">
              <a:buNone/>
              <a:defRPr sz="1900">
                <a:solidFill>
                  <a:schemeClr val="tx1">
                    <a:tint val="75000"/>
                  </a:schemeClr>
                </a:solidFill>
              </a:defRPr>
            </a:lvl8pPr>
            <a:lvl9pPr marL="4875744" indent="0">
              <a:buNone/>
              <a:defRPr sz="19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userDrawn="1">
            <p:ph type="sldNum" sz="quarter" idx="12"/>
          </p:nvPr>
        </p:nvSpPr>
        <p:spPr/>
        <p:txBody>
          <a:bodyPr/>
          <a:lstStyle>
            <a:lvl1pPr>
              <a:defRPr>
                <a:solidFill>
                  <a:schemeClr val="accent1"/>
                </a:solidFill>
              </a:defRPr>
            </a:lvl1pPr>
          </a:lstStyle>
          <a:p>
            <a:fld id="{EE2556C5-CE8C-6547-B838-EA80C61A4AF7}" type="slidenum">
              <a:rPr lang="en-US" smtClean="0">
                <a:solidFill>
                  <a:srgbClr val="0071C5"/>
                </a:solidFill>
                <a:latin typeface="Intel Clear"/>
              </a:rPr>
              <a:pPr/>
              <a:t>‹#›</a:t>
            </a:fld>
            <a:endParaRPr lang="en-US">
              <a:solidFill>
                <a:srgbClr val="0071C5"/>
              </a:solidFill>
              <a:latin typeface="Intel Clear"/>
            </a:endParaRPr>
          </a:p>
        </p:txBody>
      </p:sp>
      <p:sp>
        <p:nvSpPr>
          <p:cNvPr id="8" name="TextBox 7"/>
          <p:cNvSpPr txBox="1"/>
          <p:nvPr userDrawn="1"/>
        </p:nvSpPr>
        <p:spPr>
          <a:xfrm>
            <a:off x="474011" y="6096000"/>
            <a:ext cx="3792079" cy="636072"/>
          </a:xfrm>
          <a:prstGeom prst="rect">
            <a:avLst/>
          </a:prstGeom>
          <a:noFill/>
        </p:spPr>
        <p:txBody>
          <a:bodyPr wrap="square" lIns="121893" tIns="60947" rIns="121893" bIns="60947" rtlCol="0">
            <a:spAutoFit/>
          </a:bodyPr>
          <a:lstStyle/>
          <a:p>
            <a:pPr defTabSz="609468" eaLnBrk="1" fontAlgn="auto" hangingPunct="1">
              <a:spcBef>
                <a:spcPts val="0"/>
              </a:spcBef>
              <a:spcAft>
                <a:spcPts val="0"/>
              </a:spcAft>
            </a:pPr>
            <a:r>
              <a:rPr lang="en-US" sz="2100" dirty="0" smtClean="0">
                <a:solidFill>
                  <a:prstClr val="white"/>
                </a:solidFill>
                <a:latin typeface="Intel Clear Light"/>
                <a:ea typeface="+mn-ea"/>
                <a:cs typeface="Neo Sans Intel"/>
              </a:rPr>
              <a:t>ISMC 2015</a:t>
            </a:r>
          </a:p>
          <a:p>
            <a:pPr defTabSz="609468" eaLnBrk="1" fontAlgn="auto" hangingPunct="1">
              <a:spcBef>
                <a:spcPts val="0"/>
              </a:spcBef>
              <a:spcAft>
                <a:spcPts val="0"/>
              </a:spcAft>
            </a:pPr>
            <a:r>
              <a:rPr lang="en-US" sz="1200" b="1" dirty="0" smtClean="0">
                <a:solidFill>
                  <a:prstClr val="white"/>
                </a:solidFill>
                <a:latin typeface="Intel Clear"/>
                <a:ea typeface="+mn-ea"/>
                <a:cs typeface="Neo Sans Intel"/>
              </a:rPr>
              <a:t>SMG University: Investing in you</a:t>
            </a:r>
          </a:p>
        </p:txBody>
      </p:sp>
    </p:spTree>
    <p:extLst>
      <p:ext uri="{BB962C8B-B14F-4D97-AF65-F5344CB8AC3E}">
        <p14:creationId xmlns:p14="http://schemas.microsoft.com/office/powerpoint/2010/main" val="109865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solidFill>
          <a:schemeClr val="accent1"/>
        </a:solidFill>
        <a:effectLst/>
      </p:bgPr>
    </p:bg>
    <p:spTree>
      <p:nvGrpSpPr>
        <p:cNvPr id="1" name=""/>
        <p:cNvGrpSpPr/>
        <p:nvPr/>
      </p:nvGrpSpPr>
      <p:grpSpPr>
        <a:xfrm>
          <a:off x="0" y="0"/>
          <a:ext cx="0" cy="0"/>
          <a:chOff x="0" y="0"/>
          <a:chExt cx="0" cy="0"/>
        </a:xfrm>
      </p:grpSpPr>
      <p:pic>
        <p:nvPicPr>
          <p:cNvPr id="14" name="Picture 2" descr="\\.psf\Home\Desktop\WideFooterAIRev.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4" y="6409112"/>
            <a:ext cx="12188825" cy="4488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hasCustomPrompt="1"/>
          </p:nvPr>
        </p:nvSpPr>
        <p:spPr>
          <a:xfrm>
            <a:off x="607326" y="2871402"/>
            <a:ext cx="10360501" cy="1362075"/>
          </a:xfrm>
        </p:spPr>
        <p:txBody>
          <a:bodyPr anchor="b" anchorCtr="0">
            <a:noAutofit/>
          </a:bodyPr>
          <a:lstStyle>
            <a:lvl1pPr algn="l">
              <a:defRPr sz="3700"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607326" y="4382189"/>
            <a:ext cx="10360501" cy="1500187"/>
          </a:xfrm>
        </p:spPr>
        <p:txBody>
          <a:bodyPr anchor="t" anchorCtr="0">
            <a:noAutofit/>
          </a:bodyPr>
          <a:lstStyle>
            <a:lvl1pPr marL="0" indent="0">
              <a:buNone/>
              <a:defRPr sz="1600" b="1">
                <a:solidFill>
                  <a:schemeClr val="accent3"/>
                </a:solidFill>
                <a:latin typeface="+mn-lt"/>
                <a:cs typeface="Intel Clear" panose="020B0604020203020204" pitchFamily="34" charset="0"/>
              </a:defRPr>
            </a:lvl1pPr>
            <a:lvl2pPr marL="609468" indent="0">
              <a:buNone/>
              <a:defRPr sz="2400">
                <a:solidFill>
                  <a:schemeClr val="tx1">
                    <a:tint val="75000"/>
                  </a:schemeClr>
                </a:solidFill>
              </a:defRPr>
            </a:lvl2pPr>
            <a:lvl3pPr marL="1218936" indent="0">
              <a:buNone/>
              <a:defRPr sz="2100">
                <a:solidFill>
                  <a:schemeClr val="tx1">
                    <a:tint val="75000"/>
                  </a:schemeClr>
                </a:solidFill>
              </a:defRPr>
            </a:lvl3pPr>
            <a:lvl4pPr marL="1828404" indent="0">
              <a:buNone/>
              <a:defRPr sz="1900">
                <a:solidFill>
                  <a:schemeClr val="tx1">
                    <a:tint val="75000"/>
                  </a:schemeClr>
                </a:solidFill>
              </a:defRPr>
            </a:lvl4pPr>
            <a:lvl5pPr marL="2437872" indent="0">
              <a:buNone/>
              <a:defRPr sz="1900">
                <a:solidFill>
                  <a:schemeClr val="tx1">
                    <a:tint val="75000"/>
                  </a:schemeClr>
                </a:solidFill>
              </a:defRPr>
            </a:lvl5pPr>
            <a:lvl6pPr marL="3047340" indent="0">
              <a:buNone/>
              <a:defRPr sz="1900">
                <a:solidFill>
                  <a:schemeClr val="tx1">
                    <a:tint val="75000"/>
                  </a:schemeClr>
                </a:solidFill>
              </a:defRPr>
            </a:lvl6pPr>
            <a:lvl7pPr marL="3656808" indent="0">
              <a:buNone/>
              <a:defRPr sz="1900">
                <a:solidFill>
                  <a:schemeClr val="tx1">
                    <a:tint val="75000"/>
                  </a:schemeClr>
                </a:solidFill>
              </a:defRPr>
            </a:lvl7pPr>
            <a:lvl8pPr marL="4266275" indent="0">
              <a:buNone/>
              <a:defRPr sz="1900">
                <a:solidFill>
                  <a:schemeClr val="tx1">
                    <a:tint val="75000"/>
                  </a:schemeClr>
                </a:solidFill>
              </a:defRPr>
            </a:lvl8pPr>
            <a:lvl9pPr marL="4875744" indent="0">
              <a:buNone/>
              <a:defRPr sz="19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solidFill>
                  <a:srgbClr val="0071C5"/>
                </a:solidFill>
                <a:latin typeface="Intel Clear"/>
              </a:rPr>
              <a:pPr/>
              <a:t>‹#›</a:t>
            </a:fld>
            <a:endParaRPr lang="en-US">
              <a:solidFill>
                <a:srgbClr val="0071C5"/>
              </a:solidFill>
              <a:latin typeface="Intel Clear"/>
            </a:endParaRPr>
          </a:p>
        </p:txBody>
      </p:sp>
      <p:sp>
        <p:nvSpPr>
          <p:cNvPr id="5" name="Picture Placeholder 4"/>
          <p:cNvSpPr>
            <a:spLocks noGrp="1"/>
          </p:cNvSpPr>
          <p:nvPr>
            <p:ph type="pic" sz="quarter" idx="13"/>
          </p:nvPr>
        </p:nvSpPr>
        <p:spPr>
          <a:xfrm>
            <a:off x="0" y="3"/>
            <a:ext cx="12188825" cy="3432175"/>
          </a:xfrm>
          <a:solidFill>
            <a:schemeClr val="bg2">
              <a:lumMod val="20000"/>
              <a:lumOff val="80000"/>
            </a:schemeClr>
          </a:solidFill>
        </p:spPr>
        <p:txBody>
          <a:bodyPr/>
          <a:lstStyle>
            <a:lvl1pPr>
              <a:defRPr>
                <a:solidFill>
                  <a:schemeClr val="bg1"/>
                </a:solidFill>
              </a:defRPr>
            </a:lvl1pPr>
          </a:lstStyle>
          <a:p>
            <a:r>
              <a:rPr lang="en-US" smtClean="0"/>
              <a:t>Drag picture to placeholder or click icon to add</a:t>
            </a:r>
            <a:endParaRPr lang="en-US"/>
          </a:p>
        </p:txBody>
      </p:sp>
      <p:sp>
        <p:nvSpPr>
          <p:cNvPr id="9" name="TextBox 8"/>
          <p:cNvSpPr txBox="1"/>
          <p:nvPr userDrawn="1"/>
        </p:nvSpPr>
        <p:spPr>
          <a:xfrm>
            <a:off x="474011" y="6096000"/>
            <a:ext cx="3792079" cy="636072"/>
          </a:xfrm>
          <a:prstGeom prst="rect">
            <a:avLst/>
          </a:prstGeom>
          <a:noFill/>
        </p:spPr>
        <p:txBody>
          <a:bodyPr wrap="square" lIns="121893" tIns="60947" rIns="121893" bIns="60947" rtlCol="0">
            <a:spAutoFit/>
          </a:bodyPr>
          <a:lstStyle/>
          <a:p>
            <a:pPr defTabSz="609468" eaLnBrk="1" fontAlgn="auto" hangingPunct="1">
              <a:spcBef>
                <a:spcPts val="0"/>
              </a:spcBef>
              <a:spcAft>
                <a:spcPts val="0"/>
              </a:spcAft>
            </a:pPr>
            <a:r>
              <a:rPr lang="en-US" sz="2100" dirty="0" smtClean="0">
                <a:solidFill>
                  <a:prstClr val="white"/>
                </a:solidFill>
                <a:latin typeface="Intel Clear Light"/>
                <a:ea typeface="+mn-ea"/>
                <a:cs typeface="Neo Sans Intel"/>
              </a:rPr>
              <a:t>ISMC 2015</a:t>
            </a:r>
          </a:p>
          <a:p>
            <a:pPr defTabSz="609468" eaLnBrk="1" fontAlgn="auto" hangingPunct="1">
              <a:spcBef>
                <a:spcPts val="0"/>
              </a:spcBef>
              <a:spcAft>
                <a:spcPts val="0"/>
              </a:spcAft>
            </a:pPr>
            <a:r>
              <a:rPr lang="en-US" sz="1200" b="1" dirty="0" smtClean="0">
                <a:solidFill>
                  <a:prstClr val="white"/>
                </a:solidFill>
                <a:latin typeface="Intel Clear"/>
                <a:ea typeface="+mn-ea"/>
                <a:cs typeface="Neo Sans Intel"/>
              </a:rPr>
              <a:t>SMG University: Investing in you</a:t>
            </a:r>
          </a:p>
        </p:txBody>
      </p:sp>
    </p:spTree>
    <p:extLst>
      <p:ext uri="{BB962C8B-B14F-4D97-AF65-F5344CB8AC3E}">
        <p14:creationId xmlns:p14="http://schemas.microsoft.com/office/powerpoint/2010/main" val="173175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3 BLUE">
    <p:bg>
      <p:bgPr>
        <a:solidFill>
          <a:schemeClr val="tx2"/>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528435" y="656874"/>
            <a:ext cx="1614660" cy="296779"/>
            <a:chOff x="566738" y="1811338"/>
            <a:chExt cx="5018087" cy="922337"/>
          </a:xfrm>
          <a:solidFill>
            <a:schemeClr val="bg1"/>
          </a:solidFill>
        </p:grpSpPr>
        <p:sp>
          <p:nvSpPr>
            <p:cNvPr id="5" name="Freeform 6"/>
            <p:cNvSpPr>
              <a:spLocks/>
            </p:cNvSpPr>
            <p:nvPr/>
          </p:nvSpPr>
          <p:spPr bwMode="auto">
            <a:xfrm>
              <a:off x="4365625" y="2020888"/>
              <a:ext cx="412750" cy="709612"/>
            </a:xfrm>
            <a:custGeom>
              <a:avLst/>
              <a:gdLst>
                <a:gd name="T0" fmla="*/ 98 w 110"/>
                <a:gd name="T1" fmla="*/ 0 h 189"/>
                <a:gd name="T2" fmla="*/ 61 w 110"/>
                <a:gd name="T3" fmla="*/ 5 h 189"/>
                <a:gd name="T4" fmla="*/ 45 w 110"/>
                <a:gd name="T5" fmla="*/ 10 h 189"/>
                <a:gd name="T6" fmla="*/ 42 w 110"/>
                <a:gd name="T7" fmla="*/ 6 h 189"/>
                <a:gd name="T8" fmla="*/ 25 w 110"/>
                <a:gd name="T9" fmla="*/ 0 h 189"/>
                <a:gd name="T10" fmla="*/ 0 w 110"/>
                <a:gd name="T11" fmla="*/ 0 h 189"/>
                <a:gd name="T12" fmla="*/ 0 w 110"/>
                <a:gd name="T13" fmla="*/ 189 h 189"/>
                <a:gd name="T14" fmla="*/ 49 w 110"/>
                <a:gd name="T15" fmla="*/ 189 h 189"/>
                <a:gd name="T16" fmla="*/ 49 w 110"/>
                <a:gd name="T17" fmla="*/ 90 h 189"/>
                <a:gd name="T18" fmla="*/ 59 w 110"/>
                <a:gd name="T19" fmla="*/ 57 h 189"/>
                <a:gd name="T20" fmla="*/ 89 w 110"/>
                <a:gd name="T21" fmla="*/ 48 h 189"/>
                <a:gd name="T22" fmla="*/ 110 w 110"/>
                <a:gd name="T23" fmla="*/ 48 h 189"/>
                <a:gd name="T24" fmla="*/ 110 w 110"/>
                <a:gd name="T25" fmla="*/ 0 h 189"/>
                <a:gd name="T26" fmla="*/ 98 w 110"/>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89">
                  <a:moveTo>
                    <a:pt x="98" y="0"/>
                  </a:moveTo>
                  <a:cubicBezTo>
                    <a:pt x="86" y="0"/>
                    <a:pt x="73" y="1"/>
                    <a:pt x="61" y="5"/>
                  </a:cubicBezTo>
                  <a:cubicBezTo>
                    <a:pt x="56" y="6"/>
                    <a:pt x="50" y="8"/>
                    <a:pt x="45" y="10"/>
                  </a:cubicBezTo>
                  <a:cubicBezTo>
                    <a:pt x="44" y="9"/>
                    <a:pt x="43" y="8"/>
                    <a:pt x="42" y="6"/>
                  </a:cubicBezTo>
                  <a:cubicBezTo>
                    <a:pt x="37" y="2"/>
                    <a:pt x="32" y="0"/>
                    <a:pt x="25" y="0"/>
                  </a:cubicBezTo>
                  <a:cubicBezTo>
                    <a:pt x="0" y="0"/>
                    <a:pt x="0" y="0"/>
                    <a:pt x="0" y="0"/>
                  </a:cubicBezTo>
                  <a:cubicBezTo>
                    <a:pt x="0" y="189"/>
                    <a:pt x="0" y="189"/>
                    <a:pt x="0" y="189"/>
                  </a:cubicBezTo>
                  <a:cubicBezTo>
                    <a:pt x="49" y="189"/>
                    <a:pt x="49" y="189"/>
                    <a:pt x="49" y="189"/>
                  </a:cubicBezTo>
                  <a:cubicBezTo>
                    <a:pt x="49" y="90"/>
                    <a:pt x="49" y="90"/>
                    <a:pt x="49" y="90"/>
                  </a:cubicBezTo>
                  <a:cubicBezTo>
                    <a:pt x="49" y="71"/>
                    <a:pt x="52" y="64"/>
                    <a:pt x="59" y="57"/>
                  </a:cubicBezTo>
                  <a:cubicBezTo>
                    <a:pt x="65" y="51"/>
                    <a:pt x="75" y="48"/>
                    <a:pt x="89" y="48"/>
                  </a:cubicBezTo>
                  <a:cubicBezTo>
                    <a:pt x="110" y="48"/>
                    <a:pt x="110" y="48"/>
                    <a:pt x="110" y="48"/>
                  </a:cubicBezTo>
                  <a:cubicBezTo>
                    <a:pt x="110" y="0"/>
                    <a:pt x="110" y="0"/>
                    <a:pt x="110" y="0"/>
                  </a:cubicBezTo>
                  <a:cubicBezTo>
                    <a:pt x="98" y="0"/>
                    <a:pt x="98" y="0"/>
                    <a:pt x="98" y="0"/>
                  </a:cubicBezTo>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6" name="Freeform 7"/>
            <p:cNvSpPr>
              <a:spLocks/>
            </p:cNvSpPr>
            <p:nvPr/>
          </p:nvSpPr>
          <p:spPr bwMode="auto">
            <a:xfrm>
              <a:off x="1268413" y="1811338"/>
              <a:ext cx="184150" cy="919162"/>
            </a:xfrm>
            <a:custGeom>
              <a:avLst/>
              <a:gdLst>
                <a:gd name="T0" fmla="*/ 25 w 49"/>
                <a:gd name="T1" fmla="*/ 0 h 245"/>
                <a:gd name="T2" fmla="*/ 0 w 49"/>
                <a:gd name="T3" fmla="*/ 0 h 245"/>
                <a:gd name="T4" fmla="*/ 0 w 49"/>
                <a:gd name="T5" fmla="*/ 221 h 245"/>
                <a:gd name="T6" fmla="*/ 7 w 49"/>
                <a:gd name="T7" fmla="*/ 238 h 245"/>
                <a:gd name="T8" fmla="*/ 24 w 49"/>
                <a:gd name="T9" fmla="*/ 245 h 245"/>
                <a:gd name="T10" fmla="*/ 49 w 49"/>
                <a:gd name="T11" fmla="*/ 245 h 245"/>
                <a:gd name="T12" fmla="*/ 49 w 49"/>
                <a:gd name="T13" fmla="*/ 23 h 245"/>
                <a:gd name="T14" fmla="*/ 42 w 49"/>
                <a:gd name="T15" fmla="*/ 7 h 245"/>
                <a:gd name="T16" fmla="*/ 25 w 49"/>
                <a:gd name="T1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5">
                  <a:moveTo>
                    <a:pt x="25" y="0"/>
                  </a:moveTo>
                  <a:cubicBezTo>
                    <a:pt x="0" y="0"/>
                    <a:pt x="0" y="0"/>
                    <a:pt x="0" y="0"/>
                  </a:cubicBezTo>
                  <a:cubicBezTo>
                    <a:pt x="0" y="221"/>
                    <a:pt x="0" y="221"/>
                    <a:pt x="0" y="221"/>
                  </a:cubicBezTo>
                  <a:cubicBezTo>
                    <a:pt x="0" y="228"/>
                    <a:pt x="2" y="233"/>
                    <a:pt x="7" y="238"/>
                  </a:cubicBezTo>
                  <a:cubicBezTo>
                    <a:pt x="11" y="242"/>
                    <a:pt x="17" y="245"/>
                    <a:pt x="24" y="245"/>
                  </a:cubicBezTo>
                  <a:cubicBezTo>
                    <a:pt x="49" y="245"/>
                    <a:pt x="49" y="245"/>
                    <a:pt x="49" y="245"/>
                  </a:cubicBezTo>
                  <a:cubicBezTo>
                    <a:pt x="49" y="23"/>
                    <a:pt x="49" y="23"/>
                    <a:pt x="49" y="23"/>
                  </a:cubicBezTo>
                  <a:cubicBezTo>
                    <a:pt x="49" y="16"/>
                    <a:pt x="47" y="11"/>
                    <a:pt x="42" y="7"/>
                  </a:cubicBezTo>
                  <a:cubicBezTo>
                    <a:pt x="37" y="2"/>
                    <a:pt x="32" y="0"/>
                    <a:pt x="25" y="0"/>
                  </a:cubicBezTo>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7" name="Freeform 8"/>
            <p:cNvSpPr>
              <a:spLocks noEditPoints="1"/>
            </p:cNvSpPr>
            <p:nvPr/>
          </p:nvSpPr>
          <p:spPr bwMode="auto">
            <a:xfrm>
              <a:off x="1522413" y="2001838"/>
              <a:ext cx="646112" cy="731837"/>
            </a:xfrm>
            <a:custGeom>
              <a:avLst/>
              <a:gdLst>
                <a:gd name="T0" fmla="*/ 86 w 172"/>
                <a:gd name="T1" fmla="*/ 155 h 195"/>
                <a:gd name="T2" fmla="*/ 124 w 172"/>
                <a:gd name="T3" fmla="*/ 98 h 195"/>
                <a:gd name="T4" fmla="*/ 86 w 172"/>
                <a:gd name="T5" fmla="*/ 41 h 195"/>
                <a:gd name="T6" fmla="*/ 48 w 172"/>
                <a:gd name="T7" fmla="*/ 98 h 195"/>
                <a:gd name="T8" fmla="*/ 86 w 172"/>
                <a:gd name="T9" fmla="*/ 155 h 195"/>
                <a:gd name="T10" fmla="*/ 86 w 172"/>
                <a:gd name="T11" fmla="*/ 0 h 195"/>
                <a:gd name="T12" fmla="*/ 172 w 172"/>
                <a:gd name="T13" fmla="*/ 98 h 195"/>
                <a:gd name="T14" fmla="*/ 86 w 172"/>
                <a:gd name="T15" fmla="*/ 195 h 195"/>
                <a:gd name="T16" fmla="*/ 0 w 172"/>
                <a:gd name="T17" fmla="*/ 98 h 195"/>
                <a:gd name="T18" fmla="*/ 86 w 172"/>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95">
                  <a:moveTo>
                    <a:pt x="86" y="155"/>
                  </a:moveTo>
                  <a:cubicBezTo>
                    <a:pt x="115" y="155"/>
                    <a:pt x="124" y="124"/>
                    <a:pt x="124" y="98"/>
                  </a:cubicBezTo>
                  <a:cubicBezTo>
                    <a:pt x="124" y="73"/>
                    <a:pt x="115" y="41"/>
                    <a:pt x="86" y="41"/>
                  </a:cubicBezTo>
                  <a:cubicBezTo>
                    <a:pt x="57" y="41"/>
                    <a:pt x="48" y="73"/>
                    <a:pt x="48" y="98"/>
                  </a:cubicBezTo>
                  <a:cubicBezTo>
                    <a:pt x="48" y="124"/>
                    <a:pt x="57" y="155"/>
                    <a:pt x="86" y="155"/>
                  </a:cubicBezTo>
                  <a:close/>
                  <a:moveTo>
                    <a:pt x="86" y="0"/>
                  </a:moveTo>
                  <a:cubicBezTo>
                    <a:pt x="141" y="0"/>
                    <a:pt x="172" y="37"/>
                    <a:pt x="172" y="98"/>
                  </a:cubicBezTo>
                  <a:cubicBezTo>
                    <a:pt x="172" y="159"/>
                    <a:pt x="141" y="195"/>
                    <a:pt x="86" y="195"/>
                  </a:cubicBezTo>
                  <a:cubicBezTo>
                    <a:pt x="29" y="195"/>
                    <a:pt x="0" y="159"/>
                    <a:pt x="0" y="98"/>
                  </a:cubicBezTo>
                  <a:cubicBezTo>
                    <a:pt x="0" y="37"/>
                    <a:pt x="29" y="0"/>
                    <a:pt x="86" y="0"/>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8" name="Freeform 9"/>
            <p:cNvSpPr>
              <a:spLocks/>
            </p:cNvSpPr>
            <p:nvPr/>
          </p:nvSpPr>
          <p:spPr bwMode="auto">
            <a:xfrm>
              <a:off x="566738" y="2001838"/>
              <a:ext cx="630237" cy="731837"/>
            </a:xfrm>
            <a:custGeom>
              <a:avLst/>
              <a:gdLst>
                <a:gd name="T0" fmla="*/ 86 w 168"/>
                <a:gd name="T1" fmla="*/ 155 h 195"/>
                <a:gd name="T2" fmla="*/ 48 w 168"/>
                <a:gd name="T3" fmla="*/ 98 h 195"/>
                <a:gd name="T4" fmla="*/ 86 w 168"/>
                <a:gd name="T5" fmla="*/ 41 h 195"/>
                <a:gd name="T6" fmla="*/ 117 w 168"/>
                <a:gd name="T7" fmla="*/ 62 h 195"/>
                <a:gd name="T8" fmla="*/ 168 w 168"/>
                <a:gd name="T9" fmla="*/ 62 h 195"/>
                <a:gd name="T10" fmla="*/ 86 w 168"/>
                <a:gd name="T11" fmla="*/ 0 h 195"/>
                <a:gd name="T12" fmla="*/ 0 w 168"/>
                <a:gd name="T13" fmla="*/ 98 h 195"/>
                <a:gd name="T14" fmla="*/ 86 w 168"/>
                <a:gd name="T15" fmla="*/ 195 h 195"/>
                <a:gd name="T16" fmla="*/ 168 w 168"/>
                <a:gd name="T17" fmla="*/ 134 h 195"/>
                <a:gd name="T18" fmla="*/ 135 w 168"/>
                <a:gd name="T19" fmla="*/ 134 h 195"/>
                <a:gd name="T20" fmla="*/ 121 w 168"/>
                <a:gd name="T21" fmla="*/ 139 h 195"/>
                <a:gd name="T22" fmla="*/ 86 w 168"/>
                <a:gd name="T23" fmla="*/ 15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95">
                  <a:moveTo>
                    <a:pt x="86" y="155"/>
                  </a:moveTo>
                  <a:cubicBezTo>
                    <a:pt x="57" y="155"/>
                    <a:pt x="48" y="124"/>
                    <a:pt x="48" y="98"/>
                  </a:cubicBezTo>
                  <a:cubicBezTo>
                    <a:pt x="48" y="73"/>
                    <a:pt x="57" y="41"/>
                    <a:pt x="86" y="41"/>
                  </a:cubicBezTo>
                  <a:cubicBezTo>
                    <a:pt x="102" y="41"/>
                    <a:pt x="111" y="50"/>
                    <a:pt x="117" y="62"/>
                  </a:cubicBezTo>
                  <a:cubicBezTo>
                    <a:pt x="168" y="62"/>
                    <a:pt x="168" y="62"/>
                    <a:pt x="168" y="62"/>
                  </a:cubicBezTo>
                  <a:cubicBezTo>
                    <a:pt x="158" y="23"/>
                    <a:pt x="130" y="0"/>
                    <a:pt x="86" y="0"/>
                  </a:cubicBezTo>
                  <a:cubicBezTo>
                    <a:pt x="30" y="0"/>
                    <a:pt x="0" y="37"/>
                    <a:pt x="0" y="98"/>
                  </a:cubicBezTo>
                  <a:cubicBezTo>
                    <a:pt x="0" y="159"/>
                    <a:pt x="30" y="195"/>
                    <a:pt x="86" y="195"/>
                  </a:cubicBezTo>
                  <a:cubicBezTo>
                    <a:pt x="130" y="195"/>
                    <a:pt x="158" y="173"/>
                    <a:pt x="168" y="134"/>
                  </a:cubicBezTo>
                  <a:cubicBezTo>
                    <a:pt x="135" y="134"/>
                    <a:pt x="135" y="134"/>
                    <a:pt x="135" y="134"/>
                  </a:cubicBezTo>
                  <a:cubicBezTo>
                    <a:pt x="135" y="134"/>
                    <a:pt x="126" y="134"/>
                    <a:pt x="121" y="139"/>
                  </a:cubicBezTo>
                  <a:cubicBezTo>
                    <a:pt x="112" y="147"/>
                    <a:pt x="105" y="155"/>
                    <a:pt x="86" y="155"/>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9" name="Freeform 10"/>
            <p:cNvSpPr>
              <a:spLocks/>
            </p:cNvSpPr>
            <p:nvPr/>
          </p:nvSpPr>
          <p:spPr bwMode="auto">
            <a:xfrm>
              <a:off x="2239963" y="2020888"/>
              <a:ext cx="611187" cy="712787"/>
            </a:xfrm>
            <a:custGeom>
              <a:avLst/>
              <a:gdLst>
                <a:gd name="T0" fmla="*/ 157 w 163"/>
                <a:gd name="T1" fmla="*/ 7 h 190"/>
                <a:gd name="T2" fmla="*/ 139 w 163"/>
                <a:gd name="T3" fmla="*/ 0 h 190"/>
                <a:gd name="T4" fmla="*/ 115 w 163"/>
                <a:gd name="T5" fmla="*/ 0 h 190"/>
                <a:gd name="T6" fmla="*/ 115 w 163"/>
                <a:gd name="T7" fmla="*/ 118 h 190"/>
                <a:gd name="T8" fmla="*/ 105 w 163"/>
                <a:gd name="T9" fmla="*/ 142 h 190"/>
                <a:gd name="T10" fmla="*/ 82 w 163"/>
                <a:gd name="T11" fmla="*/ 150 h 190"/>
                <a:gd name="T12" fmla="*/ 59 w 163"/>
                <a:gd name="T13" fmla="*/ 142 h 190"/>
                <a:gd name="T14" fmla="*/ 48 w 163"/>
                <a:gd name="T15" fmla="*/ 118 h 190"/>
                <a:gd name="T16" fmla="*/ 48 w 163"/>
                <a:gd name="T17" fmla="*/ 23 h 190"/>
                <a:gd name="T18" fmla="*/ 42 w 163"/>
                <a:gd name="T19" fmla="*/ 7 h 190"/>
                <a:gd name="T20" fmla="*/ 25 w 163"/>
                <a:gd name="T21" fmla="*/ 0 h 190"/>
                <a:gd name="T22" fmla="*/ 0 w 163"/>
                <a:gd name="T23" fmla="*/ 0 h 190"/>
                <a:gd name="T24" fmla="*/ 0 w 163"/>
                <a:gd name="T25" fmla="*/ 109 h 190"/>
                <a:gd name="T26" fmla="*/ 26 w 163"/>
                <a:gd name="T27" fmla="*/ 175 h 190"/>
                <a:gd name="T28" fmla="*/ 82 w 163"/>
                <a:gd name="T29" fmla="*/ 190 h 190"/>
                <a:gd name="T30" fmla="*/ 137 w 163"/>
                <a:gd name="T31" fmla="*/ 175 h 190"/>
                <a:gd name="T32" fmla="*/ 163 w 163"/>
                <a:gd name="T33" fmla="*/ 109 h 190"/>
                <a:gd name="T34" fmla="*/ 163 w 163"/>
                <a:gd name="T35" fmla="*/ 23 h 190"/>
                <a:gd name="T36" fmla="*/ 157 w 163"/>
                <a:gd name="T37" fmla="*/ 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90">
                  <a:moveTo>
                    <a:pt x="157" y="7"/>
                  </a:moveTo>
                  <a:cubicBezTo>
                    <a:pt x="152" y="2"/>
                    <a:pt x="147" y="0"/>
                    <a:pt x="139" y="0"/>
                  </a:cubicBezTo>
                  <a:cubicBezTo>
                    <a:pt x="115" y="0"/>
                    <a:pt x="115" y="0"/>
                    <a:pt x="115" y="0"/>
                  </a:cubicBezTo>
                  <a:cubicBezTo>
                    <a:pt x="115" y="118"/>
                    <a:pt x="115" y="118"/>
                    <a:pt x="115" y="118"/>
                  </a:cubicBezTo>
                  <a:cubicBezTo>
                    <a:pt x="115" y="129"/>
                    <a:pt x="111" y="137"/>
                    <a:pt x="105" y="142"/>
                  </a:cubicBezTo>
                  <a:cubicBezTo>
                    <a:pt x="98" y="148"/>
                    <a:pt x="90" y="150"/>
                    <a:pt x="82" y="150"/>
                  </a:cubicBezTo>
                  <a:cubicBezTo>
                    <a:pt x="73" y="150"/>
                    <a:pt x="65" y="148"/>
                    <a:pt x="59" y="142"/>
                  </a:cubicBezTo>
                  <a:cubicBezTo>
                    <a:pt x="52" y="137"/>
                    <a:pt x="48" y="129"/>
                    <a:pt x="48" y="118"/>
                  </a:cubicBezTo>
                  <a:cubicBezTo>
                    <a:pt x="48" y="23"/>
                    <a:pt x="48" y="23"/>
                    <a:pt x="48" y="23"/>
                  </a:cubicBezTo>
                  <a:cubicBezTo>
                    <a:pt x="48" y="17"/>
                    <a:pt x="46" y="11"/>
                    <a:pt x="42" y="7"/>
                  </a:cubicBezTo>
                  <a:cubicBezTo>
                    <a:pt x="37" y="2"/>
                    <a:pt x="32" y="0"/>
                    <a:pt x="25" y="0"/>
                  </a:cubicBezTo>
                  <a:cubicBezTo>
                    <a:pt x="0" y="0"/>
                    <a:pt x="0" y="0"/>
                    <a:pt x="0" y="0"/>
                  </a:cubicBezTo>
                  <a:cubicBezTo>
                    <a:pt x="0" y="109"/>
                    <a:pt x="0" y="109"/>
                    <a:pt x="0" y="109"/>
                  </a:cubicBezTo>
                  <a:cubicBezTo>
                    <a:pt x="0" y="143"/>
                    <a:pt x="9" y="163"/>
                    <a:pt x="26" y="175"/>
                  </a:cubicBezTo>
                  <a:cubicBezTo>
                    <a:pt x="42" y="186"/>
                    <a:pt x="61" y="190"/>
                    <a:pt x="82" y="190"/>
                  </a:cubicBezTo>
                  <a:cubicBezTo>
                    <a:pt x="102" y="190"/>
                    <a:pt x="121" y="186"/>
                    <a:pt x="137" y="175"/>
                  </a:cubicBezTo>
                  <a:cubicBezTo>
                    <a:pt x="154" y="163"/>
                    <a:pt x="163" y="143"/>
                    <a:pt x="163" y="109"/>
                  </a:cubicBezTo>
                  <a:cubicBezTo>
                    <a:pt x="163" y="23"/>
                    <a:pt x="163" y="23"/>
                    <a:pt x="163" y="23"/>
                  </a:cubicBezTo>
                  <a:cubicBezTo>
                    <a:pt x="163" y="17"/>
                    <a:pt x="161" y="11"/>
                    <a:pt x="157" y="7"/>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0" name="Freeform 11"/>
            <p:cNvSpPr>
              <a:spLocks noEditPoints="1"/>
            </p:cNvSpPr>
            <p:nvPr/>
          </p:nvSpPr>
          <p:spPr bwMode="auto">
            <a:xfrm>
              <a:off x="2925763" y="1811338"/>
              <a:ext cx="655637" cy="922337"/>
            </a:xfrm>
            <a:custGeom>
              <a:avLst/>
              <a:gdLst>
                <a:gd name="T0" fmla="*/ 168 w 175"/>
                <a:gd name="T1" fmla="*/ 7 h 246"/>
                <a:gd name="T2" fmla="*/ 151 w 175"/>
                <a:gd name="T3" fmla="*/ 0 h 246"/>
                <a:gd name="T4" fmla="*/ 127 w 175"/>
                <a:gd name="T5" fmla="*/ 0 h 246"/>
                <a:gd name="T6" fmla="*/ 127 w 175"/>
                <a:gd name="T7" fmla="*/ 70 h 246"/>
                <a:gd name="T8" fmla="*/ 79 w 175"/>
                <a:gd name="T9" fmla="*/ 51 h 246"/>
                <a:gd name="T10" fmla="*/ 0 w 175"/>
                <a:gd name="T11" fmla="*/ 149 h 246"/>
                <a:gd name="T12" fmla="*/ 87 w 175"/>
                <a:gd name="T13" fmla="*/ 246 h 246"/>
                <a:gd name="T14" fmla="*/ 175 w 175"/>
                <a:gd name="T15" fmla="*/ 150 h 246"/>
                <a:gd name="T16" fmla="*/ 175 w 175"/>
                <a:gd name="T17" fmla="*/ 150 h 246"/>
                <a:gd name="T18" fmla="*/ 175 w 175"/>
                <a:gd name="T19" fmla="*/ 23 h 246"/>
                <a:gd name="T20" fmla="*/ 168 w 175"/>
                <a:gd name="T21" fmla="*/ 7 h 246"/>
                <a:gd name="T22" fmla="*/ 87 w 175"/>
                <a:gd name="T23" fmla="*/ 206 h 246"/>
                <a:gd name="T24" fmla="*/ 49 w 175"/>
                <a:gd name="T25" fmla="*/ 149 h 246"/>
                <a:gd name="T26" fmla="*/ 87 w 175"/>
                <a:gd name="T27" fmla="*/ 92 h 246"/>
                <a:gd name="T28" fmla="*/ 127 w 175"/>
                <a:gd name="T29" fmla="*/ 149 h 246"/>
                <a:gd name="T30" fmla="*/ 127 w 175"/>
                <a:gd name="T31" fmla="*/ 150 h 246"/>
                <a:gd name="T32" fmla="*/ 127 w 175"/>
                <a:gd name="T33" fmla="*/ 150 h 246"/>
                <a:gd name="T34" fmla="*/ 87 w 175"/>
                <a:gd name="T35" fmla="*/ 20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246">
                  <a:moveTo>
                    <a:pt x="168" y="7"/>
                  </a:moveTo>
                  <a:cubicBezTo>
                    <a:pt x="163" y="2"/>
                    <a:pt x="158" y="0"/>
                    <a:pt x="151" y="0"/>
                  </a:cubicBezTo>
                  <a:cubicBezTo>
                    <a:pt x="127" y="0"/>
                    <a:pt x="127" y="0"/>
                    <a:pt x="127" y="0"/>
                  </a:cubicBezTo>
                  <a:cubicBezTo>
                    <a:pt x="127" y="70"/>
                    <a:pt x="127" y="70"/>
                    <a:pt x="127" y="70"/>
                  </a:cubicBezTo>
                  <a:cubicBezTo>
                    <a:pt x="119" y="63"/>
                    <a:pt x="103" y="51"/>
                    <a:pt x="79" y="51"/>
                  </a:cubicBezTo>
                  <a:cubicBezTo>
                    <a:pt x="29" y="51"/>
                    <a:pt x="0" y="88"/>
                    <a:pt x="0" y="149"/>
                  </a:cubicBezTo>
                  <a:cubicBezTo>
                    <a:pt x="0" y="210"/>
                    <a:pt x="30" y="246"/>
                    <a:pt x="87" y="246"/>
                  </a:cubicBezTo>
                  <a:cubicBezTo>
                    <a:pt x="144" y="246"/>
                    <a:pt x="175" y="210"/>
                    <a:pt x="175" y="150"/>
                  </a:cubicBezTo>
                  <a:cubicBezTo>
                    <a:pt x="175" y="150"/>
                    <a:pt x="175" y="150"/>
                    <a:pt x="175" y="150"/>
                  </a:cubicBezTo>
                  <a:cubicBezTo>
                    <a:pt x="175" y="23"/>
                    <a:pt x="175" y="23"/>
                    <a:pt x="175" y="23"/>
                  </a:cubicBezTo>
                  <a:cubicBezTo>
                    <a:pt x="175" y="16"/>
                    <a:pt x="173" y="11"/>
                    <a:pt x="168" y="7"/>
                  </a:cubicBezTo>
                  <a:close/>
                  <a:moveTo>
                    <a:pt x="87" y="206"/>
                  </a:moveTo>
                  <a:cubicBezTo>
                    <a:pt x="58" y="206"/>
                    <a:pt x="49" y="175"/>
                    <a:pt x="49" y="149"/>
                  </a:cubicBezTo>
                  <a:cubicBezTo>
                    <a:pt x="49" y="124"/>
                    <a:pt x="58" y="92"/>
                    <a:pt x="87" y="92"/>
                  </a:cubicBezTo>
                  <a:cubicBezTo>
                    <a:pt x="117" y="92"/>
                    <a:pt x="126" y="123"/>
                    <a:pt x="127" y="149"/>
                  </a:cubicBezTo>
                  <a:cubicBezTo>
                    <a:pt x="127" y="150"/>
                    <a:pt x="127" y="150"/>
                    <a:pt x="127" y="150"/>
                  </a:cubicBezTo>
                  <a:cubicBezTo>
                    <a:pt x="127" y="150"/>
                    <a:pt x="127" y="150"/>
                    <a:pt x="127" y="150"/>
                  </a:cubicBezTo>
                  <a:cubicBezTo>
                    <a:pt x="127" y="176"/>
                    <a:pt x="117" y="206"/>
                    <a:pt x="87" y="206"/>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1" name="Freeform 12"/>
            <p:cNvSpPr>
              <a:spLocks noEditPoints="1"/>
            </p:cNvSpPr>
            <p:nvPr/>
          </p:nvSpPr>
          <p:spPr bwMode="auto">
            <a:xfrm>
              <a:off x="3652838" y="2001838"/>
              <a:ext cx="646112" cy="731837"/>
            </a:xfrm>
            <a:custGeom>
              <a:avLst/>
              <a:gdLst>
                <a:gd name="T0" fmla="*/ 172 w 172"/>
                <a:gd name="T1" fmla="*/ 87 h 195"/>
                <a:gd name="T2" fmla="*/ 169 w 172"/>
                <a:gd name="T3" fmla="*/ 98 h 195"/>
                <a:gd name="T4" fmla="*/ 165 w 172"/>
                <a:gd name="T5" fmla="*/ 104 h 195"/>
                <a:gd name="T6" fmla="*/ 148 w 172"/>
                <a:gd name="T7" fmla="*/ 111 h 195"/>
                <a:gd name="T8" fmla="*/ 48 w 172"/>
                <a:gd name="T9" fmla="*/ 111 h 195"/>
                <a:gd name="T10" fmla="*/ 86 w 172"/>
                <a:gd name="T11" fmla="*/ 155 h 195"/>
                <a:gd name="T12" fmla="*/ 120 w 172"/>
                <a:gd name="T13" fmla="*/ 139 h 195"/>
                <a:gd name="T14" fmla="*/ 134 w 172"/>
                <a:gd name="T15" fmla="*/ 134 h 195"/>
                <a:gd name="T16" fmla="*/ 168 w 172"/>
                <a:gd name="T17" fmla="*/ 134 h 195"/>
                <a:gd name="T18" fmla="*/ 86 w 172"/>
                <a:gd name="T19" fmla="*/ 195 h 195"/>
                <a:gd name="T20" fmla="*/ 0 w 172"/>
                <a:gd name="T21" fmla="*/ 98 h 195"/>
                <a:gd name="T22" fmla="*/ 86 w 172"/>
                <a:gd name="T23" fmla="*/ 0 h 195"/>
                <a:gd name="T24" fmla="*/ 168 w 172"/>
                <a:gd name="T25" fmla="*/ 62 h 195"/>
                <a:gd name="T26" fmla="*/ 172 w 172"/>
                <a:gd name="T27" fmla="*/ 84 h 195"/>
                <a:gd name="T28" fmla="*/ 172 w 172"/>
                <a:gd name="T29" fmla="*/ 87 h 195"/>
                <a:gd name="T30" fmla="*/ 86 w 172"/>
                <a:gd name="T31" fmla="*/ 41 h 195"/>
                <a:gd name="T32" fmla="*/ 50 w 172"/>
                <a:gd name="T33" fmla="*/ 74 h 195"/>
                <a:gd name="T34" fmla="*/ 121 w 172"/>
                <a:gd name="T35" fmla="*/ 74 h 195"/>
                <a:gd name="T36" fmla="*/ 86 w 172"/>
                <a:gd name="T37" fmla="*/ 4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95">
                  <a:moveTo>
                    <a:pt x="172" y="87"/>
                  </a:moveTo>
                  <a:cubicBezTo>
                    <a:pt x="172" y="91"/>
                    <a:pt x="171" y="95"/>
                    <a:pt x="169" y="98"/>
                  </a:cubicBezTo>
                  <a:cubicBezTo>
                    <a:pt x="168" y="100"/>
                    <a:pt x="167" y="102"/>
                    <a:pt x="165" y="104"/>
                  </a:cubicBezTo>
                  <a:cubicBezTo>
                    <a:pt x="160" y="108"/>
                    <a:pt x="155" y="111"/>
                    <a:pt x="148" y="111"/>
                  </a:cubicBezTo>
                  <a:cubicBezTo>
                    <a:pt x="48" y="111"/>
                    <a:pt x="48" y="111"/>
                    <a:pt x="48" y="111"/>
                  </a:cubicBezTo>
                  <a:cubicBezTo>
                    <a:pt x="50" y="133"/>
                    <a:pt x="61" y="155"/>
                    <a:pt x="86" y="155"/>
                  </a:cubicBezTo>
                  <a:cubicBezTo>
                    <a:pt x="104" y="155"/>
                    <a:pt x="111" y="147"/>
                    <a:pt x="120" y="139"/>
                  </a:cubicBezTo>
                  <a:cubicBezTo>
                    <a:pt x="125" y="134"/>
                    <a:pt x="134" y="134"/>
                    <a:pt x="134" y="134"/>
                  </a:cubicBezTo>
                  <a:cubicBezTo>
                    <a:pt x="168" y="134"/>
                    <a:pt x="168" y="134"/>
                    <a:pt x="168" y="134"/>
                  </a:cubicBezTo>
                  <a:cubicBezTo>
                    <a:pt x="157" y="173"/>
                    <a:pt x="129" y="195"/>
                    <a:pt x="86" y="195"/>
                  </a:cubicBezTo>
                  <a:cubicBezTo>
                    <a:pt x="29" y="195"/>
                    <a:pt x="0" y="159"/>
                    <a:pt x="0" y="98"/>
                  </a:cubicBezTo>
                  <a:cubicBezTo>
                    <a:pt x="0" y="37"/>
                    <a:pt x="29" y="0"/>
                    <a:pt x="86" y="0"/>
                  </a:cubicBezTo>
                  <a:cubicBezTo>
                    <a:pt x="129" y="0"/>
                    <a:pt x="158" y="23"/>
                    <a:pt x="168" y="62"/>
                  </a:cubicBezTo>
                  <a:cubicBezTo>
                    <a:pt x="170" y="68"/>
                    <a:pt x="171" y="76"/>
                    <a:pt x="172" y="84"/>
                  </a:cubicBezTo>
                  <a:lnTo>
                    <a:pt x="172" y="87"/>
                  </a:lnTo>
                  <a:close/>
                  <a:moveTo>
                    <a:pt x="86" y="41"/>
                  </a:moveTo>
                  <a:cubicBezTo>
                    <a:pt x="65" y="41"/>
                    <a:pt x="52" y="57"/>
                    <a:pt x="50" y="74"/>
                  </a:cubicBezTo>
                  <a:cubicBezTo>
                    <a:pt x="121" y="74"/>
                    <a:pt x="121" y="74"/>
                    <a:pt x="121" y="74"/>
                  </a:cubicBezTo>
                  <a:cubicBezTo>
                    <a:pt x="121" y="57"/>
                    <a:pt x="106" y="41"/>
                    <a:pt x="86" y="41"/>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2" name="Freeform 13"/>
            <p:cNvSpPr>
              <a:spLocks noEditPoints="1"/>
            </p:cNvSpPr>
            <p:nvPr/>
          </p:nvSpPr>
          <p:spPr bwMode="auto">
            <a:xfrm>
              <a:off x="4805363" y="2001838"/>
              <a:ext cx="592137" cy="731837"/>
            </a:xfrm>
            <a:custGeom>
              <a:avLst/>
              <a:gdLst>
                <a:gd name="T0" fmla="*/ 158 w 158"/>
                <a:gd name="T1" fmla="*/ 52 h 195"/>
                <a:gd name="T2" fmla="*/ 138 w 158"/>
                <a:gd name="T3" fmla="*/ 13 h 195"/>
                <a:gd name="T4" fmla="*/ 79 w 158"/>
                <a:gd name="T5" fmla="*/ 0 h 195"/>
                <a:gd name="T6" fmla="*/ 24 w 158"/>
                <a:gd name="T7" fmla="*/ 16 h 195"/>
                <a:gd name="T8" fmla="*/ 4 w 158"/>
                <a:gd name="T9" fmla="*/ 53 h 195"/>
                <a:gd name="T10" fmla="*/ 52 w 158"/>
                <a:gd name="T11" fmla="*/ 53 h 195"/>
                <a:gd name="T12" fmla="*/ 63 w 158"/>
                <a:gd name="T13" fmla="*/ 41 h 195"/>
                <a:gd name="T14" fmla="*/ 81 w 158"/>
                <a:gd name="T15" fmla="*/ 38 h 195"/>
                <a:gd name="T16" fmla="*/ 101 w 158"/>
                <a:gd name="T17" fmla="*/ 42 h 195"/>
                <a:gd name="T18" fmla="*/ 111 w 158"/>
                <a:gd name="T19" fmla="*/ 55 h 195"/>
                <a:gd name="T20" fmla="*/ 81 w 158"/>
                <a:gd name="T21" fmla="*/ 72 h 195"/>
                <a:gd name="T22" fmla="*/ 18 w 158"/>
                <a:gd name="T23" fmla="*/ 91 h 195"/>
                <a:gd name="T24" fmla="*/ 0 w 158"/>
                <a:gd name="T25" fmla="*/ 135 h 195"/>
                <a:gd name="T26" fmla="*/ 19 w 158"/>
                <a:gd name="T27" fmla="*/ 180 h 195"/>
                <a:gd name="T28" fmla="*/ 77 w 158"/>
                <a:gd name="T29" fmla="*/ 195 h 195"/>
                <a:gd name="T30" fmla="*/ 136 w 158"/>
                <a:gd name="T31" fmla="*/ 181 h 195"/>
                <a:gd name="T32" fmla="*/ 158 w 158"/>
                <a:gd name="T33" fmla="*/ 141 h 195"/>
                <a:gd name="T34" fmla="*/ 158 w 158"/>
                <a:gd name="T35" fmla="*/ 52 h 195"/>
                <a:gd name="T36" fmla="*/ 105 w 158"/>
                <a:gd name="T37" fmla="*/ 144 h 195"/>
                <a:gd name="T38" fmla="*/ 74 w 158"/>
                <a:gd name="T39" fmla="*/ 155 h 195"/>
                <a:gd name="T40" fmla="*/ 52 w 158"/>
                <a:gd name="T41" fmla="*/ 149 h 195"/>
                <a:gd name="T42" fmla="*/ 45 w 158"/>
                <a:gd name="T43" fmla="*/ 135 h 195"/>
                <a:gd name="T44" fmla="*/ 50 w 158"/>
                <a:gd name="T45" fmla="*/ 122 h 195"/>
                <a:gd name="T46" fmla="*/ 81 w 158"/>
                <a:gd name="T47" fmla="*/ 110 h 195"/>
                <a:gd name="T48" fmla="*/ 112 w 158"/>
                <a:gd name="T49" fmla="*/ 99 h 195"/>
                <a:gd name="T50" fmla="*/ 112 w 158"/>
                <a:gd name="T51" fmla="*/ 114 h 195"/>
                <a:gd name="T52" fmla="*/ 105 w 158"/>
                <a:gd name="T53" fmla="*/ 14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95">
                  <a:moveTo>
                    <a:pt x="158" y="52"/>
                  </a:moveTo>
                  <a:cubicBezTo>
                    <a:pt x="158" y="36"/>
                    <a:pt x="151" y="23"/>
                    <a:pt x="138" y="13"/>
                  </a:cubicBezTo>
                  <a:cubicBezTo>
                    <a:pt x="125" y="5"/>
                    <a:pt x="105" y="0"/>
                    <a:pt x="79" y="0"/>
                  </a:cubicBezTo>
                  <a:cubicBezTo>
                    <a:pt x="55" y="0"/>
                    <a:pt x="37" y="6"/>
                    <a:pt x="24" y="16"/>
                  </a:cubicBezTo>
                  <a:cubicBezTo>
                    <a:pt x="13" y="25"/>
                    <a:pt x="6" y="38"/>
                    <a:pt x="4" y="53"/>
                  </a:cubicBezTo>
                  <a:cubicBezTo>
                    <a:pt x="52" y="53"/>
                    <a:pt x="52" y="53"/>
                    <a:pt x="52" y="53"/>
                  </a:cubicBezTo>
                  <a:cubicBezTo>
                    <a:pt x="54" y="47"/>
                    <a:pt x="58" y="43"/>
                    <a:pt x="63" y="41"/>
                  </a:cubicBezTo>
                  <a:cubicBezTo>
                    <a:pt x="68" y="39"/>
                    <a:pt x="74" y="38"/>
                    <a:pt x="81" y="38"/>
                  </a:cubicBezTo>
                  <a:cubicBezTo>
                    <a:pt x="89" y="38"/>
                    <a:pt x="95" y="39"/>
                    <a:pt x="101" y="42"/>
                  </a:cubicBezTo>
                  <a:cubicBezTo>
                    <a:pt x="108" y="44"/>
                    <a:pt x="111" y="48"/>
                    <a:pt x="111" y="55"/>
                  </a:cubicBezTo>
                  <a:cubicBezTo>
                    <a:pt x="111" y="63"/>
                    <a:pt x="101" y="70"/>
                    <a:pt x="81" y="72"/>
                  </a:cubicBezTo>
                  <a:cubicBezTo>
                    <a:pt x="56" y="76"/>
                    <a:pt x="36" y="78"/>
                    <a:pt x="18" y="91"/>
                  </a:cubicBezTo>
                  <a:cubicBezTo>
                    <a:pt x="7" y="100"/>
                    <a:pt x="0" y="115"/>
                    <a:pt x="0" y="135"/>
                  </a:cubicBezTo>
                  <a:cubicBezTo>
                    <a:pt x="0" y="155"/>
                    <a:pt x="6" y="170"/>
                    <a:pt x="19" y="180"/>
                  </a:cubicBezTo>
                  <a:cubicBezTo>
                    <a:pt x="30" y="188"/>
                    <a:pt x="48" y="195"/>
                    <a:pt x="77" y="195"/>
                  </a:cubicBezTo>
                  <a:cubicBezTo>
                    <a:pt x="103" y="195"/>
                    <a:pt x="123" y="189"/>
                    <a:pt x="136" y="181"/>
                  </a:cubicBezTo>
                  <a:cubicBezTo>
                    <a:pt x="150" y="171"/>
                    <a:pt x="158" y="160"/>
                    <a:pt x="158" y="141"/>
                  </a:cubicBezTo>
                  <a:lnTo>
                    <a:pt x="158" y="52"/>
                  </a:lnTo>
                  <a:close/>
                  <a:moveTo>
                    <a:pt x="105" y="144"/>
                  </a:moveTo>
                  <a:cubicBezTo>
                    <a:pt x="98" y="152"/>
                    <a:pt x="87" y="155"/>
                    <a:pt x="74" y="155"/>
                  </a:cubicBezTo>
                  <a:cubicBezTo>
                    <a:pt x="70" y="155"/>
                    <a:pt x="57" y="154"/>
                    <a:pt x="52" y="149"/>
                  </a:cubicBezTo>
                  <a:cubicBezTo>
                    <a:pt x="48" y="145"/>
                    <a:pt x="45" y="142"/>
                    <a:pt x="45" y="135"/>
                  </a:cubicBezTo>
                  <a:cubicBezTo>
                    <a:pt x="45" y="130"/>
                    <a:pt x="47" y="125"/>
                    <a:pt x="50" y="122"/>
                  </a:cubicBezTo>
                  <a:cubicBezTo>
                    <a:pt x="57" y="114"/>
                    <a:pt x="65" y="113"/>
                    <a:pt x="81" y="110"/>
                  </a:cubicBezTo>
                  <a:cubicBezTo>
                    <a:pt x="92" y="107"/>
                    <a:pt x="106" y="103"/>
                    <a:pt x="112" y="99"/>
                  </a:cubicBezTo>
                  <a:cubicBezTo>
                    <a:pt x="112" y="114"/>
                    <a:pt x="112" y="114"/>
                    <a:pt x="112" y="114"/>
                  </a:cubicBezTo>
                  <a:cubicBezTo>
                    <a:pt x="112" y="126"/>
                    <a:pt x="113" y="137"/>
                    <a:pt x="105" y="144"/>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3" name="Freeform 14"/>
            <p:cNvSpPr>
              <a:spLocks noEditPoints="1"/>
            </p:cNvSpPr>
            <p:nvPr/>
          </p:nvSpPr>
          <p:spPr bwMode="auto">
            <a:xfrm>
              <a:off x="5441950" y="2006600"/>
              <a:ext cx="142875" cy="146050"/>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19 w 38"/>
                <a:gd name="T11" fmla="*/ 36 h 39"/>
                <a:gd name="T12" fmla="*/ 34 w 38"/>
                <a:gd name="T13" fmla="*/ 20 h 39"/>
                <a:gd name="T14" fmla="*/ 19 w 38"/>
                <a:gd name="T15" fmla="*/ 3 h 39"/>
                <a:gd name="T16" fmla="*/ 3 w 38"/>
                <a:gd name="T17" fmla="*/ 20 h 39"/>
                <a:gd name="T18" fmla="*/ 19 w 38"/>
                <a:gd name="T19" fmla="*/ 36 h 39"/>
                <a:gd name="T20" fmla="*/ 19 w 38"/>
                <a:gd name="T21" fmla="*/ 23 h 39"/>
                <a:gd name="T22" fmla="*/ 15 w 38"/>
                <a:gd name="T23" fmla="*/ 23 h 39"/>
                <a:gd name="T24" fmla="*/ 15 w 38"/>
                <a:gd name="T25" fmla="*/ 31 h 39"/>
                <a:gd name="T26" fmla="*/ 11 w 38"/>
                <a:gd name="T27" fmla="*/ 31 h 39"/>
                <a:gd name="T28" fmla="*/ 11 w 38"/>
                <a:gd name="T29" fmla="*/ 9 h 39"/>
                <a:gd name="T30" fmla="*/ 18 w 38"/>
                <a:gd name="T31" fmla="*/ 9 h 39"/>
                <a:gd name="T32" fmla="*/ 27 w 38"/>
                <a:gd name="T33" fmla="*/ 15 h 39"/>
                <a:gd name="T34" fmla="*/ 23 w 38"/>
                <a:gd name="T35" fmla="*/ 22 h 39"/>
                <a:gd name="T36" fmla="*/ 27 w 38"/>
                <a:gd name="T37" fmla="*/ 31 h 39"/>
                <a:gd name="T38" fmla="*/ 23 w 38"/>
                <a:gd name="T39" fmla="*/ 31 h 39"/>
                <a:gd name="T40" fmla="*/ 19 w 38"/>
                <a:gd name="T41" fmla="*/ 23 h 39"/>
                <a:gd name="T42" fmla="*/ 15 w 38"/>
                <a:gd name="T43" fmla="*/ 19 h 39"/>
                <a:gd name="T44" fmla="*/ 19 w 38"/>
                <a:gd name="T45" fmla="*/ 19 h 39"/>
                <a:gd name="T46" fmla="*/ 23 w 38"/>
                <a:gd name="T47" fmla="*/ 16 h 39"/>
                <a:gd name="T48" fmla="*/ 18 w 38"/>
                <a:gd name="T49" fmla="*/ 12 h 39"/>
                <a:gd name="T50" fmla="*/ 15 w 38"/>
                <a:gd name="T51" fmla="*/ 12 h 39"/>
                <a:gd name="T52" fmla="*/ 15 w 38"/>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9">
                  <a:moveTo>
                    <a:pt x="19" y="0"/>
                  </a:moveTo>
                  <a:cubicBezTo>
                    <a:pt x="30" y="0"/>
                    <a:pt x="38" y="9"/>
                    <a:pt x="38" y="20"/>
                  </a:cubicBezTo>
                  <a:cubicBezTo>
                    <a:pt x="38" y="30"/>
                    <a:pt x="30" y="39"/>
                    <a:pt x="19" y="39"/>
                  </a:cubicBezTo>
                  <a:cubicBezTo>
                    <a:pt x="7" y="39"/>
                    <a:pt x="0" y="30"/>
                    <a:pt x="0" y="20"/>
                  </a:cubicBezTo>
                  <a:cubicBezTo>
                    <a:pt x="0" y="9"/>
                    <a:pt x="7" y="0"/>
                    <a:pt x="19" y="0"/>
                  </a:cubicBezTo>
                  <a:close/>
                  <a:moveTo>
                    <a:pt x="19" y="36"/>
                  </a:moveTo>
                  <a:cubicBezTo>
                    <a:pt x="28" y="36"/>
                    <a:pt x="34" y="29"/>
                    <a:pt x="34" y="20"/>
                  </a:cubicBezTo>
                  <a:cubicBezTo>
                    <a:pt x="34" y="11"/>
                    <a:pt x="28" y="3"/>
                    <a:pt x="19" y="3"/>
                  </a:cubicBezTo>
                  <a:cubicBezTo>
                    <a:pt x="10" y="3"/>
                    <a:pt x="3" y="11"/>
                    <a:pt x="3" y="20"/>
                  </a:cubicBezTo>
                  <a:cubicBezTo>
                    <a:pt x="3" y="29"/>
                    <a:pt x="10" y="36"/>
                    <a:pt x="19" y="36"/>
                  </a:cubicBezTo>
                  <a:close/>
                  <a:moveTo>
                    <a:pt x="19" y="23"/>
                  </a:moveTo>
                  <a:cubicBezTo>
                    <a:pt x="15" y="23"/>
                    <a:pt x="15" y="23"/>
                    <a:pt x="15" y="23"/>
                  </a:cubicBezTo>
                  <a:cubicBezTo>
                    <a:pt x="15" y="31"/>
                    <a:pt x="15" y="31"/>
                    <a:pt x="15" y="31"/>
                  </a:cubicBezTo>
                  <a:cubicBezTo>
                    <a:pt x="11" y="31"/>
                    <a:pt x="11" y="31"/>
                    <a:pt x="11" y="31"/>
                  </a:cubicBezTo>
                  <a:cubicBezTo>
                    <a:pt x="11" y="9"/>
                    <a:pt x="11" y="9"/>
                    <a:pt x="11" y="9"/>
                  </a:cubicBezTo>
                  <a:cubicBezTo>
                    <a:pt x="18" y="9"/>
                    <a:pt x="18" y="9"/>
                    <a:pt x="18" y="9"/>
                  </a:cubicBezTo>
                  <a:cubicBezTo>
                    <a:pt x="24" y="9"/>
                    <a:pt x="27" y="10"/>
                    <a:pt x="27" y="15"/>
                  </a:cubicBezTo>
                  <a:cubicBezTo>
                    <a:pt x="27" y="19"/>
                    <a:pt x="26" y="21"/>
                    <a:pt x="23" y="22"/>
                  </a:cubicBezTo>
                  <a:cubicBezTo>
                    <a:pt x="27" y="31"/>
                    <a:pt x="27" y="31"/>
                    <a:pt x="27" y="31"/>
                  </a:cubicBezTo>
                  <a:cubicBezTo>
                    <a:pt x="23" y="31"/>
                    <a:pt x="23" y="31"/>
                    <a:pt x="23" y="31"/>
                  </a:cubicBezTo>
                  <a:lnTo>
                    <a:pt x="19" y="23"/>
                  </a:lnTo>
                  <a:close/>
                  <a:moveTo>
                    <a:pt x="15" y="19"/>
                  </a:moveTo>
                  <a:cubicBezTo>
                    <a:pt x="19" y="19"/>
                    <a:pt x="19" y="19"/>
                    <a:pt x="19" y="19"/>
                  </a:cubicBezTo>
                  <a:cubicBezTo>
                    <a:pt x="22" y="19"/>
                    <a:pt x="23" y="18"/>
                    <a:pt x="23" y="16"/>
                  </a:cubicBezTo>
                  <a:cubicBezTo>
                    <a:pt x="23" y="13"/>
                    <a:pt x="21" y="12"/>
                    <a:pt x="18" y="12"/>
                  </a:cubicBezTo>
                  <a:cubicBezTo>
                    <a:pt x="15" y="12"/>
                    <a:pt x="15" y="12"/>
                    <a:pt x="15" y="12"/>
                  </a:cubicBezTo>
                  <a:lnTo>
                    <a:pt x="15" y="19"/>
                  </a:ln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grpSp>
      <p:grpSp>
        <p:nvGrpSpPr>
          <p:cNvPr id="14" name="Group 13"/>
          <p:cNvGrpSpPr/>
          <p:nvPr userDrawn="1"/>
        </p:nvGrpSpPr>
        <p:grpSpPr>
          <a:xfrm>
            <a:off x="509985" y="6385629"/>
            <a:ext cx="1164827" cy="226840"/>
            <a:chOff x="382588" y="4784726"/>
            <a:chExt cx="896938" cy="174625"/>
          </a:xfrm>
          <a:solidFill>
            <a:schemeClr val="bg1"/>
          </a:solidFill>
        </p:grpSpPr>
        <p:sp>
          <p:nvSpPr>
            <p:cNvPr id="15" name="Freeform 15"/>
            <p:cNvSpPr>
              <a:spLocks/>
            </p:cNvSpPr>
            <p:nvPr/>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6" name="Freeform 16"/>
            <p:cNvSpPr>
              <a:spLocks/>
            </p:cNvSpPr>
            <p:nvPr/>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7" name="Freeform 17"/>
            <p:cNvSpPr>
              <a:spLocks noEditPoints="1"/>
            </p:cNvSpPr>
            <p:nvPr/>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8" name="Freeform 18"/>
            <p:cNvSpPr>
              <a:spLocks/>
            </p:cNvSpPr>
            <p:nvPr/>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9" name="Freeform 19"/>
            <p:cNvSpPr>
              <a:spLocks/>
            </p:cNvSpPr>
            <p:nvPr/>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20" name="Freeform 20"/>
            <p:cNvSpPr>
              <a:spLocks noEditPoints="1"/>
            </p:cNvSpPr>
            <p:nvPr/>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21" name="Freeform 21"/>
            <p:cNvSpPr>
              <a:spLocks noEditPoints="1"/>
            </p:cNvSpPr>
            <p:nvPr/>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22" name="Freeform 22"/>
            <p:cNvSpPr>
              <a:spLocks noEditPoints="1"/>
            </p:cNvSpPr>
            <p:nvPr/>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grpSp>
      <p:sp>
        <p:nvSpPr>
          <p:cNvPr id="23" name="Rectangle 22"/>
          <p:cNvSpPr/>
          <p:nvPr userDrawn="1"/>
        </p:nvSpPr>
        <p:spPr>
          <a:xfrm>
            <a:off x="381000" y="6362700"/>
            <a:ext cx="1473200" cy="296863"/>
          </a:xfrm>
          <a:prstGeom prst="rect">
            <a:avLst/>
          </a:prstGeom>
          <a:solidFill>
            <a:srgbClr val="29A7D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4" name="Rectangle 23"/>
          <p:cNvSpPr/>
          <p:nvPr userDrawn="1"/>
        </p:nvSpPr>
        <p:spPr>
          <a:xfrm>
            <a:off x="0" y="6311900"/>
            <a:ext cx="12188825" cy="5461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grpSp>
        <p:nvGrpSpPr>
          <p:cNvPr id="25" name="Group 24"/>
          <p:cNvGrpSpPr/>
          <p:nvPr userDrawn="1"/>
        </p:nvGrpSpPr>
        <p:grpSpPr>
          <a:xfrm>
            <a:off x="8737601" y="380999"/>
            <a:ext cx="3158908" cy="6510869"/>
            <a:chOff x="8737601" y="380999"/>
            <a:chExt cx="3158908" cy="6510869"/>
          </a:xfrm>
          <a:solidFill>
            <a:schemeClr val="tx1"/>
          </a:solidFill>
        </p:grpSpPr>
        <p:grpSp>
          <p:nvGrpSpPr>
            <p:cNvPr id="26" name="Group 25"/>
            <p:cNvGrpSpPr/>
            <p:nvPr/>
          </p:nvGrpSpPr>
          <p:grpSpPr>
            <a:xfrm>
              <a:off x="8737601" y="380999"/>
              <a:ext cx="3158908" cy="6510869"/>
              <a:chOff x="8737601" y="380999"/>
              <a:chExt cx="3158908" cy="6510869"/>
            </a:xfrm>
            <a:grpFill/>
          </p:grpSpPr>
          <p:sp>
            <p:nvSpPr>
              <p:cNvPr id="28" name="Freeform 33"/>
              <p:cNvSpPr>
                <a:spLocks noChangeArrowheads="1"/>
              </p:cNvSpPr>
              <p:nvPr/>
            </p:nvSpPr>
            <p:spPr bwMode="auto">
              <a:xfrm>
                <a:off x="10451316" y="380999"/>
                <a:ext cx="594370" cy="603420"/>
              </a:xfrm>
              <a:custGeom>
                <a:avLst/>
                <a:gdLst>
                  <a:gd name="T0" fmla="*/ 748 w 872"/>
                  <a:gd name="T1" fmla="*/ 885 h 886"/>
                  <a:gd name="T2" fmla="*/ 122 w 872"/>
                  <a:gd name="T3" fmla="*/ 885 h 886"/>
                  <a:gd name="T4" fmla="*/ 97 w 872"/>
                  <a:gd name="T5" fmla="*/ 880 h 886"/>
                  <a:gd name="T6" fmla="*/ 76 w 872"/>
                  <a:gd name="T7" fmla="*/ 875 h 886"/>
                  <a:gd name="T8" fmla="*/ 51 w 872"/>
                  <a:gd name="T9" fmla="*/ 865 h 886"/>
                  <a:gd name="T10" fmla="*/ 36 w 872"/>
                  <a:gd name="T11" fmla="*/ 850 h 886"/>
                  <a:gd name="T12" fmla="*/ 20 w 872"/>
                  <a:gd name="T13" fmla="*/ 829 h 886"/>
                  <a:gd name="T14" fmla="*/ 10 w 872"/>
                  <a:gd name="T15" fmla="*/ 809 h 886"/>
                  <a:gd name="T16" fmla="*/ 0 w 872"/>
                  <a:gd name="T17" fmla="*/ 783 h 886"/>
                  <a:gd name="T18" fmla="*/ 0 w 872"/>
                  <a:gd name="T19" fmla="*/ 758 h 886"/>
                  <a:gd name="T20" fmla="*/ 0 w 872"/>
                  <a:gd name="T21" fmla="*/ 127 h 886"/>
                  <a:gd name="T22" fmla="*/ 0 w 872"/>
                  <a:gd name="T23" fmla="*/ 102 h 886"/>
                  <a:gd name="T24" fmla="*/ 10 w 872"/>
                  <a:gd name="T25" fmla="*/ 76 h 886"/>
                  <a:gd name="T26" fmla="*/ 20 w 872"/>
                  <a:gd name="T27" fmla="*/ 55 h 886"/>
                  <a:gd name="T28" fmla="*/ 36 w 872"/>
                  <a:gd name="T29" fmla="*/ 35 h 886"/>
                  <a:gd name="T30" fmla="*/ 51 w 872"/>
                  <a:gd name="T31" fmla="*/ 20 h 886"/>
                  <a:gd name="T32" fmla="*/ 76 w 872"/>
                  <a:gd name="T33" fmla="*/ 10 h 886"/>
                  <a:gd name="T34" fmla="*/ 97 w 872"/>
                  <a:gd name="T35" fmla="*/ 5 h 886"/>
                  <a:gd name="T36" fmla="*/ 122 w 872"/>
                  <a:gd name="T37" fmla="*/ 0 h 886"/>
                  <a:gd name="T38" fmla="*/ 748 w 872"/>
                  <a:gd name="T39" fmla="*/ 0 h 886"/>
                  <a:gd name="T40" fmla="*/ 774 w 872"/>
                  <a:gd name="T41" fmla="*/ 5 h 886"/>
                  <a:gd name="T42" fmla="*/ 794 w 872"/>
                  <a:gd name="T43" fmla="*/ 10 h 886"/>
                  <a:gd name="T44" fmla="*/ 815 w 872"/>
                  <a:gd name="T45" fmla="*/ 20 h 886"/>
                  <a:gd name="T46" fmla="*/ 835 w 872"/>
                  <a:gd name="T47" fmla="*/ 35 h 886"/>
                  <a:gd name="T48" fmla="*/ 850 w 872"/>
                  <a:gd name="T49" fmla="*/ 55 h 886"/>
                  <a:gd name="T50" fmla="*/ 860 w 872"/>
                  <a:gd name="T51" fmla="*/ 76 h 886"/>
                  <a:gd name="T52" fmla="*/ 871 w 872"/>
                  <a:gd name="T53" fmla="*/ 102 h 886"/>
                  <a:gd name="T54" fmla="*/ 871 w 872"/>
                  <a:gd name="T55" fmla="*/ 127 h 886"/>
                  <a:gd name="T56" fmla="*/ 871 w 872"/>
                  <a:gd name="T57" fmla="*/ 758 h 886"/>
                  <a:gd name="T58" fmla="*/ 871 w 872"/>
                  <a:gd name="T59" fmla="*/ 783 h 886"/>
                  <a:gd name="T60" fmla="*/ 860 w 872"/>
                  <a:gd name="T61" fmla="*/ 809 h 886"/>
                  <a:gd name="T62" fmla="*/ 850 w 872"/>
                  <a:gd name="T63" fmla="*/ 829 h 886"/>
                  <a:gd name="T64" fmla="*/ 835 w 872"/>
                  <a:gd name="T65" fmla="*/ 850 h 886"/>
                  <a:gd name="T66" fmla="*/ 815 w 872"/>
                  <a:gd name="T67" fmla="*/ 865 h 886"/>
                  <a:gd name="T68" fmla="*/ 794 w 872"/>
                  <a:gd name="T69" fmla="*/ 875 h 886"/>
                  <a:gd name="T70" fmla="*/ 774 w 872"/>
                  <a:gd name="T71" fmla="*/ 880 h 886"/>
                  <a:gd name="T72" fmla="*/ 748 w 872"/>
                  <a:gd name="T73" fmla="*/ 885 h 886"/>
                  <a:gd name="T74" fmla="*/ 249 w 872"/>
                  <a:gd name="T75" fmla="*/ 636 h 886"/>
                  <a:gd name="T76" fmla="*/ 621 w 872"/>
                  <a:gd name="T77" fmla="*/ 636 h 886"/>
                  <a:gd name="T78" fmla="*/ 621 w 872"/>
                  <a:gd name="T79" fmla="*/ 249 h 886"/>
                  <a:gd name="T80" fmla="*/ 249 w 872"/>
                  <a:gd name="T81" fmla="*/ 249 h 886"/>
                  <a:gd name="T82" fmla="*/ 249 w 872"/>
                  <a:gd name="T83" fmla="*/ 63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2" h="886">
                    <a:moveTo>
                      <a:pt x="748" y="885"/>
                    </a:moveTo>
                    <a:lnTo>
                      <a:pt x="122" y="885"/>
                    </a:lnTo>
                    <a:lnTo>
                      <a:pt x="97" y="880"/>
                    </a:lnTo>
                    <a:lnTo>
                      <a:pt x="76" y="875"/>
                    </a:lnTo>
                    <a:lnTo>
                      <a:pt x="51" y="865"/>
                    </a:lnTo>
                    <a:lnTo>
                      <a:pt x="36" y="850"/>
                    </a:lnTo>
                    <a:lnTo>
                      <a:pt x="20" y="829"/>
                    </a:lnTo>
                    <a:lnTo>
                      <a:pt x="10" y="809"/>
                    </a:lnTo>
                    <a:lnTo>
                      <a:pt x="0" y="783"/>
                    </a:lnTo>
                    <a:lnTo>
                      <a:pt x="0" y="758"/>
                    </a:lnTo>
                    <a:lnTo>
                      <a:pt x="0" y="127"/>
                    </a:lnTo>
                    <a:lnTo>
                      <a:pt x="0" y="102"/>
                    </a:lnTo>
                    <a:lnTo>
                      <a:pt x="10" y="76"/>
                    </a:lnTo>
                    <a:lnTo>
                      <a:pt x="20" y="55"/>
                    </a:lnTo>
                    <a:lnTo>
                      <a:pt x="36" y="35"/>
                    </a:lnTo>
                    <a:lnTo>
                      <a:pt x="51" y="20"/>
                    </a:lnTo>
                    <a:lnTo>
                      <a:pt x="76" y="10"/>
                    </a:lnTo>
                    <a:lnTo>
                      <a:pt x="97" y="5"/>
                    </a:lnTo>
                    <a:lnTo>
                      <a:pt x="122" y="0"/>
                    </a:lnTo>
                    <a:lnTo>
                      <a:pt x="748" y="0"/>
                    </a:lnTo>
                    <a:lnTo>
                      <a:pt x="774" y="5"/>
                    </a:lnTo>
                    <a:lnTo>
                      <a:pt x="794" y="10"/>
                    </a:lnTo>
                    <a:lnTo>
                      <a:pt x="815" y="20"/>
                    </a:lnTo>
                    <a:lnTo>
                      <a:pt x="835" y="35"/>
                    </a:lnTo>
                    <a:lnTo>
                      <a:pt x="850" y="55"/>
                    </a:lnTo>
                    <a:lnTo>
                      <a:pt x="860" y="76"/>
                    </a:lnTo>
                    <a:lnTo>
                      <a:pt x="871" y="102"/>
                    </a:lnTo>
                    <a:lnTo>
                      <a:pt x="871" y="127"/>
                    </a:lnTo>
                    <a:lnTo>
                      <a:pt x="871" y="758"/>
                    </a:lnTo>
                    <a:lnTo>
                      <a:pt x="871" y="783"/>
                    </a:lnTo>
                    <a:lnTo>
                      <a:pt x="860" y="809"/>
                    </a:lnTo>
                    <a:lnTo>
                      <a:pt x="850" y="829"/>
                    </a:lnTo>
                    <a:lnTo>
                      <a:pt x="835" y="850"/>
                    </a:lnTo>
                    <a:lnTo>
                      <a:pt x="815" y="865"/>
                    </a:lnTo>
                    <a:lnTo>
                      <a:pt x="794" y="875"/>
                    </a:lnTo>
                    <a:lnTo>
                      <a:pt x="774" y="880"/>
                    </a:lnTo>
                    <a:lnTo>
                      <a:pt x="748" y="885"/>
                    </a:lnTo>
                    <a:close/>
                    <a:moveTo>
                      <a:pt x="249" y="636"/>
                    </a:moveTo>
                    <a:lnTo>
                      <a:pt x="621" y="636"/>
                    </a:lnTo>
                    <a:lnTo>
                      <a:pt x="621" y="249"/>
                    </a:lnTo>
                    <a:lnTo>
                      <a:pt x="249" y="249"/>
                    </a:lnTo>
                    <a:lnTo>
                      <a:pt x="249" y="636"/>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29" name="Freeform 34"/>
              <p:cNvSpPr>
                <a:spLocks noChangeArrowheads="1"/>
              </p:cNvSpPr>
              <p:nvPr/>
            </p:nvSpPr>
            <p:spPr bwMode="auto">
              <a:xfrm>
                <a:off x="9163013" y="2070577"/>
                <a:ext cx="597386" cy="594370"/>
              </a:xfrm>
              <a:custGeom>
                <a:avLst/>
                <a:gdLst>
                  <a:gd name="T0" fmla="*/ 392 w 876"/>
                  <a:gd name="T1" fmla="*/ 870 h 871"/>
                  <a:gd name="T2" fmla="*/ 305 w 876"/>
                  <a:gd name="T3" fmla="*/ 855 h 871"/>
                  <a:gd name="T4" fmla="*/ 229 w 876"/>
                  <a:gd name="T5" fmla="*/ 819 h 871"/>
                  <a:gd name="T6" fmla="*/ 157 w 876"/>
                  <a:gd name="T7" fmla="*/ 773 h 871"/>
                  <a:gd name="T8" fmla="*/ 101 w 876"/>
                  <a:gd name="T9" fmla="*/ 712 h 871"/>
                  <a:gd name="T10" fmla="*/ 50 w 876"/>
                  <a:gd name="T11" fmla="*/ 646 h 871"/>
                  <a:gd name="T12" fmla="*/ 20 w 876"/>
                  <a:gd name="T13" fmla="*/ 565 h 871"/>
                  <a:gd name="T14" fmla="*/ 5 w 876"/>
                  <a:gd name="T15" fmla="*/ 479 h 871"/>
                  <a:gd name="T16" fmla="*/ 5 w 876"/>
                  <a:gd name="T17" fmla="*/ 392 h 871"/>
                  <a:gd name="T18" fmla="*/ 20 w 876"/>
                  <a:gd name="T19" fmla="*/ 305 h 871"/>
                  <a:gd name="T20" fmla="*/ 50 w 876"/>
                  <a:gd name="T21" fmla="*/ 229 h 871"/>
                  <a:gd name="T22" fmla="*/ 101 w 876"/>
                  <a:gd name="T23" fmla="*/ 158 h 871"/>
                  <a:gd name="T24" fmla="*/ 157 w 876"/>
                  <a:gd name="T25" fmla="*/ 102 h 871"/>
                  <a:gd name="T26" fmla="*/ 229 w 876"/>
                  <a:gd name="T27" fmla="*/ 51 h 871"/>
                  <a:gd name="T28" fmla="*/ 305 w 876"/>
                  <a:gd name="T29" fmla="*/ 21 h 871"/>
                  <a:gd name="T30" fmla="*/ 392 w 876"/>
                  <a:gd name="T31" fmla="*/ 0 h 871"/>
                  <a:gd name="T32" fmla="*/ 483 w 876"/>
                  <a:gd name="T33" fmla="*/ 0 h 871"/>
                  <a:gd name="T34" fmla="*/ 565 w 876"/>
                  <a:gd name="T35" fmla="*/ 21 h 871"/>
                  <a:gd name="T36" fmla="*/ 646 w 876"/>
                  <a:gd name="T37" fmla="*/ 51 h 871"/>
                  <a:gd name="T38" fmla="*/ 718 w 876"/>
                  <a:gd name="T39" fmla="*/ 102 h 871"/>
                  <a:gd name="T40" fmla="*/ 774 w 876"/>
                  <a:gd name="T41" fmla="*/ 158 h 871"/>
                  <a:gd name="T42" fmla="*/ 819 w 876"/>
                  <a:gd name="T43" fmla="*/ 229 h 871"/>
                  <a:gd name="T44" fmla="*/ 855 w 876"/>
                  <a:gd name="T45" fmla="*/ 305 h 871"/>
                  <a:gd name="T46" fmla="*/ 870 w 876"/>
                  <a:gd name="T47" fmla="*/ 392 h 871"/>
                  <a:gd name="T48" fmla="*/ 870 w 876"/>
                  <a:gd name="T49" fmla="*/ 479 h 871"/>
                  <a:gd name="T50" fmla="*/ 855 w 876"/>
                  <a:gd name="T51" fmla="*/ 565 h 871"/>
                  <a:gd name="T52" fmla="*/ 819 w 876"/>
                  <a:gd name="T53" fmla="*/ 646 h 871"/>
                  <a:gd name="T54" fmla="*/ 774 w 876"/>
                  <a:gd name="T55" fmla="*/ 712 h 871"/>
                  <a:gd name="T56" fmla="*/ 718 w 876"/>
                  <a:gd name="T57" fmla="*/ 773 h 871"/>
                  <a:gd name="T58" fmla="*/ 646 w 876"/>
                  <a:gd name="T59" fmla="*/ 819 h 871"/>
                  <a:gd name="T60" fmla="*/ 565 w 876"/>
                  <a:gd name="T61" fmla="*/ 855 h 871"/>
                  <a:gd name="T62" fmla="*/ 483 w 876"/>
                  <a:gd name="T63" fmla="*/ 870 h 871"/>
                  <a:gd name="T64" fmla="*/ 438 w 876"/>
                  <a:gd name="T65" fmla="*/ 250 h 871"/>
                  <a:gd name="T66" fmla="*/ 366 w 876"/>
                  <a:gd name="T67" fmla="*/ 265 h 871"/>
                  <a:gd name="T68" fmla="*/ 305 w 876"/>
                  <a:gd name="T69" fmla="*/ 305 h 871"/>
                  <a:gd name="T70" fmla="*/ 265 w 876"/>
                  <a:gd name="T71" fmla="*/ 361 h 871"/>
                  <a:gd name="T72" fmla="*/ 249 w 876"/>
                  <a:gd name="T73" fmla="*/ 438 h 871"/>
                  <a:gd name="T74" fmla="*/ 265 w 876"/>
                  <a:gd name="T75" fmla="*/ 509 h 871"/>
                  <a:gd name="T76" fmla="*/ 305 w 876"/>
                  <a:gd name="T77" fmla="*/ 570 h 871"/>
                  <a:gd name="T78" fmla="*/ 366 w 876"/>
                  <a:gd name="T79" fmla="*/ 611 h 871"/>
                  <a:gd name="T80" fmla="*/ 438 w 876"/>
                  <a:gd name="T81" fmla="*/ 621 h 871"/>
                  <a:gd name="T82" fmla="*/ 509 w 876"/>
                  <a:gd name="T83" fmla="*/ 611 h 871"/>
                  <a:gd name="T84" fmla="*/ 570 w 876"/>
                  <a:gd name="T85" fmla="*/ 570 h 871"/>
                  <a:gd name="T86" fmla="*/ 610 w 876"/>
                  <a:gd name="T87" fmla="*/ 509 h 871"/>
                  <a:gd name="T88" fmla="*/ 626 w 876"/>
                  <a:gd name="T89" fmla="*/ 438 h 871"/>
                  <a:gd name="T90" fmla="*/ 610 w 876"/>
                  <a:gd name="T91" fmla="*/ 361 h 871"/>
                  <a:gd name="T92" fmla="*/ 570 w 876"/>
                  <a:gd name="T93" fmla="*/ 305 h 871"/>
                  <a:gd name="T94" fmla="*/ 509 w 876"/>
                  <a:gd name="T95" fmla="*/ 265 h 871"/>
                  <a:gd name="T96" fmla="*/ 438 w 876"/>
                  <a:gd name="T97" fmla="*/ 250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76" h="871">
                    <a:moveTo>
                      <a:pt x="438" y="870"/>
                    </a:moveTo>
                    <a:lnTo>
                      <a:pt x="392" y="870"/>
                    </a:lnTo>
                    <a:lnTo>
                      <a:pt x="351" y="865"/>
                    </a:lnTo>
                    <a:lnTo>
                      <a:pt x="305" y="855"/>
                    </a:lnTo>
                    <a:lnTo>
                      <a:pt x="269" y="840"/>
                    </a:lnTo>
                    <a:lnTo>
                      <a:pt x="229" y="819"/>
                    </a:lnTo>
                    <a:lnTo>
                      <a:pt x="193" y="799"/>
                    </a:lnTo>
                    <a:lnTo>
                      <a:pt x="157" y="773"/>
                    </a:lnTo>
                    <a:lnTo>
                      <a:pt x="127" y="743"/>
                    </a:lnTo>
                    <a:lnTo>
                      <a:pt x="101" y="712"/>
                    </a:lnTo>
                    <a:lnTo>
                      <a:pt x="76" y="682"/>
                    </a:lnTo>
                    <a:lnTo>
                      <a:pt x="50" y="646"/>
                    </a:lnTo>
                    <a:lnTo>
                      <a:pt x="35" y="605"/>
                    </a:lnTo>
                    <a:lnTo>
                      <a:pt x="20" y="565"/>
                    </a:lnTo>
                    <a:lnTo>
                      <a:pt x="9" y="524"/>
                    </a:lnTo>
                    <a:lnTo>
                      <a:pt x="5" y="479"/>
                    </a:lnTo>
                    <a:lnTo>
                      <a:pt x="0" y="438"/>
                    </a:lnTo>
                    <a:lnTo>
                      <a:pt x="5" y="392"/>
                    </a:lnTo>
                    <a:lnTo>
                      <a:pt x="9" y="346"/>
                    </a:lnTo>
                    <a:lnTo>
                      <a:pt x="20" y="305"/>
                    </a:lnTo>
                    <a:lnTo>
                      <a:pt x="35" y="265"/>
                    </a:lnTo>
                    <a:lnTo>
                      <a:pt x="50" y="229"/>
                    </a:lnTo>
                    <a:lnTo>
                      <a:pt x="76" y="193"/>
                    </a:lnTo>
                    <a:lnTo>
                      <a:pt x="101" y="158"/>
                    </a:lnTo>
                    <a:lnTo>
                      <a:pt x="127" y="127"/>
                    </a:lnTo>
                    <a:lnTo>
                      <a:pt x="157" y="102"/>
                    </a:lnTo>
                    <a:lnTo>
                      <a:pt x="193" y="76"/>
                    </a:lnTo>
                    <a:lnTo>
                      <a:pt x="229" y="51"/>
                    </a:lnTo>
                    <a:lnTo>
                      <a:pt x="269" y="36"/>
                    </a:lnTo>
                    <a:lnTo>
                      <a:pt x="305" y="21"/>
                    </a:lnTo>
                    <a:lnTo>
                      <a:pt x="351" y="10"/>
                    </a:lnTo>
                    <a:lnTo>
                      <a:pt x="392" y="0"/>
                    </a:lnTo>
                    <a:lnTo>
                      <a:pt x="438" y="0"/>
                    </a:lnTo>
                    <a:lnTo>
                      <a:pt x="483" y="0"/>
                    </a:lnTo>
                    <a:lnTo>
                      <a:pt x="524" y="10"/>
                    </a:lnTo>
                    <a:lnTo>
                      <a:pt x="565" y="21"/>
                    </a:lnTo>
                    <a:lnTo>
                      <a:pt x="606" y="36"/>
                    </a:lnTo>
                    <a:lnTo>
                      <a:pt x="646" y="51"/>
                    </a:lnTo>
                    <a:lnTo>
                      <a:pt x="682" y="76"/>
                    </a:lnTo>
                    <a:lnTo>
                      <a:pt x="718" y="102"/>
                    </a:lnTo>
                    <a:lnTo>
                      <a:pt x="748" y="127"/>
                    </a:lnTo>
                    <a:lnTo>
                      <a:pt x="774" y="158"/>
                    </a:lnTo>
                    <a:lnTo>
                      <a:pt x="799" y="193"/>
                    </a:lnTo>
                    <a:lnTo>
                      <a:pt x="819" y="229"/>
                    </a:lnTo>
                    <a:lnTo>
                      <a:pt x="840" y="265"/>
                    </a:lnTo>
                    <a:lnTo>
                      <a:pt x="855" y="305"/>
                    </a:lnTo>
                    <a:lnTo>
                      <a:pt x="866" y="346"/>
                    </a:lnTo>
                    <a:lnTo>
                      <a:pt x="870" y="392"/>
                    </a:lnTo>
                    <a:lnTo>
                      <a:pt x="875" y="438"/>
                    </a:lnTo>
                    <a:lnTo>
                      <a:pt x="870" y="479"/>
                    </a:lnTo>
                    <a:lnTo>
                      <a:pt x="866" y="524"/>
                    </a:lnTo>
                    <a:lnTo>
                      <a:pt x="855" y="565"/>
                    </a:lnTo>
                    <a:lnTo>
                      <a:pt x="840" y="605"/>
                    </a:lnTo>
                    <a:lnTo>
                      <a:pt x="819" y="646"/>
                    </a:lnTo>
                    <a:lnTo>
                      <a:pt x="799" y="682"/>
                    </a:lnTo>
                    <a:lnTo>
                      <a:pt x="774" y="712"/>
                    </a:lnTo>
                    <a:lnTo>
                      <a:pt x="748" y="743"/>
                    </a:lnTo>
                    <a:lnTo>
                      <a:pt x="718" y="773"/>
                    </a:lnTo>
                    <a:lnTo>
                      <a:pt x="682" y="799"/>
                    </a:lnTo>
                    <a:lnTo>
                      <a:pt x="646" y="819"/>
                    </a:lnTo>
                    <a:lnTo>
                      <a:pt x="606" y="840"/>
                    </a:lnTo>
                    <a:lnTo>
                      <a:pt x="565" y="855"/>
                    </a:lnTo>
                    <a:lnTo>
                      <a:pt x="524" y="865"/>
                    </a:lnTo>
                    <a:lnTo>
                      <a:pt x="483" y="870"/>
                    </a:lnTo>
                    <a:lnTo>
                      <a:pt x="438" y="870"/>
                    </a:lnTo>
                    <a:close/>
                    <a:moveTo>
                      <a:pt x="438" y="250"/>
                    </a:moveTo>
                    <a:lnTo>
                      <a:pt x="402" y="254"/>
                    </a:lnTo>
                    <a:lnTo>
                      <a:pt x="366" y="265"/>
                    </a:lnTo>
                    <a:lnTo>
                      <a:pt x="330" y="280"/>
                    </a:lnTo>
                    <a:lnTo>
                      <a:pt x="305" y="305"/>
                    </a:lnTo>
                    <a:lnTo>
                      <a:pt x="280" y="331"/>
                    </a:lnTo>
                    <a:lnTo>
                      <a:pt x="265" y="361"/>
                    </a:lnTo>
                    <a:lnTo>
                      <a:pt x="254" y="397"/>
                    </a:lnTo>
                    <a:lnTo>
                      <a:pt x="249" y="438"/>
                    </a:lnTo>
                    <a:lnTo>
                      <a:pt x="254" y="473"/>
                    </a:lnTo>
                    <a:lnTo>
                      <a:pt x="265" y="509"/>
                    </a:lnTo>
                    <a:lnTo>
                      <a:pt x="280" y="539"/>
                    </a:lnTo>
                    <a:lnTo>
                      <a:pt x="305" y="570"/>
                    </a:lnTo>
                    <a:lnTo>
                      <a:pt x="330" y="590"/>
                    </a:lnTo>
                    <a:lnTo>
                      <a:pt x="366" y="611"/>
                    </a:lnTo>
                    <a:lnTo>
                      <a:pt x="402" y="621"/>
                    </a:lnTo>
                    <a:lnTo>
                      <a:pt x="438" y="621"/>
                    </a:lnTo>
                    <a:lnTo>
                      <a:pt x="473" y="621"/>
                    </a:lnTo>
                    <a:lnTo>
                      <a:pt x="509" y="611"/>
                    </a:lnTo>
                    <a:lnTo>
                      <a:pt x="539" y="590"/>
                    </a:lnTo>
                    <a:lnTo>
                      <a:pt x="570" y="570"/>
                    </a:lnTo>
                    <a:lnTo>
                      <a:pt x="590" y="539"/>
                    </a:lnTo>
                    <a:lnTo>
                      <a:pt x="610" y="509"/>
                    </a:lnTo>
                    <a:lnTo>
                      <a:pt x="621" y="473"/>
                    </a:lnTo>
                    <a:lnTo>
                      <a:pt x="626" y="438"/>
                    </a:lnTo>
                    <a:lnTo>
                      <a:pt x="621" y="397"/>
                    </a:lnTo>
                    <a:lnTo>
                      <a:pt x="610" y="361"/>
                    </a:lnTo>
                    <a:lnTo>
                      <a:pt x="590" y="331"/>
                    </a:lnTo>
                    <a:lnTo>
                      <a:pt x="570" y="305"/>
                    </a:lnTo>
                    <a:lnTo>
                      <a:pt x="539" y="280"/>
                    </a:lnTo>
                    <a:lnTo>
                      <a:pt x="509" y="265"/>
                    </a:lnTo>
                    <a:lnTo>
                      <a:pt x="473" y="254"/>
                    </a:lnTo>
                    <a:lnTo>
                      <a:pt x="438" y="250"/>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0" name="Freeform 35"/>
              <p:cNvSpPr>
                <a:spLocks noChangeArrowheads="1"/>
              </p:cNvSpPr>
              <p:nvPr/>
            </p:nvSpPr>
            <p:spPr bwMode="auto">
              <a:xfrm>
                <a:off x="10873711" y="3410170"/>
                <a:ext cx="1022798" cy="597386"/>
              </a:xfrm>
              <a:custGeom>
                <a:avLst/>
                <a:gdLst>
                  <a:gd name="T0" fmla="*/ 749 w 1498"/>
                  <a:gd name="T1" fmla="*/ 875 h 876"/>
                  <a:gd name="T2" fmla="*/ 723 w 1498"/>
                  <a:gd name="T3" fmla="*/ 871 h 876"/>
                  <a:gd name="T4" fmla="*/ 703 w 1498"/>
                  <a:gd name="T5" fmla="*/ 866 h 876"/>
                  <a:gd name="T6" fmla="*/ 682 w 1498"/>
                  <a:gd name="T7" fmla="*/ 855 h 876"/>
                  <a:gd name="T8" fmla="*/ 662 w 1498"/>
                  <a:gd name="T9" fmla="*/ 835 h 876"/>
                  <a:gd name="T10" fmla="*/ 36 w 1498"/>
                  <a:gd name="T11" fmla="*/ 214 h 876"/>
                  <a:gd name="T12" fmla="*/ 15 w 1498"/>
                  <a:gd name="T13" fmla="*/ 184 h 876"/>
                  <a:gd name="T14" fmla="*/ 5 w 1498"/>
                  <a:gd name="T15" fmla="*/ 153 h 876"/>
                  <a:gd name="T16" fmla="*/ 0 w 1498"/>
                  <a:gd name="T17" fmla="*/ 112 h 876"/>
                  <a:gd name="T18" fmla="*/ 10 w 1498"/>
                  <a:gd name="T19" fmla="*/ 76 h 876"/>
                  <a:gd name="T20" fmla="*/ 31 w 1498"/>
                  <a:gd name="T21" fmla="*/ 46 h 876"/>
                  <a:gd name="T22" fmla="*/ 56 w 1498"/>
                  <a:gd name="T23" fmla="*/ 20 h 876"/>
                  <a:gd name="T24" fmla="*/ 92 w 1498"/>
                  <a:gd name="T25" fmla="*/ 5 h 876"/>
                  <a:gd name="T26" fmla="*/ 127 w 1498"/>
                  <a:gd name="T27" fmla="*/ 0 h 876"/>
                  <a:gd name="T28" fmla="*/ 1370 w 1498"/>
                  <a:gd name="T29" fmla="*/ 0 h 876"/>
                  <a:gd name="T30" fmla="*/ 1411 w 1498"/>
                  <a:gd name="T31" fmla="*/ 5 h 876"/>
                  <a:gd name="T32" fmla="*/ 1441 w 1498"/>
                  <a:gd name="T33" fmla="*/ 20 h 876"/>
                  <a:gd name="T34" fmla="*/ 1467 w 1498"/>
                  <a:gd name="T35" fmla="*/ 46 h 876"/>
                  <a:gd name="T36" fmla="*/ 1487 w 1498"/>
                  <a:gd name="T37" fmla="*/ 76 h 876"/>
                  <a:gd name="T38" fmla="*/ 1497 w 1498"/>
                  <a:gd name="T39" fmla="*/ 112 h 876"/>
                  <a:gd name="T40" fmla="*/ 1492 w 1498"/>
                  <a:gd name="T41" fmla="*/ 153 h 876"/>
                  <a:gd name="T42" fmla="*/ 1482 w 1498"/>
                  <a:gd name="T43" fmla="*/ 184 h 876"/>
                  <a:gd name="T44" fmla="*/ 1462 w 1498"/>
                  <a:gd name="T45" fmla="*/ 214 h 876"/>
                  <a:gd name="T46" fmla="*/ 835 w 1498"/>
                  <a:gd name="T47" fmla="*/ 835 h 876"/>
                  <a:gd name="T48" fmla="*/ 820 w 1498"/>
                  <a:gd name="T49" fmla="*/ 855 h 876"/>
                  <a:gd name="T50" fmla="*/ 795 w 1498"/>
                  <a:gd name="T51" fmla="*/ 866 h 876"/>
                  <a:gd name="T52" fmla="*/ 774 w 1498"/>
                  <a:gd name="T53" fmla="*/ 871 h 876"/>
                  <a:gd name="T54" fmla="*/ 749 w 1498"/>
                  <a:gd name="T55" fmla="*/ 875 h 876"/>
                  <a:gd name="T56" fmla="*/ 428 w 1498"/>
                  <a:gd name="T57" fmla="*/ 249 h 876"/>
                  <a:gd name="T58" fmla="*/ 749 w 1498"/>
                  <a:gd name="T59" fmla="*/ 570 h 876"/>
                  <a:gd name="T60" fmla="*/ 1070 w 1498"/>
                  <a:gd name="T61" fmla="*/ 249 h 876"/>
                  <a:gd name="T62" fmla="*/ 428 w 1498"/>
                  <a:gd name="T63" fmla="*/ 249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98" h="876">
                    <a:moveTo>
                      <a:pt x="749" y="875"/>
                    </a:moveTo>
                    <a:lnTo>
                      <a:pt x="723" y="871"/>
                    </a:lnTo>
                    <a:lnTo>
                      <a:pt x="703" y="866"/>
                    </a:lnTo>
                    <a:lnTo>
                      <a:pt x="682" y="855"/>
                    </a:lnTo>
                    <a:lnTo>
                      <a:pt x="662" y="835"/>
                    </a:lnTo>
                    <a:lnTo>
                      <a:pt x="36" y="214"/>
                    </a:lnTo>
                    <a:lnTo>
                      <a:pt x="15" y="184"/>
                    </a:lnTo>
                    <a:lnTo>
                      <a:pt x="5" y="153"/>
                    </a:lnTo>
                    <a:lnTo>
                      <a:pt x="0" y="112"/>
                    </a:lnTo>
                    <a:lnTo>
                      <a:pt x="10" y="76"/>
                    </a:lnTo>
                    <a:lnTo>
                      <a:pt x="31" y="46"/>
                    </a:lnTo>
                    <a:lnTo>
                      <a:pt x="56" y="20"/>
                    </a:lnTo>
                    <a:lnTo>
                      <a:pt x="92" y="5"/>
                    </a:lnTo>
                    <a:lnTo>
                      <a:pt x="127" y="0"/>
                    </a:lnTo>
                    <a:lnTo>
                      <a:pt x="1370" y="0"/>
                    </a:lnTo>
                    <a:lnTo>
                      <a:pt x="1411" y="5"/>
                    </a:lnTo>
                    <a:lnTo>
                      <a:pt x="1441" y="20"/>
                    </a:lnTo>
                    <a:lnTo>
                      <a:pt x="1467" y="46"/>
                    </a:lnTo>
                    <a:lnTo>
                      <a:pt x="1487" y="76"/>
                    </a:lnTo>
                    <a:lnTo>
                      <a:pt x="1497" y="112"/>
                    </a:lnTo>
                    <a:lnTo>
                      <a:pt x="1492" y="153"/>
                    </a:lnTo>
                    <a:lnTo>
                      <a:pt x="1482" y="184"/>
                    </a:lnTo>
                    <a:lnTo>
                      <a:pt x="1462" y="214"/>
                    </a:lnTo>
                    <a:lnTo>
                      <a:pt x="835" y="835"/>
                    </a:lnTo>
                    <a:lnTo>
                      <a:pt x="820" y="855"/>
                    </a:lnTo>
                    <a:lnTo>
                      <a:pt x="795" y="866"/>
                    </a:lnTo>
                    <a:lnTo>
                      <a:pt x="774" y="871"/>
                    </a:lnTo>
                    <a:lnTo>
                      <a:pt x="749" y="875"/>
                    </a:lnTo>
                    <a:close/>
                    <a:moveTo>
                      <a:pt x="428" y="249"/>
                    </a:moveTo>
                    <a:lnTo>
                      <a:pt x="749" y="570"/>
                    </a:lnTo>
                    <a:lnTo>
                      <a:pt x="1070" y="249"/>
                    </a:lnTo>
                    <a:lnTo>
                      <a:pt x="428" y="249"/>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1" name="Freeform 37"/>
              <p:cNvSpPr>
                <a:spLocks noChangeArrowheads="1"/>
              </p:cNvSpPr>
              <p:nvPr/>
            </p:nvSpPr>
            <p:spPr bwMode="auto">
              <a:xfrm>
                <a:off x="9163013" y="5039407"/>
                <a:ext cx="168958" cy="1818593"/>
              </a:xfrm>
              <a:custGeom>
                <a:avLst/>
                <a:gdLst>
                  <a:gd name="T0" fmla="*/ 249 w 250"/>
                  <a:gd name="T1" fmla="*/ 4336 h 4337"/>
                  <a:gd name="T2" fmla="*/ 0 w 250"/>
                  <a:gd name="T3" fmla="*/ 4336 h 4337"/>
                  <a:gd name="T4" fmla="*/ 0 w 250"/>
                  <a:gd name="T5" fmla="*/ 0 h 4337"/>
                  <a:gd name="T6" fmla="*/ 249 w 250"/>
                  <a:gd name="T7" fmla="*/ 0 h 4337"/>
                  <a:gd name="T8" fmla="*/ 249 w 250"/>
                  <a:gd name="T9" fmla="*/ 4336 h 4337"/>
                </a:gdLst>
                <a:ahLst/>
                <a:cxnLst>
                  <a:cxn ang="0">
                    <a:pos x="T0" y="T1"/>
                  </a:cxn>
                  <a:cxn ang="0">
                    <a:pos x="T2" y="T3"/>
                  </a:cxn>
                  <a:cxn ang="0">
                    <a:pos x="T4" y="T5"/>
                  </a:cxn>
                  <a:cxn ang="0">
                    <a:pos x="T6" y="T7"/>
                  </a:cxn>
                  <a:cxn ang="0">
                    <a:pos x="T8" y="T9"/>
                  </a:cxn>
                </a:cxnLst>
                <a:rect l="0" t="0" r="r" b="b"/>
                <a:pathLst>
                  <a:path w="250" h="4337">
                    <a:moveTo>
                      <a:pt x="249" y="4336"/>
                    </a:moveTo>
                    <a:lnTo>
                      <a:pt x="0" y="4336"/>
                    </a:lnTo>
                    <a:lnTo>
                      <a:pt x="0" y="0"/>
                    </a:lnTo>
                    <a:lnTo>
                      <a:pt x="249" y="0"/>
                    </a:lnTo>
                    <a:lnTo>
                      <a:pt x="249" y="4336"/>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2" name="Freeform 38"/>
              <p:cNvSpPr>
                <a:spLocks noChangeArrowheads="1"/>
              </p:cNvSpPr>
              <p:nvPr/>
            </p:nvSpPr>
            <p:spPr bwMode="auto">
              <a:xfrm>
                <a:off x="9163013" y="2369270"/>
                <a:ext cx="168958" cy="1300372"/>
              </a:xfrm>
              <a:custGeom>
                <a:avLst/>
                <a:gdLst>
                  <a:gd name="T0" fmla="*/ 249 w 250"/>
                  <a:gd name="T1" fmla="*/ 1903 h 1904"/>
                  <a:gd name="T2" fmla="*/ 0 w 250"/>
                  <a:gd name="T3" fmla="*/ 1903 h 1904"/>
                  <a:gd name="T4" fmla="*/ 0 w 250"/>
                  <a:gd name="T5" fmla="*/ 0 h 1904"/>
                  <a:gd name="T6" fmla="*/ 249 w 250"/>
                  <a:gd name="T7" fmla="*/ 0 h 1904"/>
                  <a:gd name="T8" fmla="*/ 249 w 250"/>
                  <a:gd name="T9" fmla="*/ 1903 h 1904"/>
                </a:gdLst>
                <a:ahLst/>
                <a:cxnLst>
                  <a:cxn ang="0">
                    <a:pos x="T0" y="T1"/>
                  </a:cxn>
                  <a:cxn ang="0">
                    <a:pos x="T2" y="T3"/>
                  </a:cxn>
                  <a:cxn ang="0">
                    <a:pos x="T4" y="T5"/>
                  </a:cxn>
                  <a:cxn ang="0">
                    <a:pos x="T6" y="T7"/>
                  </a:cxn>
                  <a:cxn ang="0">
                    <a:pos x="T8" y="T9"/>
                  </a:cxn>
                </a:cxnLst>
                <a:rect l="0" t="0" r="r" b="b"/>
                <a:pathLst>
                  <a:path w="250" h="1904">
                    <a:moveTo>
                      <a:pt x="249" y="1903"/>
                    </a:moveTo>
                    <a:lnTo>
                      <a:pt x="0" y="1903"/>
                    </a:lnTo>
                    <a:lnTo>
                      <a:pt x="0" y="0"/>
                    </a:lnTo>
                    <a:lnTo>
                      <a:pt x="249" y="0"/>
                    </a:lnTo>
                    <a:lnTo>
                      <a:pt x="249" y="1903"/>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3" name="Freeform 39"/>
              <p:cNvSpPr>
                <a:spLocks noChangeArrowheads="1"/>
              </p:cNvSpPr>
              <p:nvPr/>
            </p:nvSpPr>
            <p:spPr bwMode="auto">
              <a:xfrm>
                <a:off x="9759182" y="2511074"/>
                <a:ext cx="847807" cy="1022798"/>
              </a:xfrm>
              <a:custGeom>
                <a:avLst/>
                <a:gdLst>
                  <a:gd name="T0" fmla="*/ 1208 w 1244"/>
                  <a:gd name="T1" fmla="*/ 657 h 1498"/>
                  <a:gd name="T2" fmla="*/ 1223 w 1244"/>
                  <a:gd name="T3" fmla="*/ 677 h 1498"/>
                  <a:gd name="T4" fmla="*/ 1238 w 1244"/>
                  <a:gd name="T5" fmla="*/ 697 h 1498"/>
                  <a:gd name="T6" fmla="*/ 1243 w 1244"/>
                  <a:gd name="T7" fmla="*/ 723 h 1498"/>
                  <a:gd name="T8" fmla="*/ 1243 w 1244"/>
                  <a:gd name="T9" fmla="*/ 749 h 1498"/>
                  <a:gd name="T10" fmla="*/ 1243 w 1244"/>
                  <a:gd name="T11" fmla="*/ 774 h 1498"/>
                  <a:gd name="T12" fmla="*/ 1233 w 1244"/>
                  <a:gd name="T13" fmla="*/ 794 h 1498"/>
                  <a:gd name="T14" fmla="*/ 1223 w 1244"/>
                  <a:gd name="T15" fmla="*/ 814 h 1498"/>
                  <a:gd name="T16" fmla="*/ 1208 w 1244"/>
                  <a:gd name="T17" fmla="*/ 835 h 1498"/>
                  <a:gd name="T18" fmla="*/ 586 w 1244"/>
                  <a:gd name="T19" fmla="*/ 1456 h 1498"/>
                  <a:gd name="T20" fmla="*/ 566 w 1244"/>
                  <a:gd name="T21" fmla="*/ 1476 h 1498"/>
                  <a:gd name="T22" fmla="*/ 545 w 1244"/>
                  <a:gd name="T23" fmla="*/ 1486 h 1498"/>
                  <a:gd name="T24" fmla="*/ 520 w 1244"/>
                  <a:gd name="T25" fmla="*/ 1492 h 1498"/>
                  <a:gd name="T26" fmla="*/ 500 w 1244"/>
                  <a:gd name="T27" fmla="*/ 1497 h 1498"/>
                  <a:gd name="T28" fmla="*/ 474 w 1244"/>
                  <a:gd name="T29" fmla="*/ 1492 h 1498"/>
                  <a:gd name="T30" fmla="*/ 449 w 1244"/>
                  <a:gd name="T31" fmla="*/ 1486 h 1498"/>
                  <a:gd name="T32" fmla="*/ 428 w 1244"/>
                  <a:gd name="T33" fmla="*/ 1476 h 1498"/>
                  <a:gd name="T34" fmla="*/ 408 w 1244"/>
                  <a:gd name="T35" fmla="*/ 1456 h 1498"/>
                  <a:gd name="T36" fmla="*/ 0 w 1244"/>
                  <a:gd name="T37" fmla="*/ 1048 h 1498"/>
                  <a:gd name="T38" fmla="*/ 0 w 1244"/>
                  <a:gd name="T39" fmla="*/ 448 h 1498"/>
                  <a:gd name="T40" fmla="*/ 408 w 1244"/>
                  <a:gd name="T41" fmla="*/ 36 h 1498"/>
                  <a:gd name="T42" fmla="*/ 428 w 1244"/>
                  <a:gd name="T43" fmla="*/ 21 h 1498"/>
                  <a:gd name="T44" fmla="*/ 449 w 1244"/>
                  <a:gd name="T45" fmla="*/ 10 h 1498"/>
                  <a:gd name="T46" fmla="*/ 474 w 1244"/>
                  <a:gd name="T47" fmla="*/ 6 h 1498"/>
                  <a:gd name="T48" fmla="*/ 500 w 1244"/>
                  <a:gd name="T49" fmla="*/ 0 h 1498"/>
                  <a:gd name="T50" fmla="*/ 520 w 1244"/>
                  <a:gd name="T51" fmla="*/ 6 h 1498"/>
                  <a:gd name="T52" fmla="*/ 545 w 1244"/>
                  <a:gd name="T53" fmla="*/ 10 h 1498"/>
                  <a:gd name="T54" fmla="*/ 566 w 1244"/>
                  <a:gd name="T55" fmla="*/ 21 h 1498"/>
                  <a:gd name="T56" fmla="*/ 586 w 1244"/>
                  <a:gd name="T57" fmla="*/ 36 h 1498"/>
                  <a:gd name="T58" fmla="*/ 1208 w 1244"/>
                  <a:gd name="T59" fmla="*/ 657 h 1498"/>
                  <a:gd name="T60" fmla="*/ 500 w 1244"/>
                  <a:gd name="T61" fmla="*/ 1191 h 1498"/>
                  <a:gd name="T62" fmla="*/ 943 w 1244"/>
                  <a:gd name="T63" fmla="*/ 749 h 1498"/>
                  <a:gd name="T64" fmla="*/ 500 w 1244"/>
                  <a:gd name="T65" fmla="*/ 300 h 1498"/>
                  <a:gd name="T66" fmla="*/ 51 w 1244"/>
                  <a:gd name="T67" fmla="*/ 749 h 1498"/>
                  <a:gd name="T68" fmla="*/ 500 w 1244"/>
                  <a:gd name="T69" fmla="*/ 1191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4" h="1498">
                    <a:moveTo>
                      <a:pt x="1208" y="657"/>
                    </a:moveTo>
                    <a:lnTo>
                      <a:pt x="1223" y="677"/>
                    </a:lnTo>
                    <a:lnTo>
                      <a:pt x="1238" y="697"/>
                    </a:lnTo>
                    <a:lnTo>
                      <a:pt x="1243" y="723"/>
                    </a:lnTo>
                    <a:lnTo>
                      <a:pt x="1243" y="749"/>
                    </a:lnTo>
                    <a:lnTo>
                      <a:pt x="1243" y="774"/>
                    </a:lnTo>
                    <a:lnTo>
                      <a:pt x="1233" y="794"/>
                    </a:lnTo>
                    <a:lnTo>
                      <a:pt x="1223" y="814"/>
                    </a:lnTo>
                    <a:lnTo>
                      <a:pt x="1208" y="835"/>
                    </a:lnTo>
                    <a:lnTo>
                      <a:pt x="586" y="1456"/>
                    </a:lnTo>
                    <a:lnTo>
                      <a:pt x="566" y="1476"/>
                    </a:lnTo>
                    <a:lnTo>
                      <a:pt x="545" y="1486"/>
                    </a:lnTo>
                    <a:lnTo>
                      <a:pt x="520" y="1492"/>
                    </a:lnTo>
                    <a:lnTo>
                      <a:pt x="500" y="1497"/>
                    </a:lnTo>
                    <a:lnTo>
                      <a:pt x="474" y="1492"/>
                    </a:lnTo>
                    <a:lnTo>
                      <a:pt x="449" y="1486"/>
                    </a:lnTo>
                    <a:lnTo>
                      <a:pt x="428" y="1476"/>
                    </a:lnTo>
                    <a:lnTo>
                      <a:pt x="408" y="1456"/>
                    </a:lnTo>
                    <a:lnTo>
                      <a:pt x="0" y="1048"/>
                    </a:lnTo>
                    <a:lnTo>
                      <a:pt x="0" y="448"/>
                    </a:lnTo>
                    <a:lnTo>
                      <a:pt x="408" y="36"/>
                    </a:lnTo>
                    <a:lnTo>
                      <a:pt x="428" y="21"/>
                    </a:lnTo>
                    <a:lnTo>
                      <a:pt x="449" y="10"/>
                    </a:lnTo>
                    <a:lnTo>
                      <a:pt x="474" y="6"/>
                    </a:lnTo>
                    <a:lnTo>
                      <a:pt x="500" y="0"/>
                    </a:lnTo>
                    <a:lnTo>
                      <a:pt x="520" y="6"/>
                    </a:lnTo>
                    <a:lnTo>
                      <a:pt x="545" y="10"/>
                    </a:lnTo>
                    <a:lnTo>
                      <a:pt x="566" y="21"/>
                    </a:lnTo>
                    <a:lnTo>
                      <a:pt x="586" y="36"/>
                    </a:lnTo>
                    <a:lnTo>
                      <a:pt x="1208" y="657"/>
                    </a:lnTo>
                    <a:close/>
                    <a:moveTo>
                      <a:pt x="500" y="1191"/>
                    </a:moveTo>
                    <a:lnTo>
                      <a:pt x="943" y="749"/>
                    </a:lnTo>
                    <a:lnTo>
                      <a:pt x="500" y="300"/>
                    </a:lnTo>
                    <a:lnTo>
                      <a:pt x="51" y="749"/>
                    </a:lnTo>
                    <a:lnTo>
                      <a:pt x="500" y="1191"/>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4" name="Freeform 40"/>
              <p:cNvSpPr>
                <a:spLocks noChangeArrowheads="1"/>
              </p:cNvSpPr>
              <p:nvPr/>
            </p:nvSpPr>
            <p:spPr bwMode="auto">
              <a:xfrm>
                <a:off x="9591441" y="2369270"/>
                <a:ext cx="168958" cy="1300372"/>
              </a:xfrm>
              <a:custGeom>
                <a:avLst/>
                <a:gdLst>
                  <a:gd name="T0" fmla="*/ 36 w 250"/>
                  <a:gd name="T1" fmla="*/ 865 h 1904"/>
                  <a:gd name="T2" fmla="*/ 20 w 250"/>
                  <a:gd name="T3" fmla="*/ 885 h 1904"/>
                  <a:gd name="T4" fmla="*/ 10 w 250"/>
                  <a:gd name="T5" fmla="*/ 910 h 1904"/>
                  <a:gd name="T6" fmla="*/ 0 w 250"/>
                  <a:gd name="T7" fmla="*/ 931 h 1904"/>
                  <a:gd name="T8" fmla="*/ 0 w 250"/>
                  <a:gd name="T9" fmla="*/ 0 h 1904"/>
                  <a:gd name="T10" fmla="*/ 249 w 250"/>
                  <a:gd name="T11" fmla="*/ 0 h 1904"/>
                  <a:gd name="T12" fmla="*/ 249 w 250"/>
                  <a:gd name="T13" fmla="*/ 656 h 1904"/>
                  <a:gd name="T14" fmla="*/ 36 w 250"/>
                  <a:gd name="T15" fmla="*/ 865 h 1904"/>
                  <a:gd name="T16" fmla="*/ 10 w 250"/>
                  <a:gd name="T17" fmla="*/ 1002 h 1904"/>
                  <a:gd name="T18" fmla="*/ 20 w 250"/>
                  <a:gd name="T19" fmla="*/ 1022 h 1904"/>
                  <a:gd name="T20" fmla="*/ 36 w 250"/>
                  <a:gd name="T21" fmla="*/ 1043 h 1904"/>
                  <a:gd name="T22" fmla="*/ 249 w 250"/>
                  <a:gd name="T23" fmla="*/ 1256 h 1904"/>
                  <a:gd name="T24" fmla="*/ 249 w 250"/>
                  <a:gd name="T25" fmla="*/ 1903 h 1904"/>
                  <a:gd name="T26" fmla="*/ 0 w 250"/>
                  <a:gd name="T27" fmla="*/ 1903 h 1904"/>
                  <a:gd name="T28" fmla="*/ 0 w 250"/>
                  <a:gd name="T29" fmla="*/ 977 h 1904"/>
                  <a:gd name="T30" fmla="*/ 10 w 250"/>
                  <a:gd name="T31" fmla="*/ 1002 h 1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 h="1904">
                    <a:moveTo>
                      <a:pt x="36" y="865"/>
                    </a:moveTo>
                    <a:lnTo>
                      <a:pt x="20" y="885"/>
                    </a:lnTo>
                    <a:lnTo>
                      <a:pt x="10" y="910"/>
                    </a:lnTo>
                    <a:lnTo>
                      <a:pt x="0" y="931"/>
                    </a:lnTo>
                    <a:lnTo>
                      <a:pt x="0" y="0"/>
                    </a:lnTo>
                    <a:lnTo>
                      <a:pt x="249" y="0"/>
                    </a:lnTo>
                    <a:lnTo>
                      <a:pt x="249" y="656"/>
                    </a:lnTo>
                    <a:lnTo>
                      <a:pt x="36" y="865"/>
                    </a:lnTo>
                    <a:close/>
                    <a:moveTo>
                      <a:pt x="10" y="1002"/>
                    </a:moveTo>
                    <a:lnTo>
                      <a:pt x="20" y="1022"/>
                    </a:lnTo>
                    <a:lnTo>
                      <a:pt x="36" y="1043"/>
                    </a:lnTo>
                    <a:lnTo>
                      <a:pt x="249" y="1256"/>
                    </a:lnTo>
                    <a:lnTo>
                      <a:pt x="249" y="1903"/>
                    </a:lnTo>
                    <a:lnTo>
                      <a:pt x="0" y="1903"/>
                    </a:lnTo>
                    <a:lnTo>
                      <a:pt x="0" y="977"/>
                    </a:lnTo>
                    <a:lnTo>
                      <a:pt x="10" y="1002"/>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5" name="Freeform 41"/>
              <p:cNvSpPr>
                <a:spLocks noChangeArrowheads="1"/>
              </p:cNvSpPr>
              <p:nvPr/>
            </p:nvSpPr>
            <p:spPr bwMode="auto">
              <a:xfrm>
                <a:off x="9591441" y="2818819"/>
                <a:ext cx="168958" cy="407310"/>
              </a:xfrm>
              <a:custGeom>
                <a:avLst/>
                <a:gdLst>
                  <a:gd name="T0" fmla="*/ 36 w 250"/>
                  <a:gd name="T1" fmla="*/ 209 h 601"/>
                  <a:gd name="T2" fmla="*/ 249 w 250"/>
                  <a:gd name="T3" fmla="*/ 0 h 601"/>
                  <a:gd name="T4" fmla="*/ 249 w 250"/>
                  <a:gd name="T5" fmla="*/ 600 h 601"/>
                  <a:gd name="T6" fmla="*/ 36 w 250"/>
                  <a:gd name="T7" fmla="*/ 387 h 601"/>
                  <a:gd name="T8" fmla="*/ 20 w 250"/>
                  <a:gd name="T9" fmla="*/ 366 h 601"/>
                  <a:gd name="T10" fmla="*/ 10 w 250"/>
                  <a:gd name="T11" fmla="*/ 346 h 601"/>
                  <a:gd name="T12" fmla="*/ 0 w 250"/>
                  <a:gd name="T13" fmla="*/ 321 h 601"/>
                  <a:gd name="T14" fmla="*/ 0 w 250"/>
                  <a:gd name="T15" fmla="*/ 301 h 601"/>
                  <a:gd name="T16" fmla="*/ 0 w 250"/>
                  <a:gd name="T17" fmla="*/ 275 h 601"/>
                  <a:gd name="T18" fmla="*/ 10 w 250"/>
                  <a:gd name="T19" fmla="*/ 254 h 601"/>
                  <a:gd name="T20" fmla="*/ 20 w 250"/>
                  <a:gd name="T21" fmla="*/ 229 h 601"/>
                  <a:gd name="T22" fmla="*/ 36 w 250"/>
                  <a:gd name="T23" fmla="*/ 20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01">
                    <a:moveTo>
                      <a:pt x="36" y="209"/>
                    </a:moveTo>
                    <a:lnTo>
                      <a:pt x="249" y="0"/>
                    </a:lnTo>
                    <a:lnTo>
                      <a:pt x="249" y="600"/>
                    </a:lnTo>
                    <a:lnTo>
                      <a:pt x="36" y="387"/>
                    </a:lnTo>
                    <a:lnTo>
                      <a:pt x="20" y="366"/>
                    </a:lnTo>
                    <a:lnTo>
                      <a:pt x="10" y="346"/>
                    </a:lnTo>
                    <a:lnTo>
                      <a:pt x="0" y="321"/>
                    </a:lnTo>
                    <a:lnTo>
                      <a:pt x="0" y="301"/>
                    </a:lnTo>
                    <a:lnTo>
                      <a:pt x="0" y="275"/>
                    </a:lnTo>
                    <a:lnTo>
                      <a:pt x="10" y="254"/>
                    </a:lnTo>
                    <a:lnTo>
                      <a:pt x="20" y="229"/>
                    </a:lnTo>
                    <a:lnTo>
                      <a:pt x="36" y="209"/>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6" name="Freeform 42"/>
              <p:cNvSpPr>
                <a:spLocks noChangeArrowheads="1"/>
              </p:cNvSpPr>
              <p:nvPr/>
            </p:nvSpPr>
            <p:spPr bwMode="auto">
              <a:xfrm>
                <a:off x="10016854" y="3449394"/>
                <a:ext cx="168958" cy="3408606"/>
              </a:xfrm>
              <a:custGeom>
                <a:avLst/>
                <a:gdLst>
                  <a:gd name="T0" fmla="*/ 250 w 251"/>
                  <a:gd name="T1" fmla="*/ 6661 h 6662"/>
                  <a:gd name="T2" fmla="*/ 0 w 251"/>
                  <a:gd name="T3" fmla="*/ 6661 h 6662"/>
                  <a:gd name="T4" fmla="*/ 0 w 251"/>
                  <a:gd name="T5" fmla="*/ 0 h 6662"/>
                  <a:gd name="T6" fmla="*/ 250 w 251"/>
                  <a:gd name="T7" fmla="*/ 0 h 6662"/>
                  <a:gd name="T8" fmla="*/ 250 w 251"/>
                  <a:gd name="T9" fmla="*/ 6661 h 6662"/>
                </a:gdLst>
                <a:ahLst/>
                <a:cxnLst>
                  <a:cxn ang="0">
                    <a:pos x="T0" y="T1"/>
                  </a:cxn>
                  <a:cxn ang="0">
                    <a:pos x="T2" y="T3"/>
                  </a:cxn>
                  <a:cxn ang="0">
                    <a:pos x="T4" y="T5"/>
                  </a:cxn>
                  <a:cxn ang="0">
                    <a:pos x="T6" y="T7"/>
                  </a:cxn>
                  <a:cxn ang="0">
                    <a:pos x="T8" y="T9"/>
                  </a:cxn>
                </a:cxnLst>
                <a:rect l="0" t="0" r="r" b="b"/>
                <a:pathLst>
                  <a:path w="251" h="6662">
                    <a:moveTo>
                      <a:pt x="250" y="6661"/>
                    </a:moveTo>
                    <a:lnTo>
                      <a:pt x="0" y="6661"/>
                    </a:lnTo>
                    <a:lnTo>
                      <a:pt x="0" y="0"/>
                    </a:lnTo>
                    <a:lnTo>
                      <a:pt x="250" y="0"/>
                    </a:lnTo>
                    <a:lnTo>
                      <a:pt x="250" y="6661"/>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7" name="Freeform 43"/>
              <p:cNvSpPr>
                <a:spLocks noChangeArrowheads="1"/>
              </p:cNvSpPr>
              <p:nvPr/>
            </p:nvSpPr>
            <p:spPr bwMode="auto">
              <a:xfrm>
                <a:off x="10445282" y="899940"/>
                <a:ext cx="168958" cy="4136448"/>
              </a:xfrm>
              <a:custGeom>
                <a:avLst/>
                <a:gdLst>
                  <a:gd name="T0" fmla="*/ 250 w 251"/>
                  <a:gd name="T1" fmla="*/ 6051 h 6052"/>
                  <a:gd name="T2" fmla="*/ 0 w 251"/>
                  <a:gd name="T3" fmla="*/ 6051 h 6052"/>
                  <a:gd name="T4" fmla="*/ 0 w 251"/>
                  <a:gd name="T5" fmla="*/ 0 h 6052"/>
                  <a:gd name="T6" fmla="*/ 250 w 251"/>
                  <a:gd name="T7" fmla="*/ 0 h 6052"/>
                  <a:gd name="T8" fmla="*/ 250 w 251"/>
                  <a:gd name="T9" fmla="*/ 6051 h 6052"/>
                </a:gdLst>
                <a:ahLst/>
                <a:cxnLst>
                  <a:cxn ang="0">
                    <a:pos x="T0" y="T1"/>
                  </a:cxn>
                  <a:cxn ang="0">
                    <a:pos x="T2" y="T3"/>
                  </a:cxn>
                  <a:cxn ang="0">
                    <a:pos x="T4" y="T5"/>
                  </a:cxn>
                  <a:cxn ang="0">
                    <a:pos x="T6" y="T7"/>
                  </a:cxn>
                  <a:cxn ang="0">
                    <a:pos x="T8" y="T9"/>
                  </a:cxn>
                </a:cxnLst>
                <a:rect l="0" t="0" r="r" b="b"/>
                <a:pathLst>
                  <a:path w="251" h="6052">
                    <a:moveTo>
                      <a:pt x="250" y="6051"/>
                    </a:moveTo>
                    <a:lnTo>
                      <a:pt x="0" y="6051"/>
                    </a:lnTo>
                    <a:lnTo>
                      <a:pt x="0" y="0"/>
                    </a:lnTo>
                    <a:lnTo>
                      <a:pt x="250" y="0"/>
                    </a:lnTo>
                    <a:lnTo>
                      <a:pt x="250" y="6051"/>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8" name="Freeform 44"/>
              <p:cNvSpPr>
                <a:spLocks noChangeArrowheads="1"/>
              </p:cNvSpPr>
              <p:nvPr/>
            </p:nvSpPr>
            <p:spPr bwMode="auto">
              <a:xfrm>
                <a:off x="10445282" y="5039407"/>
                <a:ext cx="168958" cy="1818593"/>
              </a:xfrm>
              <a:custGeom>
                <a:avLst/>
                <a:gdLst>
                  <a:gd name="T0" fmla="*/ 250 w 251"/>
                  <a:gd name="T1" fmla="*/ 0 h 4337"/>
                  <a:gd name="T2" fmla="*/ 250 w 251"/>
                  <a:gd name="T3" fmla="*/ 4336 h 4337"/>
                  <a:gd name="T4" fmla="*/ 0 w 251"/>
                  <a:gd name="T5" fmla="*/ 4336 h 4337"/>
                  <a:gd name="T6" fmla="*/ 0 w 251"/>
                  <a:gd name="T7" fmla="*/ 0 h 4337"/>
                  <a:gd name="T8" fmla="*/ 250 w 251"/>
                  <a:gd name="T9" fmla="*/ 0 h 4337"/>
                </a:gdLst>
                <a:ahLst/>
                <a:cxnLst>
                  <a:cxn ang="0">
                    <a:pos x="T0" y="T1"/>
                  </a:cxn>
                  <a:cxn ang="0">
                    <a:pos x="T2" y="T3"/>
                  </a:cxn>
                  <a:cxn ang="0">
                    <a:pos x="T4" y="T5"/>
                  </a:cxn>
                  <a:cxn ang="0">
                    <a:pos x="T6" y="T7"/>
                  </a:cxn>
                  <a:cxn ang="0">
                    <a:pos x="T8" y="T9"/>
                  </a:cxn>
                </a:cxnLst>
                <a:rect l="0" t="0" r="r" b="b"/>
                <a:pathLst>
                  <a:path w="251" h="4337">
                    <a:moveTo>
                      <a:pt x="250" y="0"/>
                    </a:moveTo>
                    <a:lnTo>
                      <a:pt x="250" y="4336"/>
                    </a:lnTo>
                    <a:lnTo>
                      <a:pt x="0" y="4336"/>
                    </a:lnTo>
                    <a:lnTo>
                      <a:pt x="0" y="0"/>
                    </a:lnTo>
                    <a:lnTo>
                      <a:pt x="25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9" name="Freeform 45"/>
              <p:cNvSpPr>
                <a:spLocks noChangeArrowheads="1"/>
              </p:cNvSpPr>
              <p:nvPr/>
            </p:nvSpPr>
            <p:spPr bwMode="auto">
              <a:xfrm>
                <a:off x="10870694" y="899940"/>
                <a:ext cx="168958" cy="4136448"/>
              </a:xfrm>
              <a:custGeom>
                <a:avLst/>
                <a:gdLst>
                  <a:gd name="T0" fmla="*/ 250 w 251"/>
                  <a:gd name="T1" fmla="*/ 6051 h 6052"/>
                  <a:gd name="T2" fmla="*/ 0 w 251"/>
                  <a:gd name="T3" fmla="*/ 6051 h 6052"/>
                  <a:gd name="T4" fmla="*/ 0 w 251"/>
                  <a:gd name="T5" fmla="*/ 0 h 6052"/>
                  <a:gd name="T6" fmla="*/ 250 w 251"/>
                  <a:gd name="T7" fmla="*/ 0 h 6052"/>
                  <a:gd name="T8" fmla="*/ 250 w 251"/>
                  <a:gd name="T9" fmla="*/ 6051 h 6052"/>
                </a:gdLst>
                <a:ahLst/>
                <a:cxnLst>
                  <a:cxn ang="0">
                    <a:pos x="T0" y="T1"/>
                  </a:cxn>
                  <a:cxn ang="0">
                    <a:pos x="T2" y="T3"/>
                  </a:cxn>
                  <a:cxn ang="0">
                    <a:pos x="T4" y="T5"/>
                  </a:cxn>
                  <a:cxn ang="0">
                    <a:pos x="T6" y="T7"/>
                  </a:cxn>
                  <a:cxn ang="0">
                    <a:pos x="T8" y="T9"/>
                  </a:cxn>
                </a:cxnLst>
                <a:rect l="0" t="0" r="r" b="b"/>
                <a:pathLst>
                  <a:path w="251" h="6052">
                    <a:moveTo>
                      <a:pt x="250" y="6051"/>
                    </a:moveTo>
                    <a:lnTo>
                      <a:pt x="0" y="6051"/>
                    </a:lnTo>
                    <a:lnTo>
                      <a:pt x="0" y="0"/>
                    </a:lnTo>
                    <a:lnTo>
                      <a:pt x="250" y="0"/>
                    </a:lnTo>
                    <a:lnTo>
                      <a:pt x="250" y="6051"/>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0" name="Freeform 46"/>
              <p:cNvSpPr>
                <a:spLocks noChangeArrowheads="1"/>
              </p:cNvSpPr>
              <p:nvPr/>
            </p:nvSpPr>
            <p:spPr bwMode="auto">
              <a:xfrm>
                <a:off x="11727551" y="3497667"/>
                <a:ext cx="168958" cy="3360333"/>
              </a:xfrm>
              <a:custGeom>
                <a:avLst/>
                <a:gdLst>
                  <a:gd name="T0" fmla="*/ 249 w 250"/>
                  <a:gd name="T1" fmla="*/ 6590 h 6591"/>
                  <a:gd name="T2" fmla="*/ 0 w 250"/>
                  <a:gd name="T3" fmla="*/ 6590 h 6591"/>
                  <a:gd name="T4" fmla="*/ 0 w 250"/>
                  <a:gd name="T5" fmla="*/ 0 h 6591"/>
                  <a:gd name="T6" fmla="*/ 249 w 250"/>
                  <a:gd name="T7" fmla="*/ 0 h 6591"/>
                  <a:gd name="T8" fmla="*/ 249 w 250"/>
                  <a:gd name="T9" fmla="*/ 6590 h 6591"/>
                </a:gdLst>
                <a:ahLst/>
                <a:cxnLst>
                  <a:cxn ang="0">
                    <a:pos x="T0" y="T1"/>
                  </a:cxn>
                  <a:cxn ang="0">
                    <a:pos x="T2" y="T3"/>
                  </a:cxn>
                  <a:cxn ang="0">
                    <a:pos x="T4" y="T5"/>
                  </a:cxn>
                  <a:cxn ang="0">
                    <a:pos x="T6" y="T7"/>
                  </a:cxn>
                  <a:cxn ang="0">
                    <a:pos x="T8" y="T9"/>
                  </a:cxn>
                </a:cxnLst>
                <a:rect l="0" t="0" r="r" b="b"/>
                <a:pathLst>
                  <a:path w="250" h="6591">
                    <a:moveTo>
                      <a:pt x="249" y="6590"/>
                    </a:moveTo>
                    <a:lnTo>
                      <a:pt x="0" y="6590"/>
                    </a:lnTo>
                    <a:lnTo>
                      <a:pt x="0" y="0"/>
                    </a:lnTo>
                    <a:lnTo>
                      <a:pt x="249" y="0"/>
                    </a:lnTo>
                    <a:lnTo>
                      <a:pt x="249" y="659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1" name="Freeform 47"/>
              <p:cNvSpPr>
                <a:spLocks noChangeArrowheads="1"/>
              </p:cNvSpPr>
              <p:nvPr/>
            </p:nvSpPr>
            <p:spPr bwMode="auto">
              <a:xfrm>
                <a:off x="10445282" y="4740715"/>
                <a:ext cx="597386" cy="597386"/>
              </a:xfrm>
              <a:custGeom>
                <a:avLst/>
                <a:gdLst>
                  <a:gd name="T0" fmla="*/ 392 w 877"/>
                  <a:gd name="T1" fmla="*/ 871 h 877"/>
                  <a:gd name="T2" fmla="*/ 306 w 877"/>
                  <a:gd name="T3" fmla="*/ 855 h 877"/>
                  <a:gd name="T4" fmla="*/ 229 w 877"/>
                  <a:gd name="T5" fmla="*/ 820 h 877"/>
                  <a:gd name="T6" fmla="*/ 158 w 877"/>
                  <a:gd name="T7" fmla="*/ 774 h 877"/>
                  <a:gd name="T8" fmla="*/ 102 w 877"/>
                  <a:gd name="T9" fmla="*/ 718 h 877"/>
                  <a:gd name="T10" fmla="*/ 50 w 877"/>
                  <a:gd name="T11" fmla="*/ 647 h 877"/>
                  <a:gd name="T12" fmla="*/ 20 w 877"/>
                  <a:gd name="T13" fmla="*/ 570 h 877"/>
                  <a:gd name="T14" fmla="*/ 0 w 877"/>
                  <a:gd name="T15" fmla="*/ 484 h 877"/>
                  <a:gd name="T16" fmla="*/ 0 w 877"/>
                  <a:gd name="T17" fmla="*/ 392 h 877"/>
                  <a:gd name="T18" fmla="*/ 20 w 877"/>
                  <a:gd name="T19" fmla="*/ 311 h 877"/>
                  <a:gd name="T20" fmla="*/ 50 w 877"/>
                  <a:gd name="T21" fmla="*/ 229 h 877"/>
                  <a:gd name="T22" fmla="*/ 102 w 877"/>
                  <a:gd name="T23" fmla="*/ 158 h 877"/>
                  <a:gd name="T24" fmla="*/ 158 w 877"/>
                  <a:gd name="T25" fmla="*/ 102 h 877"/>
                  <a:gd name="T26" fmla="*/ 229 w 877"/>
                  <a:gd name="T27" fmla="*/ 56 h 877"/>
                  <a:gd name="T28" fmla="*/ 306 w 877"/>
                  <a:gd name="T29" fmla="*/ 21 h 877"/>
                  <a:gd name="T30" fmla="*/ 392 w 877"/>
                  <a:gd name="T31" fmla="*/ 5 h 877"/>
                  <a:gd name="T32" fmla="*/ 479 w 877"/>
                  <a:gd name="T33" fmla="*/ 5 h 877"/>
                  <a:gd name="T34" fmla="*/ 565 w 877"/>
                  <a:gd name="T35" fmla="*/ 21 h 877"/>
                  <a:gd name="T36" fmla="*/ 641 w 877"/>
                  <a:gd name="T37" fmla="*/ 51 h 877"/>
                  <a:gd name="T38" fmla="*/ 713 w 877"/>
                  <a:gd name="T39" fmla="*/ 102 h 877"/>
                  <a:gd name="T40" fmla="*/ 774 w 877"/>
                  <a:gd name="T41" fmla="*/ 163 h 877"/>
                  <a:gd name="T42" fmla="*/ 825 w 877"/>
                  <a:gd name="T43" fmla="*/ 234 h 877"/>
                  <a:gd name="T44" fmla="*/ 855 w 877"/>
                  <a:gd name="T45" fmla="*/ 311 h 877"/>
                  <a:gd name="T46" fmla="*/ 871 w 877"/>
                  <a:gd name="T47" fmla="*/ 397 h 877"/>
                  <a:gd name="T48" fmla="*/ 871 w 877"/>
                  <a:gd name="T49" fmla="*/ 484 h 877"/>
                  <a:gd name="T50" fmla="*/ 855 w 877"/>
                  <a:gd name="T51" fmla="*/ 565 h 877"/>
                  <a:gd name="T52" fmla="*/ 825 w 877"/>
                  <a:gd name="T53" fmla="*/ 642 h 877"/>
                  <a:gd name="T54" fmla="*/ 774 w 877"/>
                  <a:gd name="T55" fmla="*/ 713 h 877"/>
                  <a:gd name="T56" fmla="*/ 713 w 877"/>
                  <a:gd name="T57" fmla="*/ 774 h 877"/>
                  <a:gd name="T58" fmla="*/ 641 w 877"/>
                  <a:gd name="T59" fmla="*/ 825 h 877"/>
                  <a:gd name="T60" fmla="*/ 565 w 877"/>
                  <a:gd name="T61" fmla="*/ 855 h 877"/>
                  <a:gd name="T62" fmla="*/ 479 w 877"/>
                  <a:gd name="T63" fmla="*/ 871 h 877"/>
                  <a:gd name="T64" fmla="*/ 438 w 877"/>
                  <a:gd name="T65" fmla="*/ 250 h 877"/>
                  <a:gd name="T66" fmla="*/ 362 w 877"/>
                  <a:gd name="T67" fmla="*/ 265 h 877"/>
                  <a:gd name="T68" fmla="*/ 306 w 877"/>
                  <a:gd name="T69" fmla="*/ 306 h 877"/>
                  <a:gd name="T70" fmla="*/ 265 w 877"/>
                  <a:gd name="T71" fmla="*/ 367 h 877"/>
                  <a:gd name="T72" fmla="*/ 250 w 877"/>
                  <a:gd name="T73" fmla="*/ 438 h 877"/>
                  <a:gd name="T74" fmla="*/ 265 w 877"/>
                  <a:gd name="T75" fmla="*/ 510 h 877"/>
                  <a:gd name="T76" fmla="*/ 306 w 877"/>
                  <a:gd name="T77" fmla="*/ 570 h 877"/>
                  <a:gd name="T78" fmla="*/ 362 w 877"/>
                  <a:gd name="T79" fmla="*/ 611 h 877"/>
                  <a:gd name="T80" fmla="*/ 438 w 877"/>
                  <a:gd name="T81" fmla="*/ 626 h 877"/>
                  <a:gd name="T82" fmla="*/ 509 w 877"/>
                  <a:gd name="T83" fmla="*/ 611 h 877"/>
                  <a:gd name="T84" fmla="*/ 570 w 877"/>
                  <a:gd name="T85" fmla="*/ 570 h 877"/>
                  <a:gd name="T86" fmla="*/ 611 w 877"/>
                  <a:gd name="T87" fmla="*/ 510 h 877"/>
                  <a:gd name="T88" fmla="*/ 626 w 877"/>
                  <a:gd name="T89" fmla="*/ 438 h 877"/>
                  <a:gd name="T90" fmla="*/ 611 w 877"/>
                  <a:gd name="T91" fmla="*/ 367 h 877"/>
                  <a:gd name="T92" fmla="*/ 570 w 877"/>
                  <a:gd name="T93" fmla="*/ 306 h 877"/>
                  <a:gd name="T94" fmla="*/ 509 w 877"/>
                  <a:gd name="T95" fmla="*/ 265 h 877"/>
                  <a:gd name="T96" fmla="*/ 438 w 877"/>
                  <a:gd name="T97" fmla="*/ 25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77" h="877">
                    <a:moveTo>
                      <a:pt x="438" y="876"/>
                    </a:moveTo>
                    <a:lnTo>
                      <a:pt x="392" y="871"/>
                    </a:lnTo>
                    <a:lnTo>
                      <a:pt x="351" y="865"/>
                    </a:lnTo>
                    <a:lnTo>
                      <a:pt x="306" y="855"/>
                    </a:lnTo>
                    <a:lnTo>
                      <a:pt x="265" y="840"/>
                    </a:lnTo>
                    <a:lnTo>
                      <a:pt x="229" y="820"/>
                    </a:lnTo>
                    <a:lnTo>
                      <a:pt x="193" y="799"/>
                    </a:lnTo>
                    <a:lnTo>
                      <a:pt x="158" y="774"/>
                    </a:lnTo>
                    <a:lnTo>
                      <a:pt x="127" y="748"/>
                    </a:lnTo>
                    <a:lnTo>
                      <a:pt x="102" y="718"/>
                    </a:lnTo>
                    <a:lnTo>
                      <a:pt x="76" y="683"/>
                    </a:lnTo>
                    <a:lnTo>
                      <a:pt x="50" y="647"/>
                    </a:lnTo>
                    <a:lnTo>
                      <a:pt x="35" y="606"/>
                    </a:lnTo>
                    <a:lnTo>
                      <a:pt x="20" y="570"/>
                    </a:lnTo>
                    <a:lnTo>
                      <a:pt x="10" y="525"/>
                    </a:lnTo>
                    <a:lnTo>
                      <a:pt x="0" y="484"/>
                    </a:lnTo>
                    <a:lnTo>
                      <a:pt x="0" y="438"/>
                    </a:lnTo>
                    <a:lnTo>
                      <a:pt x="0" y="392"/>
                    </a:lnTo>
                    <a:lnTo>
                      <a:pt x="10" y="351"/>
                    </a:lnTo>
                    <a:lnTo>
                      <a:pt x="20" y="311"/>
                    </a:lnTo>
                    <a:lnTo>
                      <a:pt x="35" y="270"/>
                    </a:lnTo>
                    <a:lnTo>
                      <a:pt x="50" y="229"/>
                    </a:lnTo>
                    <a:lnTo>
                      <a:pt x="76" y="194"/>
                    </a:lnTo>
                    <a:lnTo>
                      <a:pt x="102" y="158"/>
                    </a:lnTo>
                    <a:lnTo>
                      <a:pt x="127" y="128"/>
                    </a:lnTo>
                    <a:lnTo>
                      <a:pt x="158" y="102"/>
                    </a:lnTo>
                    <a:lnTo>
                      <a:pt x="193" y="77"/>
                    </a:lnTo>
                    <a:lnTo>
                      <a:pt x="229" y="56"/>
                    </a:lnTo>
                    <a:lnTo>
                      <a:pt x="265" y="36"/>
                    </a:lnTo>
                    <a:lnTo>
                      <a:pt x="306" y="21"/>
                    </a:lnTo>
                    <a:lnTo>
                      <a:pt x="351" y="11"/>
                    </a:lnTo>
                    <a:lnTo>
                      <a:pt x="392" y="5"/>
                    </a:lnTo>
                    <a:lnTo>
                      <a:pt x="438" y="0"/>
                    </a:lnTo>
                    <a:lnTo>
                      <a:pt x="479" y="5"/>
                    </a:lnTo>
                    <a:lnTo>
                      <a:pt x="524" y="11"/>
                    </a:lnTo>
                    <a:lnTo>
                      <a:pt x="565" y="21"/>
                    </a:lnTo>
                    <a:lnTo>
                      <a:pt x="606" y="36"/>
                    </a:lnTo>
                    <a:lnTo>
                      <a:pt x="641" y="51"/>
                    </a:lnTo>
                    <a:lnTo>
                      <a:pt x="677" y="77"/>
                    </a:lnTo>
                    <a:lnTo>
                      <a:pt x="713" y="102"/>
                    </a:lnTo>
                    <a:lnTo>
                      <a:pt x="748" y="128"/>
                    </a:lnTo>
                    <a:lnTo>
                      <a:pt x="774" y="163"/>
                    </a:lnTo>
                    <a:lnTo>
                      <a:pt x="799" y="199"/>
                    </a:lnTo>
                    <a:lnTo>
                      <a:pt x="825" y="234"/>
                    </a:lnTo>
                    <a:lnTo>
                      <a:pt x="840" y="270"/>
                    </a:lnTo>
                    <a:lnTo>
                      <a:pt x="855" y="311"/>
                    </a:lnTo>
                    <a:lnTo>
                      <a:pt x="865" y="351"/>
                    </a:lnTo>
                    <a:lnTo>
                      <a:pt x="871" y="397"/>
                    </a:lnTo>
                    <a:lnTo>
                      <a:pt x="876" y="438"/>
                    </a:lnTo>
                    <a:lnTo>
                      <a:pt x="871" y="484"/>
                    </a:lnTo>
                    <a:lnTo>
                      <a:pt x="865" y="525"/>
                    </a:lnTo>
                    <a:lnTo>
                      <a:pt x="855" y="565"/>
                    </a:lnTo>
                    <a:lnTo>
                      <a:pt x="840" y="606"/>
                    </a:lnTo>
                    <a:lnTo>
                      <a:pt x="825" y="642"/>
                    </a:lnTo>
                    <a:lnTo>
                      <a:pt x="799" y="683"/>
                    </a:lnTo>
                    <a:lnTo>
                      <a:pt x="774" y="713"/>
                    </a:lnTo>
                    <a:lnTo>
                      <a:pt x="748" y="748"/>
                    </a:lnTo>
                    <a:lnTo>
                      <a:pt x="713" y="774"/>
                    </a:lnTo>
                    <a:lnTo>
                      <a:pt x="677" y="799"/>
                    </a:lnTo>
                    <a:lnTo>
                      <a:pt x="641" y="825"/>
                    </a:lnTo>
                    <a:lnTo>
                      <a:pt x="606" y="840"/>
                    </a:lnTo>
                    <a:lnTo>
                      <a:pt x="565" y="855"/>
                    </a:lnTo>
                    <a:lnTo>
                      <a:pt x="524" y="865"/>
                    </a:lnTo>
                    <a:lnTo>
                      <a:pt x="479" y="871"/>
                    </a:lnTo>
                    <a:lnTo>
                      <a:pt x="438" y="876"/>
                    </a:lnTo>
                    <a:close/>
                    <a:moveTo>
                      <a:pt x="438" y="250"/>
                    </a:moveTo>
                    <a:lnTo>
                      <a:pt x="397" y="255"/>
                    </a:lnTo>
                    <a:lnTo>
                      <a:pt x="362" y="265"/>
                    </a:lnTo>
                    <a:lnTo>
                      <a:pt x="331" y="285"/>
                    </a:lnTo>
                    <a:lnTo>
                      <a:pt x="306" y="306"/>
                    </a:lnTo>
                    <a:lnTo>
                      <a:pt x="280" y="336"/>
                    </a:lnTo>
                    <a:lnTo>
                      <a:pt x="265" y="367"/>
                    </a:lnTo>
                    <a:lnTo>
                      <a:pt x="254" y="402"/>
                    </a:lnTo>
                    <a:lnTo>
                      <a:pt x="250" y="438"/>
                    </a:lnTo>
                    <a:lnTo>
                      <a:pt x="254" y="474"/>
                    </a:lnTo>
                    <a:lnTo>
                      <a:pt x="265" y="510"/>
                    </a:lnTo>
                    <a:lnTo>
                      <a:pt x="280" y="545"/>
                    </a:lnTo>
                    <a:lnTo>
                      <a:pt x="306" y="570"/>
                    </a:lnTo>
                    <a:lnTo>
                      <a:pt x="331" y="596"/>
                    </a:lnTo>
                    <a:lnTo>
                      <a:pt x="362" y="611"/>
                    </a:lnTo>
                    <a:lnTo>
                      <a:pt x="397" y="621"/>
                    </a:lnTo>
                    <a:lnTo>
                      <a:pt x="438" y="626"/>
                    </a:lnTo>
                    <a:lnTo>
                      <a:pt x="473" y="621"/>
                    </a:lnTo>
                    <a:lnTo>
                      <a:pt x="509" y="611"/>
                    </a:lnTo>
                    <a:lnTo>
                      <a:pt x="539" y="596"/>
                    </a:lnTo>
                    <a:lnTo>
                      <a:pt x="570" y="570"/>
                    </a:lnTo>
                    <a:lnTo>
                      <a:pt x="591" y="540"/>
                    </a:lnTo>
                    <a:lnTo>
                      <a:pt x="611" y="510"/>
                    </a:lnTo>
                    <a:lnTo>
                      <a:pt x="621" y="474"/>
                    </a:lnTo>
                    <a:lnTo>
                      <a:pt x="626" y="438"/>
                    </a:lnTo>
                    <a:lnTo>
                      <a:pt x="621" y="402"/>
                    </a:lnTo>
                    <a:lnTo>
                      <a:pt x="611" y="367"/>
                    </a:lnTo>
                    <a:lnTo>
                      <a:pt x="591" y="336"/>
                    </a:lnTo>
                    <a:lnTo>
                      <a:pt x="570" y="306"/>
                    </a:lnTo>
                    <a:lnTo>
                      <a:pt x="539" y="281"/>
                    </a:lnTo>
                    <a:lnTo>
                      <a:pt x="509" y="265"/>
                    </a:lnTo>
                    <a:lnTo>
                      <a:pt x="473" y="255"/>
                    </a:lnTo>
                    <a:lnTo>
                      <a:pt x="438" y="250"/>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2" name="Freeform 48"/>
              <p:cNvSpPr>
                <a:spLocks noChangeArrowheads="1"/>
              </p:cNvSpPr>
              <p:nvPr/>
            </p:nvSpPr>
            <p:spPr bwMode="auto">
              <a:xfrm>
                <a:off x="9163013" y="3370949"/>
                <a:ext cx="597386" cy="597386"/>
              </a:xfrm>
              <a:custGeom>
                <a:avLst/>
                <a:gdLst>
                  <a:gd name="T0" fmla="*/ 392 w 876"/>
                  <a:gd name="T1" fmla="*/ 871 h 876"/>
                  <a:gd name="T2" fmla="*/ 305 w 876"/>
                  <a:gd name="T3" fmla="*/ 855 h 876"/>
                  <a:gd name="T4" fmla="*/ 229 w 876"/>
                  <a:gd name="T5" fmla="*/ 819 h 876"/>
                  <a:gd name="T6" fmla="*/ 157 w 876"/>
                  <a:gd name="T7" fmla="*/ 774 h 876"/>
                  <a:gd name="T8" fmla="*/ 101 w 876"/>
                  <a:gd name="T9" fmla="*/ 713 h 876"/>
                  <a:gd name="T10" fmla="*/ 50 w 876"/>
                  <a:gd name="T11" fmla="*/ 646 h 876"/>
                  <a:gd name="T12" fmla="*/ 20 w 876"/>
                  <a:gd name="T13" fmla="*/ 565 h 876"/>
                  <a:gd name="T14" fmla="*/ 5 w 876"/>
                  <a:gd name="T15" fmla="*/ 484 h 876"/>
                  <a:gd name="T16" fmla="*/ 5 w 876"/>
                  <a:gd name="T17" fmla="*/ 392 h 876"/>
                  <a:gd name="T18" fmla="*/ 20 w 876"/>
                  <a:gd name="T19" fmla="*/ 305 h 876"/>
                  <a:gd name="T20" fmla="*/ 50 w 876"/>
                  <a:gd name="T21" fmla="*/ 229 h 876"/>
                  <a:gd name="T22" fmla="*/ 101 w 876"/>
                  <a:gd name="T23" fmla="*/ 158 h 876"/>
                  <a:gd name="T24" fmla="*/ 157 w 876"/>
                  <a:gd name="T25" fmla="*/ 102 h 876"/>
                  <a:gd name="T26" fmla="*/ 229 w 876"/>
                  <a:gd name="T27" fmla="*/ 51 h 876"/>
                  <a:gd name="T28" fmla="*/ 305 w 876"/>
                  <a:gd name="T29" fmla="*/ 20 h 876"/>
                  <a:gd name="T30" fmla="*/ 392 w 876"/>
                  <a:gd name="T31" fmla="*/ 0 h 876"/>
                  <a:gd name="T32" fmla="*/ 483 w 876"/>
                  <a:gd name="T33" fmla="*/ 0 h 876"/>
                  <a:gd name="T34" fmla="*/ 565 w 876"/>
                  <a:gd name="T35" fmla="*/ 20 h 876"/>
                  <a:gd name="T36" fmla="*/ 646 w 876"/>
                  <a:gd name="T37" fmla="*/ 51 h 876"/>
                  <a:gd name="T38" fmla="*/ 718 w 876"/>
                  <a:gd name="T39" fmla="*/ 102 h 876"/>
                  <a:gd name="T40" fmla="*/ 774 w 876"/>
                  <a:gd name="T41" fmla="*/ 158 h 876"/>
                  <a:gd name="T42" fmla="*/ 819 w 876"/>
                  <a:gd name="T43" fmla="*/ 229 h 876"/>
                  <a:gd name="T44" fmla="*/ 855 w 876"/>
                  <a:gd name="T45" fmla="*/ 305 h 876"/>
                  <a:gd name="T46" fmla="*/ 870 w 876"/>
                  <a:gd name="T47" fmla="*/ 392 h 876"/>
                  <a:gd name="T48" fmla="*/ 870 w 876"/>
                  <a:gd name="T49" fmla="*/ 484 h 876"/>
                  <a:gd name="T50" fmla="*/ 855 w 876"/>
                  <a:gd name="T51" fmla="*/ 565 h 876"/>
                  <a:gd name="T52" fmla="*/ 819 w 876"/>
                  <a:gd name="T53" fmla="*/ 646 h 876"/>
                  <a:gd name="T54" fmla="*/ 774 w 876"/>
                  <a:gd name="T55" fmla="*/ 713 h 876"/>
                  <a:gd name="T56" fmla="*/ 718 w 876"/>
                  <a:gd name="T57" fmla="*/ 774 h 876"/>
                  <a:gd name="T58" fmla="*/ 646 w 876"/>
                  <a:gd name="T59" fmla="*/ 819 h 876"/>
                  <a:gd name="T60" fmla="*/ 565 w 876"/>
                  <a:gd name="T61" fmla="*/ 855 h 876"/>
                  <a:gd name="T62" fmla="*/ 483 w 876"/>
                  <a:gd name="T63" fmla="*/ 871 h 876"/>
                  <a:gd name="T64" fmla="*/ 438 w 876"/>
                  <a:gd name="T65" fmla="*/ 249 h 876"/>
                  <a:gd name="T66" fmla="*/ 366 w 876"/>
                  <a:gd name="T67" fmla="*/ 265 h 876"/>
                  <a:gd name="T68" fmla="*/ 305 w 876"/>
                  <a:gd name="T69" fmla="*/ 305 h 876"/>
                  <a:gd name="T70" fmla="*/ 265 w 876"/>
                  <a:gd name="T71" fmla="*/ 367 h 876"/>
                  <a:gd name="T72" fmla="*/ 249 w 876"/>
                  <a:gd name="T73" fmla="*/ 438 h 876"/>
                  <a:gd name="T74" fmla="*/ 265 w 876"/>
                  <a:gd name="T75" fmla="*/ 509 h 876"/>
                  <a:gd name="T76" fmla="*/ 305 w 876"/>
                  <a:gd name="T77" fmla="*/ 570 h 876"/>
                  <a:gd name="T78" fmla="*/ 366 w 876"/>
                  <a:gd name="T79" fmla="*/ 611 h 876"/>
                  <a:gd name="T80" fmla="*/ 438 w 876"/>
                  <a:gd name="T81" fmla="*/ 626 h 876"/>
                  <a:gd name="T82" fmla="*/ 509 w 876"/>
                  <a:gd name="T83" fmla="*/ 611 h 876"/>
                  <a:gd name="T84" fmla="*/ 570 w 876"/>
                  <a:gd name="T85" fmla="*/ 570 h 876"/>
                  <a:gd name="T86" fmla="*/ 610 w 876"/>
                  <a:gd name="T87" fmla="*/ 509 h 876"/>
                  <a:gd name="T88" fmla="*/ 626 w 876"/>
                  <a:gd name="T89" fmla="*/ 438 h 876"/>
                  <a:gd name="T90" fmla="*/ 610 w 876"/>
                  <a:gd name="T91" fmla="*/ 361 h 876"/>
                  <a:gd name="T92" fmla="*/ 570 w 876"/>
                  <a:gd name="T93" fmla="*/ 305 h 876"/>
                  <a:gd name="T94" fmla="*/ 509 w 876"/>
                  <a:gd name="T95" fmla="*/ 265 h 876"/>
                  <a:gd name="T96" fmla="*/ 438 w 876"/>
                  <a:gd name="T97" fmla="*/ 249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76" h="876">
                    <a:moveTo>
                      <a:pt x="438" y="875"/>
                    </a:moveTo>
                    <a:lnTo>
                      <a:pt x="392" y="871"/>
                    </a:lnTo>
                    <a:lnTo>
                      <a:pt x="351" y="866"/>
                    </a:lnTo>
                    <a:lnTo>
                      <a:pt x="305" y="855"/>
                    </a:lnTo>
                    <a:lnTo>
                      <a:pt x="269" y="840"/>
                    </a:lnTo>
                    <a:lnTo>
                      <a:pt x="229" y="819"/>
                    </a:lnTo>
                    <a:lnTo>
                      <a:pt x="193" y="799"/>
                    </a:lnTo>
                    <a:lnTo>
                      <a:pt x="157" y="774"/>
                    </a:lnTo>
                    <a:lnTo>
                      <a:pt x="127" y="743"/>
                    </a:lnTo>
                    <a:lnTo>
                      <a:pt x="101" y="713"/>
                    </a:lnTo>
                    <a:lnTo>
                      <a:pt x="76" y="682"/>
                    </a:lnTo>
                    <a:lnTo>
                      <a:pt x="50" y="646"/>
                    </a:lnTo>
                    <a:lnTo>
                      <a:pt x="35" y="606"/>
                    </a:lnTo>
                    <a:lnTo>
                      <a:pt x="20" y="565"/>
                    </a:lnTo>
                    <a:lnTo>
                      <a:pt x="9" y="525"/>
                    </a:lnTo>
                    <a:lnTo>
                      <a:pt x="5" y="484"/>
                    </a:lnTo>
                    <a:lnTo>
                      <a:pt x="0" y="438"/>
                    </a:lnTo>
                    <a:lnTo>
                      <a:pt x="5" y="392"/>
                    </a:lnTo>
                    <a:lnTo>
                      <a:pt x="9" y="352"/>
                    </a:lnTo>
                    <a:lnTo>
                      <a:pt x="20" y="305"/>
                    </a:lnTo>
                    <a:lnTo>
                      <a:pt x="35" y="265"/>
                    </a:lnTo>
                    <a:lnTo>
                      <a:pt x="50" y="229"/>
                    </a:lnTo>
                    <a:lnTo>
                      <a:pt x="76" y="194"/>
                    </a:lnTo>
                    <a:lnTo>
                      <a:pt x="101" y="158"/>
                    </a:lnTo>
                    <a:lnTo>
                      <a:pt x="127" y="128"/>
                    </a:lnTo>
                    <a:lnTo>
                      <a:pt x="157" y="102"/>
                    </a:lnTo>
                    <a:lnTo>
                      <a:pt x="193" y="76"/>
                    </a:lnTo>
                    <a:lnTo>
                      <a:pt x="229" y="51"/>
                    </a:lnTo>
                    <a:lnTo>
                      <a:pt x="269" y="36"/>
                    </a:lnTo>
                    <a:lnTo>
                      <a:pt x="305" y="20"/>
                    </a:lnTo>
                    <a:lnTo>
                      <a:pt x="351" y="11"/>
                    </a:lnTo>
                    <a:lnTo>
                      <a:pt x="392" y="0"/>
                    </a:lnTo>
                    <a:lnTo>
                      <a:pt x="438" y="0"/>
                    </a:lnTo>
                    <a:lnTo>
                      <a:pt x="483" y="0"/>
                    </a:lnTo>
                    <a:lnTo>
                      <a:pt x="524" y="11"/>
                    </a:lnTo>
                    <a:lnTo>
                      <a:pt x="565" y="20"/>
                    </a:lnTo>
                    <a:lnTo>
                      <a:pt x="606" y="36"/>
                    </a:lnTo>
                    <a:lnTo>
                      <a:pt x="646" y="51"/>
                    </a:lnTo>
                    <a:lnTo>
                      <a:pt x="682" y="76"/>
                    </a:lnTo>
                    <a:lnTo>
                      <a:pt x="718" y="102"/>
                    </a:lnTo>
                    <a:lnTo>
                      <a:pt x="748" y="128"/>
                    </a:lnTo>
                    <a:lnTo>
                      <a:pt x="774" y="158"/>
                    </a:lnTo>
                    <a:lnTo>
                      <a:pt x="799" y="194"/>
                    </a:lnTo>
                    <a:lnTo>
                      <a:pt x="819" y="229"/>
                    </a:lnTo>
                    <a:lnTo>
                      <a:pt x="840" y="265"/>
                    </a:lnTo>
                    <a:lnTo>
                      <a:pt x="855" y="305"/>
                    </a:lnTo>
                    <a:lnTo>
                      <a:pt x="866" y="346"/>
                    </a:lnTo>
                    <a:lnTo>
                      <a:pt x="870" y="392"/>
                    </a:lnTo>
                    <a:lnTo>
                      <a:pt x="875" y="438"/>
                    </a:lnTo>
                    <a:lnTo>
                      <a:pt x="870" y="484"/>
                    </a:lnTo>
                    <a:lnTo>
                      <a:pt x="866" y="525"/>
                    </a:lnTo>
                    <a:lnTo>
                      <a:pt x="855" y="565"/>
                    </a:lnTo>
                    <a:lnTo>
                      <a:pt x="840" y="606"/>
                    </a:lnTo>
                    <a:lnTo>
                      <a:pt x="819" y="646"/>
                    </a:lnTo>
                    <a:lnTo>
                      <a:pt x="799" y="682"/>
                    </a:lnTo>
                    <a:lnTo>
                      <a:pt x="774" y="713"/>
                    </a:lnTo>
                    <a:lnTo>
                      <a:pt x="748" y="743"/>
                    </a:lnTo>
                    <a:lnTo>
                      <a:pt x="718" y="774"/>
                    </a:lnTo>
                    <a:lnTo>
                      <a:pt x="682" y="799"/>
                    </a:lnTo>
                    <a:lnTo>
                      <a:pt x="646" y="819"/>
                    </a:lnTo>
                    <a:lnTo>
                      <a:pt x="606" y="840"/>
                    </a:lnTo>
                    <a:lnTo>
                      <a:pt x="565" y="855"/>
                    </a:lnTo>
                    <a:lnTo>
                      <a:pt x="524" y="866"/>
                    </a:lnTo>
                    <a:lnTo>
                      <a:pt x="483" y="871"/>
                    </a:lnTo>
                    <a:lnTo>
                      <a:pt x="438" y="875"/>
                    </a:lnTo>
                    <a:close/>
                    <a:moveTo>
                      <a:pt x="438" y="249"/>
                    </a:moveTo>
                    <a:lnTo>
                      <a:pt x="402" y="255"/>
                    </a:lnTo>
                    <a:lnTo>
                      <a:pt x="366" y="265"/>
                    </a:lnTo>
                    <a:lnTo>
                      <a:pt x="330" y="280"/>
                    </a:lnTo>
                    <a:lnTo>
                      <a:pt x="305" y="305"/>
                    </a:lnTo>
                    <a:lnTo>
                      <a:pt x="280" y="331"/>
                    </a:lnTo>
                    <a:lnTo>
                      <a:pt x="265" y="367"/>
                    </a:lnTo>
                    <a:lnTo>
                      <a:pt x="254" y="397"/>
                    </a:lnTo>
                    <a:lnTo>
                      <a:pt x="249" y="438"/>
                    </a:lnTo>
                    <a:lnTo>
                      <a:pt x="254" y="473"/>
                    </a:lnTo>
                    <a:lnTo>
                      <a:pt x="265" y="509"/>
                    </a:lnTo>
                    <a:lnTo>
                      <a:pt x="280" y="540"/>
                    </a:lnTo>
                    <a:lnTo>
                      <a:pt x="305" y="570"/>
                    </a:lnTo>
                    <a:lnTo>
                      <a:pt x="330" y="590"/>
                    </a:lnTo>
                    <a:lnTo>
                      <a:pt x="366" y="611"/>
                    </a:lnTo>
                    <a:lnTo>
                      <a:pt x="402" y="621"/>
                    </a:lnTo>
                    <a:lnTo>
                      <a:pt x="438" y="626"/>
                    </a:lnTo>
                    <a:lnTo>
                      <a:pt x="473" y="621"/>
                    </a:lnTo>
                    <a:lnTo>
                      <a:pt x="509" y="611"/>
                    </a:lnTo>
                    <a:lnTo>
                      <a:pt x="539" y="590"/>
                    </a:lnTo>
                    <a:lnTo>
                      <a:pt x="570" y="570"/>
                    </a:lnTo>
                    <a:lnTo>
                      <a:pt x="590" y="540"/>
                    </a:lnTo>
                    <a:lnTo>
                      <a:pt x="610" y="509"/>
                    </a:lnTo>
                    <a:lnTo>
                      <a:pt x="621" y="473"/>
                    </a:lnTo>
                    <a:lnTo>
                      <a:pt x="626" y="438"/>
                    </a:lnTo>
                    <a:lnTo>
                      <a:pt x="621" y="397"/>
                    </a:lnTo>
                    <a:lnTo>
                      <a:pt x="610" y="361"/>
                    </a:lnTo>
                    <a:lnTo>
                      <a:pt x="590" y="331"/>
                    </a:lnTo>
                    <a:lnTo>
                      <a:pt x="570" y="305"/>
                    </a:lnTo>
                    <a:lnTo>
                      <a:pt x="539" y="280"/>
                    </a:lnTo>
                    <a:lnTo>
                      <a:pt x="509" y="265"/>
                    </a:lnTo>
                    <a:lnTo>
                      <a:pt x="473" y="255"/>
                    </a:lnTo>
                    <a:lnTo>
                      <a:pt x="438" y="249"/>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3" name="Freeform 49"/>
              <p:cNvSpPr>
                <a:spLocks noChangeArrowheads="1"/>
              </p:cNvSpPr>
              <p:nvPr/>
            </p:nvSpPr>
            <p:spPr bwMode="auto">
              <a:xfrm>
                <a:off x="9163013" y="3669643"/>
                <a:ext cx="168958" cy="1366748"/>
              </a:xfrm>
              <a:custGeom>
                <a:avLst/>
                <a:gdLst>
                  <a:gd name="T0" fmla="*/ 249 w 250"/>
                  <a:gd name="T1" fmla="*/ 2000 h 2001"/>
                  <a:gd name="T2" fmla="*/ 0 w 250"/>
                  <a:gd name="T3" fmla="*/ 2000 h 2001"/>
                  <a:gd name="T4" fmla="*/ 0 w 250"/>
                  <a:gd name="T5" fmla="*/ 0 h 2001"/>
                  <a:gd name="T6" fmla="*/ 249 w 250"/>
                  <a:gd name="T7" fmla="*/ 0 h 2001"/>
                  <a:gd name="T8" fmla="*/ 249 w 250"/>
                  <a:gd name="T9" fmla="*/ 2000 h 2001"/>
                </a:gdLst>
                <a:ahLst/>
                <a:cxnLst>
                  <a:cxn ang="0">
                    <a:pos x="T0" y="T1"/>
                  </a:cxn>
                  <a:cxn ang="0">
                    <a:pos x="T2" y="T3"/>
                  </a:cxn>
                  <a:cxn ang="0">
                    <a:pos x="T4" y="T5"/>
                  </a:cxn>
                  <a:cxn ang="0">
                    <a:pos x="T6" y="T7"/>
                  </a:cxn>
                  <a:cxn ang="0">
                    <a:pos x="T8" y="T9"/>
                  </a:cxn>
                </a:cxnLst>
                <a:rect l="0" t="0" r="r" b="b"/>
                <a:pathLst>
                  <a:path w="250" h="2001">
                    <a:moveTo>
                      <a:pt x="249" y="2000"/>
                    </a:moveTo>
                    <a:lnTo>
                      <a:pt x="0" y="2000"/>
                    </a:lnTo>
                    <a:lnTo>
                      <a:pt x="0" y="0"/>
                    </a:lnTo>
                    <a:lnTo>
                      <a:pt x="249" y="0"/>
                    </a:lnTo>
                    <a:lnTo>
                      <a:pt x="249" y="200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4" name="Freeform 50"/>
              <p:cNvSpPr>
                <a:spLocks noChangeArrowheads="1"/>
              </p:cNvSpPr>
              <p:nvPr/>
            </p:nvSpPr>
            <p:spPr bwMode="auto">
              <a:xfrm>
                <a:off x="9591441" y="3632200"/>
                <a:ext cx="168958" cy="3225800"/>
              </a:xfrm>
              <a:custGeom>
                <a:avLst/>
                <a:gdLst>
                  <a:gd name="T0" fmla="*/ 249 w 250"/>
                  <a:gd name="T1" fmla="*/ 6336 h 6337"/>
                  <a:gd name="T2" fmla="*/ 0 w 250"/>
                  <a:gd name="T3" fmla="*/ 6336 h 6337"/>
                  <a:gd name="T4" fmla="*/ 0 w 250"/>
                  <a:gd name="T5" fmla="*/ 0 h 6337"/>
                  <a:gd name="T6" fmla="*/ 249 w 250"/>
                  <a:gd name="T7" fmla="*/ 0 h 6337"/>
                  <a:gd name="T8" fmla="*/ 249 w 250"/>
                  <a:gd name="T9" fmla="*/ 6336 h 6337"/>
                </a:gdLst>
                <a:ahLst/>
                <a:cxnLst>
                  <a:cxn ang="0">
                    <a:pos x="T0" y="T1"/>
                  </a:cxn>
                  <a:cxn ang="0">
                    <a:pos x="T2" y="T3"/>
                  </a:cxn>
                  <a:cxn ang="0">
                    <a:pos x="T4" y="T5"/>
                  </a:cxn>
                  <a:cxn ang="0">
                    <a:pos x="T6" y="T7"/>
                  </a:cxn>
                  <a:cxn ang="0">
                    <a:pos x="T8" y="T9"/>
                  </a:cxn>
                </a:cxnLst>
                <a:rect l="0" t="0" r="r" b="b"/>
                <a:pathLst>
                  <a:path w="250" h="6337">
                    <a:moveTo>
                      <a:pt x="249" y="6336"/>
                    </a:moveTo>
                    <a:lnTo>
                      <a:pt x="0" y="6336"/>
                    </a:lnTo>
                    <a:lnTo>
                      <a:pt x="0" y="0"/>
                    </a:lnTo>
                    <a:lnTo>
                      <a:pt x="249" y="0"/>
                    </a:lnTo>
                    <a:lnTo>
                      <a:pt x="249" y="6336"/>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5" name="Freeform 51"/>
              <p:cNvSpPr>
                <a:spLocks noChangeArrowheads="1"/>
              </p:cNvSpPr>
              <p:nvPr/>
            </p:nvSpPr>
            <p:spPr bwMode="auto">
              <a:xfrm>
                <a:off x="11299123" y="3920061"/>
                <a:ext cx="168958" cy="1918878"/>
              </a:xfrm>
              <a:custGeom>
                <a:avLst/>
                <a:gdLst>
                  <a:gd name="T0" fmla="*/ 249 w 250"/>
                  <a:gd name="T1" fmla="*/ 2810 h 2811"/>
                  <a:gd name="T2" fmla="*/ 244 w 250"/>
                  <a:gd name="T3" fmla="*/ 2748 h 2811"/>
                  <a:gd name="T4" fmla="*/ 224 w 250"/>
                  <a:gd name="T5" fmla="*/ 2692 h 2811"/>
                  <a:gd name="T6" fmla="*/ 203 w 250"/>
                  <a:gd name="T7" fmla="*/ 2637 h 2811"/>
                  <a:gd name="T8" fmla="*/ 173 w 250"/>
                  <a:gd name="T9" fmla="*/ 2586 h 2811"/>
                  <a:gd name="T10" fmla="*/ 137 w 250"/>
                  <a:gd name="T11" fmla="*/ 2540 h 2811"/>
                  <a:gd name="T12" fmla="*/ 96 w 250"/>
                  <a:gd name="T13" fmla="*/ 2499 h 2811"/>
                  <a:gd name="T14" fmla="*/ 50 w 250"/>
                  <a:gd name="T15" fmla="*/ 2469 h 2811"/>
                  <a:gd name="T16" fmla="*/ 0 w 250"/>
                  <a:gd name="T17" fmla="*/ 2438 h 2811"/>
                  <a:gd name="T18" fmla="*/ 0 w 250"/>
                  <a:gd name="T19" fmla="*/ 2438 h 2811"/>
                  <a:gd name="T20" fmla="*/ 0 w 250"/>
                  <a:gd name="T21" fmla="*/ 0 h 2811"/>
                  <a:gd name="T22" fmla="*/ 249 w 250"/>
                  <a:gd name="T23" fmla="*/ 0 h 2811"/>
                  <a:gd name="T24" fmla="*/ 249 w 250"/>
                  <a:gd name="T25" fmla="*/ 2810 h 2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811">
                    <a:moveTo>
                      <a:pt x="249" y="2810"/>
                    </a:moveTo>
                    <a:lnTo>
                      <a:pt x="244" y="2748"/>
                    </a:lnTo>
                    <a:lnTo>
                      <a:pt x="224" y="2692"/>
                    </a:lnTo>
                    <a:lnTo>
                      <a:pt x="203" y="2637"/>
                    </a:lnTo>
                    <a:lnTo>
                      <a:pt x="173" y="2586"/>
                    </a:lnTo>
                    <a:lnTo>
                      <a:pt x="137" y="2540"/>
                    </a:lnTo>
                    <a:lnTo>
                      <a:pt x="96" y="2499"/>
                    </a:lnTo>
                    <a:lnTo>
                      <a:pt x="50" y="2469"/>
                    </a:lnTo>
                    <a:lnTo>
                      <a:pt x="0" y="2438"/>
                    </a:lnTo>
                    <a:lnTo>
                      <a:pt x="0" y="2438"/>
                    </a:lnTo>
                    <a:lnTo>
                      <a:pt x="0" y="0"/>
                    </a:lnTo>
                    <a:lnTo>
                      <a:pt x="249" y="0"/>
                    </a:lnTo>
                    <a:lnTo>
                      <a:pt x="249" y="281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6" name="Freeform 52"/>
              <p:cNvSpPr>
                <a:spLocks noChangeArrowheads="1"/>
              </p:cNvSpPr>
              <p:nvPr/>
            </p:nvSpPr>
            <p:spPr bwMode="auto">
              <a:xfrm>
                <a:off x="11299123" y="4733959"/>
                <a:ext cx="168958" cy="2124041"/>
              </a:xfrm>
              <a:custGeom>
                <a:avLst/>
                <a:gdLst>
                  <a:gd name="T0" fmla="*/ 0 w 250"/>
                  <a:gd name="T1" fmla="*/ 367 h 3111"/>
                  <a:gd name="T2" fmla="*/ 50 w 250"/>
                  <a:gd name="T3" fmla="*/ 341 h 3111"/>
                  <a:gd name="T4" fmla="*/ 96 w 250"/>
                  <a:gd name="T5" fmla="*/ 306 h 3111"/>
                  <a:gd name="T6" fmla="*/ 137 w 250"/>
                  <a:gd name="T7" fmla="*/ 265 h 3111"/>
                  <a:gd name="T8" fmla="*/ 173 w 250"/>
                  <a:gd name="T9" fmla="*/ 220 h 3111"/>
                  <a:gd name="T10" fmla="*/ 203 w 250"/>
                  <a:gd name="T11" fmla="*/ 168 h 3111"/>
                  <a:gd name="T12" fmla="*/ 224 w 250"/>
                  <a:gd name="T13" fmla="*/ 117 h 3111"/>
                  <a:gd name="T14" fmla="*/ 244 w 250"/>
                  <a:gd name="T15" fmla="*/ 56 h 3111"/>
                  <a:gd name="T16" fmla="*/ 249 w 250"/>
                  <a:gd name="T17" fmla="*/ 0 h 3111"/>
                  <a:gd name="T18" fmla="*/ 249 w 250"/>
                  <a:gd name="T19" fmla="*/ 0 h 3111"/>
                  <a:gd name="T20" fmla="*/ 249 w 250"/>
                  <a:gd name="T21" fmla="*/ 3110 h 3111"/>
                  <a:gd name="T22" fmla="*/ 0 w 250"/>
                  <a:gd name="T23" fmla="*/ 3110 h 3111"/>
                  <a:gd name="T24" fmla="*/ 0 w 250"/>
                  <a:gd name="T25" fmla="*/ 367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3111">
                    <a:moveTo>
                      <a:pt x="0" y="367"/>
                    </a:moveTo>
                    <a:lnTo>
                      <a:pt x="50" y="341"/>
                    </a:lnTo>
                    <a:lnTo>
                      <a:pt x="96" y="306"/>
                    </a:lnTo>
                    <a:lnTo>
                      <a:pt x="137" y="265"/>
                    </a:lnTo>
                    <a:lnTo>
                      <a:pt x="173" y="220"/>
                    </a:lnTo>
                    <a:lnTo>
                      <a:pt x="203" y="168"/>
                    </a:lnTo>
                    <a:lnTo>
                      <a:pt x="224" y="117"/>
                    </a:lnTo>
                    <a:lnTo>
                      <a:pt x="244" y="56"/>
                    </a:lnTo>
                    <a:lnTo>
                      <a:pt x="249" y="0"/>
                    </a:lnTo>
                    <a:lnTo>
                      <a:pt x="249" y="0"/>
                    </a:lnTo>
                    <a:lnTo>
                      <a:pt x="249" y="3110"/>
                    </a:lnTo>
                    <a:lnTo>
                      <a:pt x="0" y="3110"/>
                    </a:lnTo>
                    <a:lnTo>
                      <a:pt x="0" y="36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7" name="Freeform 53"/>
              <p:cNvSpPr>
                <a:spLocks noChangeArrowheads="1"/>
              </p:cNvSpPr>
              <p:nvPr/>
            </p:nvSpPr>
            <p:spPr bwMode="auto">
              <a:xfrm>
                <a:off x="10870694" y="5046134"/>
                <a:ext cx="168958" cy="1845734"/>
              </a:xfrm>
              <a:custGeom>
                <a:avLst/>
                <a:gdLst>
                  <a:gd name="T0" fmla="*/ 5 w 251"/>
                  <a:gd name="T1" fmla="*/ 1201 h 4337"/>
                  <a:gd name="T2" fmla="*/ 5 w 251"/>
                  <a:gd name="T3" fmla="*/ 1262 h 4337"/>
                  <a:gd name="T4" fmla="*/ 20 w 251"/>
                  <a:gd name="T5" fmla="*/ 1323 h 4337"/>
                  <a:gd name="T6" fmla="*/ 41 w 251"/>
                  <a:gd name="T7" fmla="*/ 1379 h 4337"/>
                  <a:gd name="T8" fmla="*/ 71 w 251"/>
                  <a:gd name="T9" fmla="*/ 1435 h 4337"/>
                  <a:gd name="T10" fmla="*/ 107 w 251"/>
                  <a:gd name="T11" fmla="*/ 1481 h 4337"/>
                  <a:gd name="T12" fmla="*/ 153 w 251"/>
                  <a:gd name="T13" fmla="*/ 1527 h 4337"/>
                  <a:gd name="T14" fmla="*/ 199 w 251"/>
                  <a:gd name="T15" fmla="*/ 1563 h 4337"/>
                  <a:gd name="T16" fmla="*/ 250 w 251"/>
                  <a:gd name="T17" fmla="*/ 1593 h 4337"/>
                  <a:gd name="T18" fmla="*/ 250 w 251"/>
                  <a:gd name="T19" fmla="*/ 1593 h 4337"/>
                  <a:gd name="T20" fmla="*/ 250 w 251"/>
                  <a:gd name="T21" fmla="*/ 4336 h 4337"/>
                  <a:gd name="T22" fmla="*/ 0 w 251"/>
                  <a:gd name="T23" fmla="*/ 4336 h 4337"/>
                  <a:gd name="T24" fmla="*/ 0 w 251"/>
                  <a:gd name="T25" fmla="*/ 0 h 4337"/>
                  <a:gd name="T26" fmla="*/ 250 w 251"/>
                  <a:gd name="T27" fmla="*/ 0 h 4337"/>
                  <a:gd name="T28" fmla="*/ 250 w 251"/>
                  <a:gd name="T29" fmla="*/ 804 h 4337"/>
                  <a:gd name="T30" fmla="*/ 199 w 251"/>
                  <a:gd name="T31" fmla="*/ 835 h 4337"/>
                  <a:gd name="T32" fmla="*/ 153 w 251"/>
                  <a:gd name="T33" fmla="*/ 870 h 4337"/>
                  <a:gd name="T34" fmla="*/ 107 w 251"/>
                  <a:gd name="T35" fmla="*/ 916 h 4337"/>
                  <a:gd name="T36" fmla="*/ 71 w 251"/>
                  <a:gd name="T37" fmla="*/ 962 h 4337"/>
                  <a:gd name="T38" fmla="*/ 41 w 251"/>
                  <a:gd name="T39" fmla="*/ 1018 h 4337"/>
                  <a:gd name="T40" fmla="*/ 20 w 251"/>
                  <a:gd name="T41" fmla="*/ 1074 h 4337"/>
                  <a:gd name="T42" fmla="*/ 5 w 251"/>
                  <a:gd name="T43" fmla="*/ 1135 h 4337"/>
                  <a:gd name="T44" fmla="*/ 5 w 251"/>
                  <a:gd name="T45" fmla="*/ 1201 h 4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1" h="4337">
                    <a:moveTo>
                      <a:pt x="5" y="1201"/>
                    </a:moveTo>
                    <a:lnTo>
                      <a:pt x="5" y="1262"/>
                    </a:lnTo>
                    <a:lnTo>
                      <a:pt x="20" y="1323"/>
                    </a:lnTo>
                    <a:lnTo>
                      <a:pt x="41" y="1379"/>
                    </a:lnTo>
                    <a:lnTo>
                      <a:pt x="71" y="1435"/>
                    </a:lnTo>
                    <a:lnTo>
                      <a:pt x="107" y="1481"/>
                    </a:lnTo>
                    <a:lnTo>
                      <a:pt x="153" y="1527"/>
                    </a:lnTo>
                    <a:lnTo>
                      <a:pt x="199" y="1563"/>
                    </a:lnTo>
                    <a:lnTo>
                      <a:pt x="250" y="1593"/>
                    </a:lnTo>
                    <a:lnTo>
                      <a:pt x="250" y="1593"/>
                    </a:lnTo>
                    <a:lnTo>
                      <a:pt x="250" y="4336"/>
                    </a:lnTo>
                    <a:lnTo>
                      <a:pt x="0" y="4336"/>
                    </a:lnTo>
                    <a:lnTo>
                      <a:pt x="0" y="0"/>
                    </a:lnTo>
                    <a:lnTo>
                      <a:pt x="250" y="0"/>
                    </a:lnTo>
                    <a:lnTo>
                      <a:pt x="250" y="804"/>
                    </a:lnTo>
                    <a:lnTo>
                      <a:pt x="199" y="835"/>
                    </a:lnTo>
                    <a:lnTo>
                      <a:pt x="153" y="870"/>
                    </a:lnTo>
                    <a:lnTo>
                      <a:pt x="107" y="916"/>
                    </a:lnTo>
                    <a:lnTo>
                      <a:pt x="71" y="962"/>
                    </a:lnTo>
                    <a:lnTo>
                      <a:pt x="41" y="1018"/>
                    </a:lnTo>
                    <a:lnTo>
                      <a:pt x="20" y="1074"/>
                    </a:lnTo>
                    <a:lnTo>
                      <a:pt x="5" y="1135"/>
                    </a:lnTo>
                    <a:lnTo>
                      <a:pt x="5" y="1201"/>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8" name="Freeform 54"/>
              <p:cNvSpPr>
                <a:spLocks noChangeArrowheads="1"/>
              </p:cNvSpPr>
              <p:nvPr/>
            </p:nvSpPr>
            <p:spPr bwMode="auto">
              <a:xfrm>
                <a:off x="11042668" y="5256566"/>
                <a:ext cx="256455" cy="594370"/>
              </a:xfrm>
              <a:custGeom>
                <a:avLst/>
                <a:gdLst>
                  <a:gd name="T0" fmla="*/ 188 w 378"/>
                  <a:gd name="T1" fmla="*/ 250 h 872"/>
                  <a:gd name="T2" fmla="*/ 152 w 378"/>
                  <a:gd name="T3" fmla="*/ 255 h 872"/>
                  <a:gd name="T4" fmla="*/ 117 w 378"/>
                  <a:gd name="T5" fmla="*/ 265 h 872"/>
                  <a:gd name="T6" fmla="*/ 86 w 378"/>
                  <a:gd name="T7" fmla="*/ 280 h 872"/>
                  <a:gd name="T8" fmla="*/ 56 w 378"/>
                  <a:gd name="T9" fmla="*/ 306 h 872"/>
                  <a:gd name="T10" fmla="*/ 35 w 378"/>
                  <a:gd name="T11" fmla="*/ 331 h 872"/>
                  <a:gd name="T12" fmla="*/ 20 w 378"/>
                  <a:gd name="T13" fmla="*/ 362 h 872"/>
                  <a:gd name="T14" fmla="*/ 5 w 378"/>
                  <a:gd name="T15" fmla="*/ 398 h 872"/>
                  <a:gd name="T16" fmla="*/ 5 w 378"/>
                  <a:gd name="T17" fmla="*/ 438 h 872"/>
                  <a:gd name="T18" fmla="*/ 5 w 378"/>
                  <a:gd name="T19" fmla="*/ 438 h 872"/>
                  <a:gd name="T20" fmla="*/ 5 w 378"/>
                  <a:gd name="T21" fmla="*/ 474 h 872"/>
                  <a:gd name="T22" fmla="*/ 20 w 378"/>
                  <a:gd name="T23" fmla="*/ 509 h 872"/>
                  <a:gd name="T24" fmla="*/ 35 w 378"/>
                  <a:gd name="T25" fmla="*/ 540 h 872"/>
                  <a:gd name="T26" fmla="*/ 56 w 378"/>
                  <a:gd name="T27" fmla="*/ 571 h 872"/>
                  <a:gd name="T28" fmla="*/ 86 w 378"/>
                  <a:gd name="T29" fmla="*/ 591 h 872"/>
                  <a:gd name="T30" fmla="*/ 117 w 378"/>
                  <a:gd name="T31" fmla="*/ 611 h 872"/>
                  <a:gd name="T32" fmla="*/ 152 w 378"/>
                  <a:gd name="T33" fmla="*/ 621 h 872"/>
                  <a:gd name="T34" fmla="*/ 188 w 378"/>
                  <a:gd name="T35" fmla="*/ 621 h 872"/>
                  <a:gd name="T36" fmla="*/ 188 w 378"/>
                  <a:gd name="T37" fmla="*/ 621 h 872"/>
                  <a:gd name="T38" fmla="*/ 229 w 378"/>
                  <a:gd name="T39" fmla="*/ 621 h 872"/>
                  <a:gd name="T40" fmla="*/ 259 w 378"/>
                  <a:gd name="T41" fmla="*/ 611 h 872"/>
                  <a:gd name="T42" fmla="*/ 290 w 378"/>
                  <a:gd name="T43" fmla="*/ 596 h 872"/>
                  <a:gd name="T44" fmla="*/ 321 w 378"/>
                  <a:gd name="T45" fmla="*/ 571 h 872"/>
                  <a:gd name="T46" fmla="*/ 341 w 378"/>
                  <a:gd name="T47" fmla="*/ 545 h 872"/>
                  <a:gd name="T48" fmla="*/ 356 w 378"/>
                  <a:gd name="T49" fmla="*/ 519 h 872"/>
                  <a:gd name="T50" fmla="*/ 371 w 378"/>
                  <a:gd name="T51" fmla="*/ 484 h 872"/>
                  <a:gd name="T52" fmla="*/ 377 w 378"/>
                  <a:gd name="T53" fmla="*/ 448 h 872"/>
                  <a:gd name="T54" fmla="*/ 377 w 378"/>
                  <a:gd name="T55" fmla="*/ 448 h 872"/>
                  <a:gd name="T56" fmla="*/ 377 w 378"/>
                  <a:gd name="T57" fmla="*/ 830 h 872"/>
                  <a:gd name="T58" fmla="*/ 330 w 378"/>
                  <a:gd name="T59" fmla="*/ 850 h 872"/>
                  <a:gd name="T60" fmla="*/ 285 w 378"/>
                  <a:gd name="T61" fmla="*/ 860 h 872"/>
                  <a:gd name="T62" fmla="*/ 239 w 378"/>
                  <a:gd name="T63" fmla="*/ 871 h 872"/>
                  <a:gd name="T64" fmla="*/ 188 w 378"/>
                  <a:gd name="T65" fmla="*/ 871 h 872"/>
                  <a:gd name="T66" fmla="*/ 188 w 378"/>
                  <a:gd name="T67" fmla="*/ 871 h 872"/>
                  <a:gd name="T68" fmla="*/ 142 w 378"/>
                  <a:gd name="T69" fmla="*/ 871 h 872"/>
                  <a:gd name="T70" fmla="*/ 91 w 378"/>
                  <a:gd name="T71" fmla="*/ 860 h 872"/>
                  <a:gd name="T72" fmla="*/ 45 w 378"/>
                  <a:gd name="T73" fmla="*/ 850 h 872"/>
                  <a:gd name="T74" fmla="*/ 0 w 378"/>
                  <a:gd name="T75" fmla="*/ 830 h 872"/>
                  <a:gd name="T76" fmla="*/ 0 w 378"/>
                  <a:gd name="T77" fmla="*/ 830 h 872"/>
                  <a:gd name="T78" fmla="*/ 0 w 378"/>
                  <a:gd name="T79" fmla="*/ 41 h 872"/>
                  <a:gd name="T80" fmla="*/ 45 w 378"/>
                  <a:gd name="T81" fmla="*/ 26 h 872"/>
                  <a:gd name="T82" fmla="*/ 91 w 378"/>
                  <a:gd name="T83" fmla="*/ 11 h 872"/>
                  <a:gd name="T84" fmla="*/ 142 w 378"/>
                  <a:gd name="T85" fmla="*/ 0 h 872"/>
                  <a:gd name="T86" fmla="*/ 188 w 378"/>
                  <a:gd name="T87" fmla="*/ 0 h 872"/>
                  <a:gd name="T88" fmla="*/ 188 w 378"/>
                  <a:gd name="T89" fmla="*/ 0 h 872"/>
                  <a:gd name="T90" fmla="*/ 239 w 378"/>
                  <a:gd name="T91" fmla="*/ 0 h 872"/>
                  <a:gd name="T92" fmla="*/ 285 w 378"/>
                  <a:gd name="T93" fmla="*/ 11 h 872"/>
                  <a:gd name="T94" fmla="*/ 330 w 378"/>
                  <a:gd name="T95" fmla="*/ 26 h 872"/>
                  <a:gd name="T96" fmla="*/ 377 w 378"/>
                  <a:gd name="T97" fmla="*/ 41 h 872"/>
                  <a:gd name="T98" fmla="*/ 377 w 378"/>
                  <a:gd name="T99" fmla="*/ 41 h 872"/>
                  <a:gd name="T100" fmla="*/ 377 w 378"/>
                  <a:gd name="T101" fmla="*/ 423 h 872"/>
                  <a:gd name="T102" fmla="*/ 371 w 378"/>
                  <a:gd name="T103" fmla="*/ 387 h 872"/>
                  <a:gd name="T104" fmla="*/ 356 w 378"/>
                  <a:gd name="T105" fmla="*/ 357 h 872"/>
                  <a:gd name="T106" fmla="*/ 341 w 378"/>
                  <a:gd name="T107" fmla="*/ 326 h 872"/>
                  <a:gd name="T108" fmla="*/ 321 w 378"/>
                  <a:gd name="T109" fmla="*/ 301 h 872"/>
                  <a:gd name="T110" fmla="*/ 290 w 378"/>
                  <a:gd name="T111" fmla="*/ 280 h 872"/>
                  <a:gd name="T112" fmla="*/ 259 w 378"/>
                  <a:gd name="T113" fmla="*/ 265 h 872"/>
                  <a:gd name="T114" fmla="*/ 229 w 378"/>
                  <a:gd name="T115" fmla="*/ 255 h 872"/>
                  <a:gd name="T116" fmla="*/ 188 w 378"/>
                  <a:gd name="T117" fmla="*/ 25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872">
                    <a:moveTo>
                      <a:pt x="188" y="250"/>
                    </a:moveTo>
                    <a:lnTo>
                      <a:pt x="152" y="255"/>
                    </a:lnTo>
                    <a:lnTo>
                      <a:pt x="117" y="265"/>
                    </a:lnTo>
                    <a:lnTo>
                      <a:pt x="86" y="280"/>
                    </a:lnTo>
                    <a:lnTo>
                      <a:pt x="56" y="306"/>
                    </a:lnTo>
                    <a:lnTo>
                      <a:pt x="35" y="331"/>
                    </a:lnTo>
                    <a:lnTo>
                      <a:pt x="20" y="362"/>
                    </a:lnTo>
                    <a:lnTo>
                      <a:pt x="5" y="398"/>
                    </a:lnTo>
                    <a:lnTo>
                      <a:pt x="5" y="438"/>
                    </a:lnTo>
                    <a:lnTo>
                      <a:pt x="5" y="438"/>
                    </a:lnTo>
                    <a:lnTo>
                      <a:pt x="5" y="474"/>
                    </a:lnTo>
                    <a:lnTo>
                      <a:pt x="20" y="509"/>
                    </a:lnTo>
                    <a:lnTo>
                      <a:pt x="35" y="540"/>
                    </a:lnTo>
                    <a:lnTo>
                      <a:pt x="56" y="571"/>
                    </a:lnTo>
                    <a:lnTo>
                      <a:pt x="86" y="591"/>
                    </a:lnTo>
                    <a:lnTo>
                      <a:pt x="117" y="611"/>
                    </a:lnTo>
                    <a:lnTo>
                      <a:pt x="152" y="621"/>
                    </a:lnTo>
                    <a:lnTo>
                      <a:pt x="188" y="621"/>
                    </a:lnTo>
                    <a:lnTo>
                      <a:pt x="188" y="621"/>
                    </a:lnTo>
                    <a:lnTo>
                      <a:pt x="229" y="621"/>
                    </a:lnTo>
                    <a:lnTo>
                      <a:pt x="259" y="611"/>
                    </a:lnTo>
                    <a:lnTo>
                      <a:pt x="290" y="596"/>
                    </a:lnTo>
                    <a:lnTo>
                      <a:pt x="321" y="571"/>
                    </a:lnTo>
                    <a:lnTo>
                      <a:pt x="341" y="545"/>
                    </a:lnTo>
                    <a:lnTo>
                      <a:pt x="356" y="519"/>
                    </a:lnTo>
                    <a:lnTo>
                      <a:pt x="371" y="484"/>
                    </a:lnTo>
                    <a:lnTo>
                      <a:pt x="377" y="448"/>
                    </a:lnTo>
                    <a:lnTo>
                      <a:pt x="377" y="448"/>
                    </a:lnTo>
                    <a:lnTo>
                      <a:pt x="377" y="830"/>
                    </a:lnTo>
                    <a:lnTo>
                      <a:pt x="330" y="850"/>
                    </a:lnTo>
                    <a:lnTo>
                      <a:pt x="285" y="860"/>
                    </a:lnTo>
                    <a:lnTo>
                      <a:pt x="239" y="871"/>
                    </a:lnTo>
                    <a:lnTo>
                      <a:pt x="188" y="871"/>
                    </a:lnTo>
                    <a:lnTo>
                      <a:pt x="188" y="871"/>
                    </a:lnTo>
                    <a:lnTo>
                      <a:pt x="142" y="871"/>
                    </a:lnTo>
                    <a:lnTo>
                      <a:pt x="91" y="860"/>
                    </a:lnTo>
                    <a:lnTo>
                      <a:pt x="45" y="850"/>
                    </a:lnTo>
                    <a:lnTo>
                      <a:pt x="0" y="830"/>
                    </a:lnTo>
                    <a:lnTo>
                      <a:pt x="0" y="830"/>
                    </a:lnTo>
                    <a:lnTo>
                      <a:pt x="0" y="41"/>
                    </a:lnTo>
                    <a:lnTo>
                      <a:pt x="45" y="26"/>
                    </a:lnTo>
                    <a:lnTo>
                      <a:pt x="91" y="11"/>
                    </a:lnTo>
                    <a:lnTo>
                      <a:pt x="142" y="0"/>
                    </a:lnTo>
                    <a:lnTo>
                      <a:pt x="188" y="0"/>
                    </a:lnTo>
                    <a:lnTo>
                      <a:pt x="188" y="0"/>
                    </a:lnTo>
                    <a:lnTo>
                      <a:pt x="239" y="0"/>
                    </a:lnTo>
                    <a:lnTo>
                      <a:pt x="285" y="11"/>
                    </a:lnTo>
                    <a:lnTo>
                      <a:pt x="330" y="26"/>
                    </a:lnTo>
                    <a:lnTo>
                      <a:pt x="377" y="41"/>
                    </a:lnTo>
                    <a:lnTo>
                      <a:pt x="377" y="41"/>
                    </a:lnTo>
                    <a:lnTo>
                      <a:pt x="377" y="423"/>
                    </a:lnTo>
                    <a:lnTo>
                      <a:pt x="371" y="387"/>
                    </a:lnTo>
                    <a:lnTo>
                      <a:pt x="356" y="357"/>
                    </a:lnTo>
                    <a:lnTo>
                      <a:pt x="341" y="326"/>
                    </a:lnTo>
                    <a:lnTo>
                      <a:pt x="321" y="301"/>
                    </a:lnTo>
                    <a:lnTo>
                      <a:pt x="290" y="280"/>
                    </a:lnTo>
                    <a:lnTo>
                      <a:pt x="259" y="265"/>
                    </a:lnTo>
                    <a:lnTo>
                      <a:pt x="229" y="255"/>
                    </a:lnTo>
                    <a:lnTo>
                      <a:pt x="188" y="25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9" name="Freeform 55"/>
              <p:cNvSpPr>
                <a:spLocks noChangeArrowheads="1"/>
              </p:cNvSpPr>
              <p:nvPr/>
            </p:nvSpPr>
            <p:spPr bwMode="auto">
              <a:xfrm>
                <a:off x="10873711" y="5283719"/>
                <a:ext cx="165942" cy="537044"/>
              </a:xfrm>
              <a:custGeom>
                <a:avLst/>
                <a:gdLst>
                  <a:gd name="T0" fmla="*/ 0 w 246"/>
                  <a:gd name="T1" fmla="*/ 397 h 790"/>
                  <a:gd name="T2" fmla="*/ 0 w 246"/>
                  <a:gd name="T3" fmla="*/ 331 h 790"/>
                  <a:gd name="T4" fmla="*/ 15 w 246"/>
                  <a:gd name="T5" fmla="*/ 270 h 790"/>
                  <a:gd name="T6" fmla="*/ 36 w 246"/>
                  <a:gd name="T7" fmla="*/ 214 h 790"/>
                  <a:gd name="T8" fmla="*/ 66 w 246"/>
                  <a:gd name="T9" fmla="*/ 158 h 790"/>
                  <a:gd name="T10" fmla="*/ 102 w 246"/>
                  <a:gd name="T11" fmla="*/ 112 h 790"/>
                  <a:gd name="T12" fmla="*/ 148 w 246"/>
                  <a:gd name="T13" fmla="*/ 66 h 790"/>
                  <a:gd name="T14" fmla="*/ 194 w 246"/>
                  <a:gd name="T15" fmla="*/ 31 h 790"/>
                  <a:gd name="T16" fmla="*/ 245 w 246"/>
                  <a:gd name="T17" fmla="*/ 0 h 790"/>
                  <a:gd name="T18" fmla="*/ 245 w 246"/>
                  <a:gd name="T19" fmla="*/ 0 h 790"/>
                  <a:gd name="T20" fmla="*/ 245 w 246"/>
                  <a:gd name="T21" fmla="*/ 789 h 790"/>
                  <a:gd name="T22" fmla="*/ 194 w 246"/>
                  <a:gd name="T23" fmla="*/ 759 h 790"/>
                  <a:gd name="T24" fmla="*/ 148 w 246"/>
                  <a:gd name="T25" fmla="*/ 723 h 790"/>
                  <a:gd name="T26" fmla="*/ 102 w 246"/>
                  <a:gd name="T27" fmla="*/ 677 h 790"/>
                  <a:gd name="T28" fmla="*/ 66 w 246"/>
                  <a:gd name="T29" fmla="*/ 631 h 790"/>
                  <a:gd name="T30" fmla="*/ 36 w 246"/>
                  <a:gd name="T31" fmla="*/ 575 h 790"/>
                  <a:gd name="T32" fmla="*/ 15 w 246"/>
                  <a:gd name="T33" fmla="*/ 519 h 790"/>
                  <a:gd name="T34" fmla="*/ 0 w 246"/>
                  <a:gd name="T35" fmla="*/ 458 h 790"/>
                  <a:gd name="T36" fmla="*/ 0 w 246"/>
                  <a:gd name="T37" fmla="*/ 39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6" h="790">
                    <a:moveTo>
                      <a:pt x="0" y="397"/>
                    </a:moveTo>
                    <a:lnTo>
                      <a:pt x="0" y="331"/>
                    </a:lnTo>
                    <a:lnTo>
                      <a:pt x="15" y="270"/>
                    </a:lnTo>
                    <a:lnTo>
                      <a:pt x="36" y="214"/>
                    </a:lnTo>
                    <a:lnTo>
                      <a:pt x="66" y="158"/>
                    </a:lnTo>
                    <a:lnTo>
                      <a:pt x="102" y="112"/>
                    </a:lnTo>
                    <a:lnTo>
                      <a:pt x="148" y="66"/>
                    </a:lnTo>
                    <a:lnTo>
                      <a:pt x="194" y="31"/>
                    </a:lnTo>
                    <a:lnTo>
                      <a:pt x="245" y="0"/>
                    </a:lnTo>
                    <a:lnTo>
                      <a:pt x="245" y="0"/>
                    </a:lnTo>
                    <a:lnTo>
                      <a:pt x="245" y="789"/>
                    </a:lnTo>
                    <a:lnTo>
                      <a:pt x="194" y="759"/>
                    </a:lnTo>
                    <a:lnTo>
                      <a:pt x="148" y="723"/>
                    </a:lnTo>
                    <a:lnTo>
                      <a:pt x="102" y="677"/>
                    </a:lnTo>
                    <a:lnTo>
                      <a:pt x="66" y="631"/>
                    </a:lnTo>
                    <a:lnTo>
                      <a:pt x="36" y="575"/>
                    </a:lnTo>
                    <a:lnTo>
                      <a:pt x="15" y="519"/>
                    </a:lnTo>
                    <a:lnTo>
                      <a:pt x="0" y="458"/>
                    </a:lnTo>
                    <a:lnTo>
                      <a:pt x="0" y="39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50" name="Freeform 56"/>
              <p:cNvSpPr>
                <a:spLocks noChangeArrowheads="1"/>
              </p:cNvSpPr>
              <p:nvPr/>
            </p:nvSpPr>
            <p:spPr bwMode="auto">
              <a:xfrm>
                <a:off x="11299123" y="5283719"/>
                <a:ext cx="168958" cy="537044"/>
              </a:xfrm>
              <a:custGeom>
                <a:avLst/>
                <a:gdLst>
                  <a:gd name="T0" fmla="*/ 249 w 250"/>
                  <a:gd name="T1" fmla="*/ 422 h 790"/>
                  <a:gd name="T2" fmla="*/ 244 w 250"/>
                  <a:gd name="T3" fmla="*/ 478 h 790"/>
                  <a:gd name="T4" fmla="*/ 224 w 250"/>
                  <a:gd name="T5" fmla="*/ 539 h 790"/>
                  <a:gd name="T6" fmla="*/ 203 w 250"/>
                  <a:gd name="T7" fmla="*/ 590 h 790"/>
                  <a:gd name="T8" fmla="*/ 173 w 250"/>
                  <a:gd name="T9" fmla="*/ 642 h 790"/>
                  <a:gd name="T10" fmla="*/ 137 w 250"/>
                  <a:gd name="T11" fmla="*/ 687 h 790"/>
                  <a:gd name="T12" fmla="*/ 96 w 250"/>
                  <a:gd name="T13" fmla="*/ 728 h 790"/>
                  <a:gd name="T14" fmla="*/ 50 w 250"/>
                  <a:gd name="T15" fmla="*/ 763 h 790"/>
                  <a:gd name="T16" fmla="*/ 0 w 250"/>
                  <a:gd name="T17" fmla="*/ 789 h 790"/>
                  <a:gd name="T18" fmla="*/ 0 w 250"/>
                  <a:gd name="T19" fmla="*/ 789 h 790"/>
                  <a:gd name="T20" fmla="*/ 0 w 250"/>
                  <a:gd name="T21" fmla="*/ 407 h 790"/>
                  <a:gd name="T22" fmla="*/ 0 w 250"/>
                  <a:gd name="T23" fmla="*/ 397 h 790"/>
                  <a:gd name="T24" fmla="*/ 0 w 250"/>
                  <a:gd name="T25" fmla="*/ 397 h 790"/>
                  <a:gd name="T26" fmla="*/ 0 w 250"/>
                  <a:gd name="T27" fmla="*/ 382 h 790"/>
                  <a:gd name="T28" fmla="*/ 0 w 250"/>
                  <a:gd name="T29" fmla="*/ 382 h 790"/>
                  <a:gd name="T30" fmla="*/ 0 w 250"/>
                  <a:gd name="T31" fmla="*/ 0 h 790"/>
                  <a:gd name="T32" fmla="*/ 50 w 250"/>
                  <a:gd name="T33" fmla="*/ 31 h 790"/>
                  <a:gd name="T34" fmla="*/ 96 w 250"/>
                  <a:gd name="T35" fmla="*/ 61 h 790"/>
                  <a:gd name="T36" fmla="*/ 137 w 250"/>
                  <a:gd name="T37" fmla="*/ 102 h 790"/>
                  <a:gd name="T38" fmla="*/ 173 w 250"/>
                  <a:gd name="T39" fmla="*/ 148 h 790"/>
                  <a:gd name="T40" fmla="*/ 203 w 250"/>
                  <a:gd name="T41" fmla="*/ 199 h 790"/>
                  <a:gd name="T42" fmla="*/ 224 w 250"/>
                  <a:gd name="T43" fmla="*/ 254 h 790"/>
                  <a:gd name="T44" fmla="*/ 244 w 250"/>
                  <a:gd name="T45" fmla="*/ 310 h 790"/>
                  <a:gd name="T46" fmla="*/ 249 w 250"/>
                  <a:gd name="T47" fmla="*/ 372 h 790"/>
                  <a:gd name="T48" fmla="*/ 249 w 250"/>
                  <a:gd name="T49" fmla="*/ 372 h 790"/>
                  <a:gd name="T50" fmla="*/ 249 w 250"/>
                  <a:gd name="T51" fmla="*/ 422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 h="790">
                    <a:moveTo>
                      <a:pt x="249" y="422"/>
                    </a:moveTo>
                    <a:lnTo>
                      <a:pt x="244" y="478"/>
                    </a:lnTo>
                    <a:lnTo>
                      <a:pt x="224" y="539"/>
                    </a:lnTo>
                    <a:lnTo>
                      <a:pt x="203" y="590"/>
                    </a:lnTo>
                    <a:lnTo>
                      <a:pt x="173" y="642"/>
                    </a:lnTo>
                    <a:lnTo>
                      <a:pt x="137" y="687"/>
                    </a:lnTo>
                    <a:lnTo>
                      <a:pt x="96" y="728"/>
                    </a:lnTo>
                    <a:lnTo>
                      <a:pt x="50" y="763"/>
                    </a:lnTo>
                    <a:lnTo>
                      <a:pt x="0" y="789"/>
                    </a:lnTo>
                    <a:lnTo>
                      <a:pt x="0" y="789"/>
                    </a:lnTo>
                    <a:lnTo>
                      <a:pt x="0" y="407"/>
                    </a:lnTo>
                    <a:lnTo>
                      <a:pt x="0" y="397"/>
                    </a:lnTo>
                    <a:lnTo>
                      <a:pt x="0" y="397"/>
                    </a:lnTo>
                    <a:lnTo>
                      <a:pt x="0" y="382"/>
                    </a:lnTo>
                    <a:lnTo>
                      <a:pt x="0" y="382"/>
                    </a:lnTo>
                    <a:lnTo>
                      <a:pt x="0" y="0"/>
                    </a:lnTo>
                    <a:lnTo>
                      <a:pt x="50" y="31"/>
                    </a:lnTo>
                    <a:lnTo>
                      <a:pt x="96" y="61"/>
                    </a:lnTo>
                    <a:lnTo>
                      <a:pt x="137" y="102"/>
                    </a:lnTo>
                    <a:lnTo>
                      <a:pt x="173" y="148"/>
                    </a:lnTo>
                    <a:lnTo>
                      <a:pt x="203" y="199"/>
                    </a:lnTo>
                    <a:lnTo>
                      <a:pt x="224" y="254"/>
                    </a:lnTo>
                    <a:lnTo>
                      <a:pt x="244" y="310"/>
                    </a:lnTo>
                    <a:lnTo>
                      <a:pt x="249" y="372"/>
                    </a:lnTo>
                    <a:lnTo>
                      <a:pt x="249" y="372"/>
                    </a:lnTo>
                    <a:lnTo>
                      <a:pt x="249" y="42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51" name="Freeform 57"/>
              <p:cNvSpPr>
                <a:spLocks noChangeArrowheads="1"/>
              </p:cNvSpPr>
              <p:nvPr/>
            </p:nvSpPr>
            <p:spPr bwMode="auto">
              <a:xfrm>
                <a:off x="10445282" y="4770886"/>
                <a:ext cx="168958" cy="534028"/>
              </a:xfrm>
              <a:custGeom>
                <a:avLst/>
                <a:gdLst>
                  <a:gd name="T0" fmla="*/ 0 w 251"/>
                  <a:gd name="T1" fmla="*/ 392 h 785"/>
                  <a:gd name="T2" fmla="*/ 5 w 251"/>
                  <a:gd name="T3" fmla="*/ 326 h 785"/>
                  <a:gd name="T4" fmla="*/ 15 w 251"/>
                  <a:gd name="T5" fmla="*/ 270 h 785"/>
                  <a:gd name="T6" fmla="*/ 41 w 251"/>
                  <a:gd name="T7" fmla="*/ 209 h 785"/>
                  <a:gd name="T8" fmla="*/ 66 w 251"/>
                  <a:gd name="T9" fmla="*/ 158 h 785"/>
                  <a:gd name="T10" fmla="*/ 107 w 251"/>
                  <a:gd name="T11" fmla="*/ 107 h 785"/>
                  <a:gd name="T12" fmla="*/ 147 w 251"/>
                  <a:gd name="T13" fmla="*/ 66 h 785"/>
                  <a:gd name="T14" fmla="*/ 193 w 251"/>
                  <a:gd name="T15" fmla="*/ 31 h 785"/>
                  <a:gd name="T16" fmla="*/ 250 w 251"/>
                  <a:gd name="T17" fmla="*/ 0 h 785"/>
                  <a:gd name="T18" fmla="*/ 250 w 251"/>
                  <a:gd name="T19" fmla="*/ 0 h 785"/>
                  <a:gd name="T20" fmla="*/ 250 w 251"/>
                  <a:gd name="T21" fmla="*/ 784 h 785"/>
                  <a:gd name="T22" fmla="*/ 193 w 251"/>
                  <a:gd name="T23" fmla="*/ 753 h 785"/>
                  <a:gd name="T24" fmla="*/ 147 w 251"/>
                  <a:gd name="T25" fmla="*/ 718 h 785"/>
                  <a:gd name="T26" fmla="*/ 107 w 251"/>
                  <a:gd name="T27" fmla="*/ 677 h 785"/>
                  <a:gd name="T28" fmla="*/ 66 w 251"/>
                  <a:gd name="T29" fmla="*/ 626 h 785"/>
                  <a:gd name="T30" fmla="*/ 41 w 251"/>
                  <a:gd name="T31" fmla="*/ 575 h 785"/>
                  <a:gd name="T32" fmla="*/ 15 w 251"/>
                  <a:gd name="T33" fmla="*/ 519 h 785"/>
                  <a:gd name="T34" fmla="*/ 5 w 251"/>
                  <a:gd name="T35" fmla="*/ 458 h 785"/>
                  <a:gd name="T36" fmla="*/ 0 w 251"/>
                  <a:gd name="T37" fmla="*/ 39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1" h="785">
                    <a:moveTo>
                      <a:pt x="0" y="392"/>
                    </a:moveTo>
                    <a:lnTo>
                      <a:pt x="5" y="326"/>
                    </a:lnTo>
                    <a:lnTo>
                      <a:pt x="15" y="270"/>
                    </a:lnTo>
                    <a:lnTo>
                      <a:pt x="41" y="209"/>
                    </a:lnTo>
                    <a:lnTo>
                      <a:pt x="66" y="158"/>
                    </a:lnTo>
                    <a:lnTo>
                      <a:pt x="107" y="107"/>
                    </a:lnTo>
                    <a:lnTo>
                      <a:pt x="147" y="66"/>
                    </a:lnTo>
                    <a:lnTo>
                      <a:pt x="193" y="31"/>
                    </a:lnTo>
                    <a:lnTo>
                      <a:pt x="250" y="0"/>
                    </a:lnTo>
                    <a:lnTo>
                      <a:pt x="250" y="0"/>
                    </a:lnTo>
                    <a:lnTo>
                      <a:pt x="250" y="784"/>
                    </a:lnTo>
                    <a:lnTo>
                      <a:pt x="193" y="753"/>
                    </a:lnTo>
                    <a:lnTo>
                      <a:pt x="147" y="718"/>
                    </a:lnTo>
                    <a:lnTo>
                      <a:pt x="107" y="677"/>
                    </a:lnTo>
                    <a:lnTo>
                      <a:pt x="66" y="626"/>
                    </a:lnTo>
                    <a:lnTo>
                      <a:pt x="41" y="575"/>
                    </a:lnTo>
                    <a:lnTo>
                      <a:pt x="15" y="519"/>
                    </a:lnTo>
                    <a:lnTo>
                      <a:pt x="5" y="458"/>
                    </a:lnTo>
                    <a:lnTo>
                      <a:pt x="0" y="39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52" name="Freeform 58"/>
              <p:cNvSpPr>
                <a:spLocks noChangeArrowheads="1"/>
              </p:cNvSpPr>
              <p:nvPr/>
            </p:nvSpPr>
            <p:spPr bwMode="auto">
              <a:xfrm>
                <a:off x="10870694" y="4767868"/>
                <a:ext cx="168958" cy="540062"/>
              </a:xfrm>
              <a:custGeom>
                <a:avLst/>
                <a:gdLst>
                  <a:gd name="T0" fmla="*/ 250 w 251"/>
                  <a:gd name="T1" fmla="*/ 422 h 795"/>
                  <a:gd name="T2" fmla="*/ 244 w 251"/>
                  <a:gd name="T3" fmla="*/ 484 h 795"/>
                  <a:gd name="T4" fmla="*/ 229 w 251"/>
                  <a:gd name="T5" fmla="*/ 539 h 795"/>
                  <a:gd name="T6" fmla="*/ 204 w 251"/>
                  <a:gd name="T7" fmla="*/ 595 h 795"/>
                  <a:gd name="T8" fmla="*/ 173 w 251"/>
                  <a:gd name="T9" fmla="*/ 642 h 795"/>
                  <a:gd name="T10" fmla="*/ 138 w 251"/>
                  <a:gd name="T11" fmla="*/ 687 h 795"/>
                  <a:gd name="T12" fmla="*/ 97 w 251"/>
                  <a:gd name="T13" fmla="*/ 728 h 795"/>
                  <a:gd name="T14" fmla="*/ 51 w 251"/>
                  <a:gd name="T15" fmla="*/ 763 h 795"/>
                  <a:gd name="T16" fmla="*/ 0 w 251"/>
                  <a:gd name="T17" fmla="*/ 794 h 795"/>
                  <a:gd name="T18" fmla="*/ 0 w 251"/>
                  <a:gd name="T19" fmla="*/ 794 h 795"/>
                  <a:gd name="T20" fmla="*/ 0 w 251"/>
                  <a:gd name="T21" fmla="*/ 412 h 795"/>
                  <a:gd name="T22" fmla="*/ 0 w 251"/>
                  <a:gd name="T23" fmla="*/ 397 h 795"/>
                  <a:gd name="T24" fmla="*/ 0 w 251"/>
                  <a:gd name="T25" fmla="*/ 397 h 795"/>
                  <a:gd name="T26" fmla="*/ 0 w 251"/>
                  <a:gd name="T27" fmla="*/ 387 h 795"/>
                  <a:gd name="T28" fmla="*/ 0 w 251"/>
                  <a:gd name="T29" fmla="*/ 387 h 795"/>
                  <a:gd name="T30" fmla="*/ 0 w 251"/>
                  <a:gd name="T31" fmla="*/ 0 h 795"/>
                  <a:gd name="T32" fmla="*/ 51 w 251"/>
                  <a:gd name="T33" fmla="*/ 31 h 795"/>
                  <a:gd name="T34" fmla="*/ 97 w 251"/>
                  <a:gd name="T35" fmla="*/ 66 h 795"/>
                  <a:gd name="T36" fmla="*/ 138 w 251"/>
                  <a:gd name="T37" fmla="*/ 107 h 795"/>
                  <a:gd name="T38" fmla="*/ 173 w 251"/>
                  <a:gd name="T39" fmla="*/ 153 h 795"/>
                  <a:gd name="T40" fmla="*/ 204 w 251"/>
                  <a:gd name="T41" fmla="*/ 199 h 795"/>
                  <a:gd name="T42" fmla="*/ 229 w 251"/>
                  <a:gd name="T43" fmla="*/ 255 h 795"/>
                  <a:gd name="T44" fmla="*/ 244 w 251"/>
                  <a:gd name="T45" fmla="*/ 310 h 795"/>
                  <a:gd name="T46" fmla="*/ 250 w 251"/>
                  <a:gd name="T47" fmla="*/ 372 h 795"/>
                  <a:gd name="T48" fmla="*/ 250 w 251"/>
                  <a:gd name="T49" fmla="*/ 372 h 795"/>
                  <a:gd name="T50" fmla="*/ 250 w 251"/>
                  <a:gd name="T51" fmla="*/ 42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1" h="795">
                    <a:moveTo>
                      <a:pt x="250" y="422"/>
                    </a:moveTo>
                    <a:lnTo>
                      <a:pt x="244" y="484"/>
                    </a:lnTo>
                    <a:lnTo>
                      <a:pt x="229" y="539"/>
                    </a:lnTo>
                    <a:lnTo>
                      <a:pt x="204" y="595"/>
                    </a:lnTo>
                    <a:lnTo>
                      <a:pt x="173" y="642"/>
                    </a:lnTo>
                    <a:lnTo>
                      <a:pt x="138" y="687"/>
                    </a:lnTo>
                    <a:lnTo>
                      <a:pt x="97" y="728"/>
                    </a:lnTo>
                    <a:lnTo>
                      <a:pt x="51" y="763"/>
                    </a:lnTo>
                    <a:lnTo>
                      <a:pt x="0" y="794"/>
                    </a:lnTo>
                    <a:lnTo>
                      <a:pt x="0" y="794"/>
                    </a:lnTo>
                    <a:lnTo>
                      <a:pt x="0" y="412"/>
                    </a:lnTo>
                    <a:lnTo>
                      <a:pt x="0" y="397"/>
                    </a:lnTo>
                    <a:lnTo>
                      <a:pt x="0" y="397"/>
                    </a:lnTo>
                    <a:lnTo>
                      <a:pt x="0" y="387"/>
                    </a:lnTo>
                    <a:lnTo>
                      <a:pt x="0" y="387"/>
                    </a:lnTo>
                    <a:lnTo>
                      <a:pt x="0" y="0"/>
                    </a:lnTo>
                    <a:lnTo>
                      <a:pt x="51" y="31"/>
                    </a:lnTo>
                    <a:lnTo>
                      <a:pt x="97" y="66"/>
                    </a:lnTo>
                    <a:lnTo>
                      <a:pt x="138" y="107"/>
                    </a:lnTo>
                    <a:lnTo>
                      <a:pt x="173" y="153"/>
                    </a:lnTo>
                    <a:lnTo>
                      <a:pt x="204" y="199"/>
                    </a:lnTo>
                    <a:lnTo>
                      <a:pt x="229" y="255"/>
                    </a:lnTo>
                    <a:lnTo>
                      <a:pt x="244" y="310"/>
                    </a:lnTo>
                    <a:lnTo>
                      <a:pt x="250" y="372"/>
                    </a:lnTo>
                    <a:lnTo>
                      <a:pt x="250" y="372"/>
                    </a:lnTo>
                    <a:lnTo>
                      <a:pt x="250" y="42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53" name="Freeform 60"/>
              <p:cNvSpPr>
                <a:spLocks noChangeArrowheads="1"/>
              </p:cNvSpPr>
              <p:nvPr/>
            </p:nvSpPr>
            <p:spPr bwMode="auto">
              <a:xfrm>
                <a:off x="9163013" y="4770886"/>
                <a:ext cx="168958" cy="537044"/>
              </a:xfrm>
              <a:custGeom>
                <a:avLst/>
                <a:gdLst>
                  <a:gd name="T0" fmla="*/ 249 w 250"/>
                  <a:gd name="T1" fmla="*/ 417 h 790"/>
                  <a:gd name="T2" fmla="*/ 244 w 250"/>
                  <a:gd name="T3" fmla="*/ 479 h 790"/>
                  <a:gd name="T4" fmla="*/ 229 w 250"/>
                  <a:gd name="T5" fmla="*/ 534 h 790"/>
                  <a:gd name="T6" fmla="*/ 203 w 250"/>
                  <a:gd name="T7" fmla="*/ 590 h 790"/>
                  <a:gd name="T8" fmla="*/ 173 w 250"/>
                  <a:gd name="T9" fmla="*/ 637 h 790"/>
                  <a:gd name="T10" fmla="*/ 137 w 250"/>
                  <a:gd name="T11" fmla="*/ 682 h 790"/>
                  <a:gd name="T12" fmla="*/ 96 w 250"/>
                  <a:gd name="T13" fmla="*/ 723 h 790"/>
                  <a:gd name="T14" fmla="*/ 50 w 250"/>
                  <a:gd name="T15" fmla="*/ 758 h 790"/>
                  <a:gd name="T16" fmla="*/ 0 w 250"/>
                  <a:gd name="T17" fmla="*/ 789 h 790"/>
                  <a:gd name="T18" fmla="*/ 0 w 250"/>
                  <a:gd name="T19" fmla="*/ 789 h 790"/>
                  <a:gd name="T20" fmla="*/ 0 w 250"/>
                  <a:gd name="T21" fmla="*/ 407 h 790"/>
                  <a:gd name="T22" fmla="*/ 0 w 250"/>
                  <a:gd name="T23" fmla="*/ 392 h 790"/>
                  <a:gd name="T24" fmla="*/ 0 w 250"/>
                  <a:gd name="T25" fmla="*/ 392 h 790"/>
                  <a:gd name="T26" fmla="*/ 0 w 250"/>
                  <a:gd name="T27" fmla="*/ 382 h 790"/>
                  <a:gd name="T28" fmla="*/ 0 w 250"/>
                  <a:gd name="T29" fmla="*/ 382 h 790"/>
                  <a:gd name="T30" fmla="*/ 0 w 250"/>
                  <a:gd name="T31" fmla="*/ 0 h 790"/>
                  <a:gd name="T32" fmla="*/ 50 w 250"/>
                  <a:gd name="T33" fmla="*/ 26 h 790"/>
                  <a:gd name="T34" fmla="*/ 96 w 250"/>
                  <a:gd name="T35" fmla="*/ 61 h 790"/>
                  <a:gd name="T36" fmla="*/ 137 w 250"/>
                  <a:gd name="T37" fmla="*/ 102 h 790"/>
                  <a:gd name="T38" fmla="*/ 173 w 250"/>
                  <a:gd name="T39" fmla="*/ 148 h 790"/>
                  <a:gd name="T40" fmla="*/ 203 w 250"/>
                  <a:gd name="T41" fmla="*/ 194 h 790"/>
                  <a:gd name="T42" fmla="*/ 229 w 250"/>
                  <a:gd name="T43" fmla="*/ 250 h 790"/>
                  <a:gd name="T44" fmla="*/ 244 w 250"/>
                  <a:gd name="T45" fmla="*/ 305 h 790"/>
                  <a:gd name="T46" fmla="*/ 249 w 250"/>
                  <a:gd name="T47" fmla="*/ 367 h 790"/>
                  <a:gd name="T48" fmla="*/ 249 w 250"/>
                  <a:gd name="T49" fmla="*/ 367 h 790"/>
                  <a:gd name="T50" fmla="*/ 249 w 250"/>
                  <a:gd name="T51" fmla="*/ 41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 h="790">
                    <a:moveTo>
                      <a:pt x="249" y="417"/>
                    </a:moveTo>
                    <a:lnTo>
                      <a:pt x="244" y="479"/>
                    </a:lnTo>
                    <a:lnTo>
                      <a:pt x="229" y="534"/>
                    </a:lnTo>
                    <a:lnTo>
                      <a:pt x="203" y="590"/>
                    </a:lnTo>
                    <a:lnTo>
                      <a:pt x="173" y="637"/>
                    </a:lnTo>
                    <a:lnTo>
                      <a:pt x="137" y="682"/>
                    </a:lnTo>
                    <a:lnTo>
                      <a:pt x="96" y="723"/>
                    </a:lnTo>
                    <a:lnTo>
                      <a:pt x="50" y="758"/>
                    </a:lnTo>
                    <a:lnTo>
                      <a:pt x="0" y="789"/>
                    </a:lnTo>
                    <a:lnTo>
                      <a:pt x="0" y="789"/>
                    </a:lnTo>
                    <a:lnTo>
                      <a:pt x="0" y="407"/>
                    </a:lnTo>
                    <a:lnTo>
                      <a:pt x="0" y="392"/>
                    </a:lnTo>
                    <a:lnTo>
                      <a:pt x="0" y="392"/>
                    </a:lnTo>
                    <a:lnTo>
                      <a:pt x="0" y="382"/>
                    </a:lnTo>
                    <a:lnTo>
                      <a:pt x="0" y="382"/>
                    </a:lnTo>
                    <a:lnTo>
                      <a:pt x="0" y="0"/>
                    </a:lnTo>
                    <a:lnTo>
                      <a:pt x="50" y="26"/>
                    </a:lnTo>
                    <a:lnTo>
                      <a:pt x="96" y="61"/>
                    </a:lnTo>
                    <a:lnTo>
                      <a:pt x="137" y="102"/>
                    </a:lnTo>
                    <a:lnTo>
                      <a:pt x="173" y="148"/>
                    </a:lnTo>
                    <a:lnTo>
                      <a:pt x="203" y="194"/>
                    </a:lnTo>
                    <a:lnTo>
                      <a:pt x="229" y="250"/>
                    </a:lnTo>
                    <a:lnTo>
                      <a:pt x="244" y="305"/>
                    </a:lnTo>
                    <a:lnTo>
                      <a:pt x="249" y="367"/>
                    </a:lnTo>
                    <a:lnTo>
                      <a:pt x="249" y="367"/>
                    </a:lnTo>
                    <a:lnTo>
                      <a:pt x="249" y="41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54" name="Freeform 36"/>
              <p:cNvSpPr>
                <a:spLocks noChangeArrowheads="1"/>
              </p:cNvSpPr>
              <p:nvPr/>
            </p:nvSpPr>
            <p:spPr bwMode="auto">
              <a:xfrm>
                <a:off x="8737601" y="5036385"/>
                <a:ext cx="168958" cy="1821615"/>
              </a:xfrm>
              <a:custGeom>
                <a:avLst/>
                <a:gdLst>
                  <a:gd name="T0" fmla="*/ 250 w 251"/>
                  <a:gd name="T1" fmla="*/ 4336 h 4337"/>
                  <a:gd name="T2" fmla="*/ 0 w 251"/>
                  <a:gd name="T3" fmla="*/ 4336 h 4337"/>
                  <a:gd name="T4" fmla="*/ 0 w 251"/>
                  <a:gd name="T5" fmla="*/ 0 h 4337"/>
                  <a:gd name="T6" fmla="*/ 250 w 251"/>
                  <a:gd name="T7" fmla="*/ 0 h 4337"/>
                  <a:gd name="T8" fmla="*/ 250 w 251"/>
                  <a:gd name="T9" fmla="*/ 4336 h 4337"/>
                </a:gdLst>
                <a:ahLst/>
                <a:cxnLst>
                  <a:cxn ang="0">
                    <a:pos x="T0" y="T1"/>
                  </a:cxn>
                  <a:cxn ang="0">
                    <a:pos x="T2" y="T3"/>
                  </a:cxn>
                  <a:cxn ang="0">
                    <a:pos x="T4" y="T5"/>
                  </a:cxn>
                  <a:cxn ang="0">
                    <a:pos x="T6" y="T7"/>
                  </a:cxn>
                  <a:cxn ang="0">
                    <a:pos x="T8" y="T9"/>
                  </a:cxn>
                </a:cxnLst>
                <a:rect l="0" t="0" r="r" b="b"/>
                <a:pathLst>
                  <a:path w="251" h="4337">
                    <a:moveTo>
                      <a:pt x="250" y="4336"/>
                    </a:moveTo>
                    <a:lnTo>
                      <a:pt x="0" y="4336"/>
                    </a:lnTo>
                    <a:lnTo>
                      <a:pt x="0" y="0"/>
                    </a:lnTo>
                    <a:lnTo>
                      <a:pt x="250" y="0"/>
                    </a:lnTo>
                    <a:lnTo>
                      <a:pt x="250" y="4336"/>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55" name="Freeform 59"/>
              <p:cNvSpPr>
                <a:spLocks noChangeArrowheads="1"/>
              </p:cNvSpPr>
              <p:nvPr/>
            </p:nvSpPr>
            <p:spPr bwMode="auto">
              <a:xfrm>
                <a:off x="8737601" y="4749761"/>
                <a:ext cx="594370" cy="597386"/>
              </a:xfrm>
              <a:custGeom>
                <a:avLst/>
                <a:gdLst>
                  <a:gd name="T0" fmla="*/ 392 w 872"/>
                  <a:gd name="T1" fmla="*/ 871 h 877"/>
                  <a:gd name="T2" fmla="*/ 306 w 872"/>
                  <a:gd name="T3" fmla="*/ 855 h 877"/>
                  <a:gd name="T4" fmla="*/ 224 w 872"/>
                  <a:gd name="T5" fmla="*/ 825 h 877"/>
                  <a:gd name="T6" fmla="*/ 158 w 872"/>
                  <a:gd name="T7" fmla="*/ 774 h 877"/>
                  <a:gd name="T8" fmla="*/ 97 w 872"/>
                  <a:gd name="T9" fmla="*/ 718 h 877"/>
                  <a:gd name="T10" fmla="*/ 51 w 872"/>
                  <a:gd name="T11" fmla="*/ 647 h 877"/>
                  <a:gd name="T12" fmla="*/ 15 w 872"/>
                  <a:gd name="T13" fmla="*/ 570 h 877"/>
                  <a:gd name="T14" fmla="*/ 0 w 872"/>
                  <a:gd name="T15" fmla="*/ 484 h 877"/>
                  <a:gd name="T16" fmla="*/ 0 w 872"/>
                  <a:gd name="T17" fmla="*/ 392 h 877"/>
                  <a:gd name="T18" fmla="*/ 15 w 872"/>
                  <a:gd name="T19" fmla="*/ 311 h 877"/>
                  <a:gd name="T20" fmla="*/ 51 w 872"/>
                  <a:gd name="T21" fmla="*/ 229 h 877"/>
                  <a:gd name="T22" fmla="*/ 97 w 872"/>
                  <a:gd name="T23" fmla="*/ 158 h 877"/>
                  <a:gd name="T24" fmla="*/ 158 w 872"/>
                  <a:gd name="T25" fmla="*/ 102 h 877"/>
                  <a:gd name="T26" fmla="*/ 224 w 872"/>
                  <a:gd name="T27" fmla="*/ 56 h 877"/>
                  <a:gd name="T28" fmla="*/ 306 w 872"/>
                  <a:gd name="T29" fmla="*/ 21 h 877"/>
                  <a:gd name="T30" fmla="*/ 392 w 872"/>
                  <a:gd name="T31" fmla="*/ 5 h 877"/>
                  <a:gd name="T32" fmla="*/ 479 w 872"/>
                  <a:gd name="T33" fmla="*/ 5 h 877"/>
                  <a:gd name="T34" fmla="*/ 566 w 872"/>
                  <a:gd name="T35" fmla="*/ 21 h 877"/>
                  <a:gd name="T36" fmla="*/ 642 w 872"/>
                  <a:gd name="T37" fmla="*/ 56 h 877"/>
                  <a:gd name="T38" fmla="*/ 713 w 872"/>
                  <a:gd name="T39" fmla="*/ 102 h 877"/>
                  <a:gd name="T40" fmla="*/ 774 w 872"/>
                  <a:gd name="T41" fmla="*/ 158 h 877"/>
                  <a:gd name="T42" fmla="*/ 820 w 872"/>
                  <a:gd name="T43" fmla="*/ 229 h 877"/>
                  <a:gd name="T44" fmla="*/ 851 w 872"/>
                  <a:gd name="T45" fmla="*/ 311 h 877"/>
                  <a:gd name="T46" fmla="*/ 871 w 872"/>
                  <a:gd name="T47" fmla="*/ 392 h 877"/>
                  <a:gd name="T48" fmla="*/ 871 w 872"/>
                  <a:gd name="T49" fmla="*/ 484 h 877"/>
                  <a:gd name="T50" fmla="*/ 851 w 872"/>
                  <a:gd name="T51" fmla="*/ 570 h 877"/>
                  <a:gd name="T52" fmla="*/ 820 w 872"/>
                  <a:gd name="T53" fmla="*/ 647 h 877"/>
                  <a:gd name="T54" fmla="*/ 774 w 872"/>
                  <a:gd name="T55" fmla="*/ 718 h 877"/>
                  <a:gd name="T56" fmla="*/ 713 w 872"/>
                  <a:gd name="T57" fmla="*/ 774 h 877"/>
                  <a:gd name="T58" fmla="*/ 642 w 872"/>
                  <a:gd name="T59" fmla="*/ 825 h 877"/>
                  <a:gd name="T60" fmla="*/ 566 w 872"/>
                  <a:gd name="T61" fmla="*/ 855 h 877"/>
                  <a:gd name="T62" fmla="*/ 479 w 872"/>
                  <a:gd name="T63" fmla="*/ 871 h 877"/>
                  <a:gd name="T64" fmla="*/ 433 w 872"/>
                  <a:gd name="T65" fmla="*/ 250 h 877"/>
                  <a:gd name="T66" fmla="*/ 362 w 872"/>
                  <a:gd name="T67" fmla="*/ 265 h 877"/>
                  <a:gd name="T68" fmla="*/ 301 w 872"/>
                  <a:gd name="T69" fmla="*/ 306 h 877"/>
                  <a:gd name="T70" fmla="*/ 260 w 872"/>
                  <a:gd name="T71" fmla="*/ 367 h 877"/>
                  <a:gd name="T72" fmla="*/ 250 w 872"/>
                  <a:gd name="T73" fmla="*/ 438 h 877"/>
                  <a:gd name="T74" fmla="*/ 260 w 872"/>
                  <a:gd name="T75" fmla="*/ 510 h 877"/>
                  <a:gd name="T76" fmla="*/ 301 w 872"/>
                  <a:gd name="T77" fmla="*/ 570 h 877"/>
                  <a:gd name="T78" fmla="*/ 362 w 872"/>
                  <a:gd name="T79" fmla="*/ 611 h 877"/>
                  <a:gd name="T80" fmla="*/ 433 w 872"/>
                  <a:gd name="T81" fmla="*/ 626 h 877"/>
                  <a:gd name="T82" fmla="*/ 510 w 872"/>
                  <a:gd name="T83" fmla="*/ 611 h 877"/>
                  <a:gd name="T84" fmla="*/ 566 w 872"/>
                  <a:gd name="T85" fmla="*/ 570 h 877"/>
                  <a:gd name="T86" fmla="*/ 606 w 872"/>
                  <a:gd name="T87" fmla="*/ 510 h 877"/>
                  <a:gd name="T88" fmla="*/ 622 w 872"/>
                  <a:gd name="T89" fmla="*/ 438 h 877"/>
                  <a:gd name="T90" fmla="*/ 606 w 872"/>
                  <a:gd name="T91" fmla="*/ 367 h 877"/>
                  <a:gd name="T92" fmla="*/ 566 w 872"/>
                  <a:gd name="T93" fmla="*/ 306 h 877"/>
                  <a:gd name="T94" fmla="*/ 510 w 872"/>
                  <a:gd name="T95" fmla="*/ 265 h 877"/>
                  <a:gd name="T96" fmla="*/ 433 w 872"/>
                  <a:gd name="T97" fmla="*/ 25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72" h="877">
                    <a:moveTo>
                      <a:pt x="433" y="876"/>
                    </a:moveTo>
                    <a:lnTo>
                      <a:pt x="392" y="871"/>
                    </a:lnTo>
                    <a:lnTo>
                      <a:pt x="346" y="865"/>
                    </a:lnTo>
                    <a:lnTo>
                      <a:pt x="306" y="855"/>
                    </a:lnTo>
                    <a:lnTo>
                      <a:pt x="265" y="840"/>
                    </a:lnTo>
                    <a:lnTo>
                      <a:pt x="224" y="825"/>
                    </a:lnTo>
                    <a:lnTo>
                      <a:pt x="189" y="799"/>
                    </a:lnTo>
                    <a:lnTo>
                      <a:pt x="158" y="774"/>
                    </a:lnTo>
                    <a:lnTo>
                      <a:pt x="127" y="748"/>
                    </a:lnTo>
                    <a:lnTo>
                      <a:pt x="97" y="718"/>
                    </a:lnTo>
                    <a:lnTo>
                      <a:pt x="71" y="683"/>
                    </a:lnTo>
                    <a:lnTo>
                      <a:pt x="51" y="647"/>
                    </a:lnTo>
                    <a:lnTo>
                      <a:pt x="31" y="606"/>
                    </a:lnTo>
                    <a:lnTo>
                      <a:pt x="15" y="570"/>
                    </a:lnTo>
                    <a:lnTo>
                      <a:pt x="5" y="525"/>
                    </a:lnTo>
                    <a:lnTo>
                      <a:pt x="0" y="484"/>
                    </a:lnTo>
                    <a:lnTo>
                      <a:pt x="0" y="438"/>
                    </a:lnTo>
                    <a:lnTo>
                      <a:pt x="0" y="392"/>
                    </a:lnTo>
                    <a:lnTo>
                      <a:pt x="5" y="351"/>
                    </a:lnTo>
                    <a:lnTo>
                      <a:pt x="15" y="311"/>
                    </a:lnTo>
                    <a:lnTo>
                      <a:pt x="31" y="270"/>
                    </a:lnTo>
                    <a:lnTo>
                      <a:pt x="51" y="229"/>
                    </a:lnTo>
                    <a:lnTo>
                      <a:pt x="71" y="194"/>
                    </a:lnTo>
                    <a:lnTo>
                      <a:pt x="97" y="158"/>
                    </a:lnTo>
                    <a:lnTo>
                      <a:pt x="127" y="128"/>
                    </a:lnTo>
                    <a:lnTo>
                      <a:pt x="158" y="102"/>
                    </a:lnTo>
                    <a:lnTo>
                      <a:pt x="189" y="77"/>
                    </a:lnTo>
                    <a:lnTo>
                      <a:pt x="224" y="56"/>
                    </a:lnTo>
                    <a:lnTo>
                      <a:pt x="265" y="36"/>
                    </a:lnTo>
                    <a:lnTo>
                      <a:pt x="306" y="21"/>
                    </a:lnTo>
                    <a:lnTo>
                      <a:pt x="346" y="11"/>
                    </a:lnTo>
                    <a:lnTo>
                      <a:pt x="392" y="5"/>
                    </a:lnTo>
                    <a:lnTo>
                      <a:pt x="433" y="0"/>
                    </a:lnTo>
                    <a:lnTo>
                      <a:pt x="479" y="5"/>
                    </a:lnTo>
                    <a:lnTo>
                      <a:pt x="525" y="11"/>
                    </a:lnTo>
                    <a:lnTo>
                      <a:pt x="566" y="21"/>
                    </a:lnTo>
                    <a:lnTo>
                      <a:pt x="606" y="36"/>
                    </a:lnTo>
                    <a:lnTo>
                      <a:pt x="642" y="56"/>
                    </a:lnTo>
                    <a:lnTo>
                      <a:pt x="678" y="77"/>
                    </a:lnTo>
                    <a:lnTo>
                      <a:pt x="713" y="102"/>
                    </a:lnTo>
                    <a:lnTo>
                      <a:pt x="744" y="128"/>
                    </a:lnTo>
                    <a:lnTo>
                      <a:pt x="774" y="158"/>
                    </a:lnTo>
                    <a:lnTo>
                      <a:pt x="795" y="194"/>
                    </a:lnTo>
                    <a:lnTo>
                      <a:pt x="820" y="229"/>
                    </a:lnTo>
                    <a:lnTo>
                      <a:pt x="835" y="270"/>
                    </a:lnTo>
                    <a:lnTo>
                      <a:pt x="851" y="311"/>
                    </a:lnTo>
                    <a:lnTo>
                      <a:pt x="861" y="351"/>
                    </a:lnTo>
                    <a:lnTo>
                      <a:pt x="871" y="392"/>
                    </a:lnTo>
                    <a:lnTo>
                      <a:pt x="871" y="438"/>
                    </a:lnTo>
                    <a:lnTo>
                      <a:pt x="871" y="484"/>
                    </a:lnTo>
                    <a:lnTo>
                      <a:pt x="861" y="525"/>
                    </a:lnTo>
                    <a:lnTo>
                      <a:pt x="851" y="570"/>
                    </a:lnTo>
                    <a:lnTo>
                      <a:pt x="835" y="606"/>
                    </a:lnTo>
                    <a:lnTo>
                      <a:pt x="820" y="647"/>
                    </a:lnTo>
                    <a:lnTo>
                      <a:pt x="795" y="683"/>
                    </a:lnTo>
                    <a:lnTo>
                      <a:pt x="774" y="718"/>
                    </a:lnTo>
                    <a:lnTo>
                      <a:pt x="744" y="748"/>
                    </a:lnTo>
                    <a:lnTo>
                      <a:pt x="713" y="774"/>
                    </a:lnTo>
                    <a:lnTo>
                      <a:pt x="678" y="799"/>
                    </a:lnTo>
                    <a:lnTo>
                      <a:pt x="642" y="825"/>
                    </a:lnTo>
                    <a:lnTo>
                      <a:pt x="606" y="840"/>
                    </a:lnTo>
                    <a:lnTo>
                      <a:pt x="566" y="855"/>
                    </a:lnTo>
                    <a:lnTo>
                      <a:pt x="525" y="865"/>
                    </a:lnTo>
                    <a:lnTo>
                      <a:pt x="479" y="871"/>
                    </a:lnTo>
                    <a:lnTo>
                      <a:pt x="433" y="876"/>
                    </a:lnTo>
                    <a:close/>
                    <a:moveTo>
                      <a:pt x="433" y="250"/>
                    </a:moveTo>
                    <a:lnTo>
                      <a:pt x="398" y="255"/>
                    </a:lnTo>
                    <a:lnTo>
                      <a:pt x="362" y="265"/>
                    </a:lnTo>
                    <a:lnTo>
                      <a:pt x="331" y="285"/>
                    </a:lnTo>
                    <a:lnTo>
                      <a:pt x="301" y="306"/>
                    </a:lnTo>
                    <a:lnTo>
                      <a:pt x="280" y="331"/>
                    </a:lnTo>
                    <a:lnTo>
                      <a:pt x="260" y="367"/>
                    </a:lnTo>
                    <a:lnTo>
                      <a:pt x="250" y="402"/>
                    </a:lnTo>
                    <a:lnTo>
                      <a:pt x="250" y="438"/>
                    </a:lnTo>
                    <a:lnTo>
                      <a:pt x="250" y="474"/>
                    </a:lnTo>
                    <a:lnTo>
                      <a:pt x="260" y="510"/>
                    </a:lnTo>
                    <a:lnTo>
                      <a:pt x="280" y="545"/>
                    </a:lnTo>
                    <a:lnTo>
                      <a:pt x="301" y="570"/>
                    </a:lnTo>
                    <a:lnTo>
                      <a:pt x="331" y="596"/>
                    </a:lnTo>
                    <a:lnTo>
                      <a:pt x="362" y="611"/>
                    </a:lnTo>
                    <a:lnTo>
                      <a:pt x="398" y="621"/>
                    </a:lnTo>
                    <a:lnTo>
                      <a:pt x="433" y="626"/>
                    </a:lnTo>
                    <a:lnTo>
                      <a:pt x="474" y="621"/>
                    </a:lnTo>
                    <a:lnTo>
                      <a:pt x="510" y="611"/>
                    </a:lnTo>
                    <a:lnTo>
                      <a:pt x="540" y="596"/>
                    </a:lnTo>
                    <a:lnTo>
                      <a:pt x="566" y="570"/>
                    </a:lnTo>
                    <a:lnTo>
                      <a:pt x="591" y="545"/>
                    </a:lnTo>
                    <a:lnTo>
                      <a:pt x="606" y="510"/>
                    </a:lnTo>
                    <a:lnTo>
                      <a:pt x="616" y="474"/>
                    </a:lnTo>
                    <a:lnTo>
                      <a:pt x="622" y="438"/>
                    </a:lnTo>
                    <a:lnTo>
                      <a:pt x="616" y="402"/>
                    </a:lnTo>
                    <a:lnTo>
                      <a:pt x="606" y="367"/>
                    </a:lnTo>
                    <a:lnTo>
                      <a:pt x="591" y="331"/>
                    </a:lnTo>
                    <a:lnTo>
                      <a:pt x="566" y="306"/>
                    </a:lnTo>
                    <a:lnTo>
                      <a:pt x="540" y="285"/>
                    </a:lnTo>
                    <a:lnTo>
                      <a:pt x="510" y="265"/>
                    </a:lnTo>
                    <a:lnTo>
                      <a:pt x="474" y="255"/>
                    </a:lnTo>
                    <a:lnTo>
                      <a:pt x="433" y="250"/>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56" name="Freeform 94"/>
              <p:cNvSpPr>
                <a:spLocks noChangeArrowheads="1"/>
              </p:cNvSpPr>
              <p:nvPr/>
            </p:nvSpPr>
            <p:spPr bwMode="auto">
              <a:xfrm>
                <a:off x="9163013" y="4764846"/>
                <a:ext cx="168958" cy="534028"/>
              </a:xfrm>
              <a:custGeom>
                <a:avLst/>
                <a:gdLst>
                  <a:gd name="T0" fmla="*/ 0 w 250"/>
                  <a:gd name="T1" fmla="*/ 0 h 785"/>
                  <a:gd name="T2" fmla="*/ 56 w 250"/>
                  <a:gd name="T3" fmla="*/ 26 h 785"/>
                  <a:gd name="T4" fmla="*/ 101 w 250"/>
                  <a:gd name="T5" fmla="*/ 67 h 785"/>
                  <a:gd name="T6" fmla="*/ 142 w 250"/>
                  <a:gd name="T7" fmla="*/ 108 h 785"/>
                  <a:gd name="T8" fmla="*/ 183 w 250"/>
                  <a:gd name="T9" fmla="*/ 158 h 785"/>
                  <a:gd name="T10" fmla="*/ 208 w 250"/>
                  <a:gd name="T11" fmla="*/ 209 h 785"/>
                  <a:gd name="T12" fmla="*/ 234 w 250"/>
                  <a:gd name="T13" fmla="*/ 265 h 785"/>
                  <a:gd name="T14" fmla="*/ 244 w 250"/>
                  <a:gd name="T15" fmla="*/ 326 h 785"/>
                  <a:gd name="T16" fmla="*/ 249 w 250"/>
                  <a:gd name="T17" fmla="*/ 393 h 785"/>
                  <a:gd name="T18" fmla="*/ 249 w 250"/>
                  <a:gd name="T19" fmla="*/ 393 h 785"/>
                  <a:gd name="T20" fmla="*/ 244 w 250"/>
                  <a:gd name="T21" fmla="*/ 458 h 785"/>
                  <a:gd name="T22" fmla="*/ 234 w 250"/>
                  <a:gd name="T23" fmla="*/ 519 h 785"/>
                  <a:gd name="T24" fmla="*/ 208 w 250"/>
                  <a:gd name="T25" fmla="*/ 575 h 785"/>
                  <a:gd name="T26" fmla="*/ 183 w 250"/>
                  <a:gd name="T27" fmla="*/ 627 h 785"/>
                  <a:gd name="T28" fmla="*/ 142 w 250"/>
                  <a:gd name="T29" fmla="*/ 678 h 785"/>
                  <a:gd name="T30" fmla="*/ 101 w 250"/>
                  <a:gd name="T31" fmla="*/ 718 h 785"/>
                  <a:gd name="T32" fmla="*/ 56 w 250"/>
                  <a:gd name="T33" fmla="*/ 754 h 785"/>
                  <a:gd name="T34" fmla="*/ 0 w 250"/>
                  <a:gd name="T35" fmla="*/ 784 h 785"/>
                  <a:gd name="T36" fmla="*/ 0 w 250"/>
                  <a:gd name="T37" fmla="*/ 784 h 785"/>
                  <a:gd name="T38" fmla="*/ 0 w 250"/>
                  <a:gd name="T39" fmla="*/ 393 h 785"/>
                  <a:gd name="T40" fmla="*/ 0 w 250"/>
                  <a:gd name="T41" fmla="*/ 0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0" h="785">
                    <a:moveTo>
                      <a:pt x="0" y="0"/>
                    </a:moveTo>
                    <a:lnTo>
                      <a:pt x="56" y="26"/>
                    </a:lnTo>
                    <a:lnTo>
                      <a:pt x="101" y="67"/>
                    </a:lnTo>
                    <a:lnTo>
                      <a:pt x="142" y="108"/>
                    </a:lnTo>
                    <a:lnTo>
                      <a:pt x="183" y="158"/>
                    </a:lnTo>
                    <a:lnTo>
                      <a:pt x="208" y="209"/>
                    </a:lnTo>
                    <a:lnTo>
                      <a:pt x="234" y="265"/>
                    </a:lnTo>
                    <a:lnTo>
                      <a:pt x="244" y="326"/>
                    </a:lnTo>
                    <a:lnTo>
                      <a:pt x="249" y="393"/>
                    </a:lnTo>
                    <a:lnTo>
                      <a:pt x="249" y="393"/>
                    </a:lnTo>
                    <a:lnTo>
                      <a:pt x="244" y="458"/>
                    </a:lnTo>
                    <a:lnTo>
                      <a:pt x="234" y="519"/>
                    </a:lnTo>
                    <a:lnTo>
                      <a:pt x="208" y="575"/>
                    </a:lnTo>
                    <a:lnTo>
                      <a:pt x="183" y="627"/>
                    </a:lnTo>
                    <a:lnTo>
                      <a:pt x="142" y="678"/>
                    </a:lnTo>
                    <a:lnTo>
                      <a:pt x="101" y="718"/>
                    </a:lnTo>
                    <a:lnTo>
                      <a:pt x="56" y="754"/>
                    </a:lnTo>
                    <a:lnTo>
                      <a:pt x="0" y="784"/>
                    </a:lnTo>
                    <a:lnTo>
                      <a:pt x="0" y="784"/>
                    </a:lnTo>
                    <a:lnTo>
                      <a:pt x="0" y="393"/>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dirty="0">
                  <a:solidFill>
                    <a:schemeClr val="accent6"/>
                  </a:solidFill>
                  <a:latin typeface="+mn-lt"/>
                  <a:ea typeface="+mn-ea"/>
                </a:endParaRPr>
              </a:p>
            </p:txBody>
          </p:sp>
        </p:grpSp>
        <p:sp>
          <p:nvSpPr>
            <p:cNvPr id="27" name="Freeform 41"/>
            <p:cNvSpPr>
              <a:spLocks noChangeArrowheads="1"/>
            </p:cNvSpPr>
            <p:nvPr/>
          </p:nvSpPr>
          <p:spPr bwMode="auto">
            <a:xfrm flipH="1">
              <a:off x="10445282" y="2814127"/>
              <a:ext cx="168958" cy="407310"/>
            </a:xfrm>
            <a:custGeom>
              <a:avLst/>
              <a:gdLst>
                <a:gd name="T0" fmla="*/ 36 w 250"/>
                <a:gd name="T1" fmla="*/ 209 h 601"/>
                <a:gd name="T2" fmla="*/ 249 w 250"/>
                <a:gd name="T3" fmla="*/ 0 h 601"/>
                <a:gd name="T4" fmla="*/ 249 w 250"/>
                <a:gd name="T5" fmla="*/ 600 h 601"/>
                <a:gd name="T6" fmla="*/ 36 w 250"/>
                <a:gd name="T7" fmla="*/ 387 h 601"/>
                <a:gd name="T8" fmla="*/ 20 w 250"/>
                <a:gd name="T9" fmla="*/ 366 h 601"/>
                <a:gd name="T10" fmla="*/ 10 w 250"/>
                <a:gd name="T11" fmla="*/ 346 h 601"/>
                <a:gd name="T12" fmla="*/ 0 w 250"/>
                <a:gd name="T13" fmla="*/ 321 h 601"/>
                <a:gd name="T14" fmla="*/ 0 w 250"/>
                <a:gd name="T15" fmla="*/ 301 h 601"/>
                <a:gd name="T16" fmla="*/ 0 w 250"/>
                <a:gd name="T17" fmla="*/ 275 h 601"/>
                <a:gd name="T18" fmla="*/ 10 w 250"/>
                <a:gd name="T19" fmla="*/ 254 h 601"/>
                <a:gd name="T20" fmla="*/ 20 w 250"/>
                <a:gd name="T21" fmla="*/ 229 h 601"/>
                <a:gd name="T22" fmla="*/ 36 w 250"/>
                <a:gd name="T23" fmla="*/ 20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01">
                  <a:moveTo>
                    <a:pt x="36" y="209"/>
                  </a:moveTo>
                  <a:lnTo>
                    <a:pt x="249" y="0"/>
                  </a:lnTo>
                  <a:lnTo>
                    <a:pt x="249" y="600"/>
                  </a:lnTo>
                  <a:lnTo>
                    <a:pt x="36" y="387"/>
                  </a:lnTo>
                  <a:lnTo>
                    <a:pt x="20" y="366"/>
                  </a:lnTo>
                  <a:lnTo>
                    <a:pt x="10" y="346"/>
                  </a:lnTo>
                  <a:lnTo>
                    <a:pt x="0" y="321"/>
                  </a:lnTo>
                  <a:lnTo>
                    <a:pt x="0" y="301"/>
                  </a:lnTo>
                  <a:lnTo>
                    <a:pt x="0" y="275"/>
                  </a:lnTo>
                  <a:lnTo>
                    <a:pt x="10" y="254"/>
                  </a:lnTo>
                  <a:lnTo>
                    <a:pt x="20" y="229"/>
                  </a:lnTo>
                  <a:lnTo>
                    <a:pt x="36" y="209"/>
                  </a:lnTo>
                </a:path>
              </a:pathLst>
            </a:custGeom>
            <a:grpFill/>
            <a:ln>
              <a:noFill/>
            </a:ln>
            <a:effectLst/>
            <a:extLst/>
          </p:spPr>
          <p:txBody>
            <a:bodyPr wrap="none" anchor="ctr"/>
            <a:lstStyle/>
            <a:p>
              <a:pPr eaLnBrk="1" fontAlgn="auto" hangingPunct="1">
                <a:spcBef>
                  <a:spcPts val="0"/>
                </a:spcBef>
                <a:spcAft>
                  <a:spcPts val="0"/>
                </a:spcAft>
                <a:defRPr/>
              </a:pPr>
              <a:endParaRPr lang="en-US">
                <a:noFill/>
                <a:latin typeface="+mn-lt"/>
                <a:ea typeface="+mn-ea"/>
              </a:endParaRPr>
            </a:p>
          </p:txBody>
        </p:sp>
      </p:grpSp>
      <p:sp>
        <p:nvSpPr>
          <p:cNvPr id="64" name="Subtitle 2"/>
          <p:cNvSpPr>
            <a:spLocks noGrp="1"/>
          </p:cNvSpPr>
          <p:nvPr>
            <p:ph type="subTitle" idx="1"/>
          </p:nvPr>
        </p:nvSpPr>
        <p:spPr>
          <a:xfrm>
            <a:off x="435703" y="5179917"/>
            <a:ext cx="7336696" cy="1019366"/>
          </a:xfrm>
        </p:spPr>
        <p:txBody>
          <a:bodyPr>
            <a:noAutofit/>
          </a:bodyPr>
          <a:lstStyle>
            <a:lvl1pPr marL="0" indent="0" algn="l">
              <a:lnSpc>
                <a:spcPct val="100000"/>
              </a:lnSpc>
              <a:buNone/>
              <a:defRPr sz="2600">
                <a:solidFill>
                  <a:schemeClr val="tx1"/>
                </a:solidFill>
                <a:latin typeface="+mn-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3" name="Title 1"/>
          <p:cNvSpPr>
            <a:spLocks noGrp="1"/>
          </p:cNvSpPr>
          <p:nvPr>
            <p:ph type="ctrTitle"/>
          </p:nvPr>
        </p:nvSpPr>
        <p:spPr>
          <a:xfrm>
            <a:off x="410302" y="2701234"/>
            <a:ext cx="7362097" cy="2471446"/>
          </a:xfrm>
        </p:spPr>
        <p:txBody>
          <a:bodyPr anchor="b">
            <a:noAutofit/>
          </a:bodyPr>
          <a:lstStyle>
            <a:lvl1pPr>
              <a:lnSpc>
                <a:spcPct val="80000"/>
              </a:lnSpc>
              <a:defRPr sz="4400">
                <a:solidFill>
                  <a:srgbClr val="F5F5F5"/>
                </a:soli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283729177"/>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326" y="411797"/>
            <a:ext cx="10967826" cy="1158240"/>
          </a:xfrm>
        </p:spPr>
        <p:txBody>
          <a:bodyPr/>
          <a:lstStyle>
            <a:lvl1pPr>
              <a:defRPr/>
            </a:lvl1pPr>
          </a:lstStyle>
          <a:p>
            <a:r>
              <a:rPr lang="en-US" dirty="0" err="1" smtClean="0"/>
              <a:t>28pt</a:t>
            </a:r>
            <a:r>
              <a:rPr lang="en-US" dirty="0" smtClean="0"/>
              <a:t> Intel Clear Light Headline</a:t>
            </a:r>
            <a:endParaRPr lang="en-US" dirty="0"/>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Intel Clear"/>
            </a:endParaRPr>
          </a:p>
        </p:txBody>
      </p:sp>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a:solidFill>
                <a:prstClr val="white"/>
              </a:solidFill>
              <a:latin typeface="Intel Clear"/>
            </a:endParaRPr>
          </a:p>
        </p:txBody>
      </p:sp>
    </p:spTree>
    <p:extLst>
      <p:ext uri="{BB962C8B-B14F-4D97-AF65-F5344CB8AC3E}">
        <p14:creationId xmlns:p14="http://schemas.microsoft.com/office/powerpoint/2010/main" val="165628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solidFill>
                <a:prstClr val="black">
                  <a:tint val="75000"/>
                </a:prstClr>
              </a:solidFill>
              <a:latin typeface="Intel Clear"/>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latin typeface="Intel Clear"/>
              </a:rPr>
              <a:pPr/>
              <a:t>‹#›</a:t>
            </a:fld>
            <a:endParaRPr lang="en-US">
              <a:solidFill>
                <a:prstClr val="white"/>
              </a:solidFill>
              <a:latin typeface="Intel Clear"/>
            </a:endParaRPr>
          </a:p>
        </p:txBody>
      </p:sp>
    </p:spTree>
    <p:extLst>
      <p:ext uri="{BB962C8B-B14F-4D97-AF65-F5344CB8AC3E}">
        <p14:creationId xmlns:p14="http://schemas.microsoft.com/office/powerpoint/2010/main" val="428886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a:xfrm>
            <a:off x="607327" y="6417735"/>
            <a:ext cx="2265844" cy="169277"/>
          </a:xfrm>
          <a:prstGeom prst="rect">
            <a:avLst/>
          </a:prstGeom>
        </p:spPr>
        <p:txBody>
          <a:bodyPr wrap="none" lIns="0" tIns="0" rIns="0" bIns="0">
            <a:spAutoFit/>
          </a:bodyPr>
          <a:lstStyle/>
          <a:p>
            <a:pPr defTabSz="609468" eaLnBrk="1" fontAlgn="auto" hangingPunct="1">
              <a:spcBef>
                <a:spcPts val="0"/>
              </a:spcBef>
              <a:spcAft>
                <a:spcPts val="0"/>
              </a:spcAft>
            </a:pPr>
            <a:r>
              <a:rPr lang="en-US" sz="1100" dirty="0" smtClean="0">
                <a:solidFill>
                  <a:srgbClr val="8DC8E8"/>
                </a:solidFill>
                <a:latin typeface="Intel Clear"/>
                <a:ea typeface="+mn-ea"/>
                <a:cs typeface="Neo Sans Intel"/>
              </a:rPr>
              <a:t>Intel Confidential — Do Not Forward</a:t>
            </a:r>
          </a:p>
        </p:txBody>
      </p:sp>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35369" y="2500173"/>
            <a:ext cx="2810994" cy="18531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5856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HITE">
    <p:spTree>
      <p:nvGrpSpPr>
        <p:cNvPr id="1" name=""/>
        <p:cNvGrpSpPr/>
        <p:nvPr/>
      </p:nvGrpSpPr>
      <p:grpSpPr>
        <a:xfrm>
          <a:off x="0" y="0"/>
          <a:ext cx="0" cy="0"/>
          <a:chOff x="0" y="0"/>
          <a:chExt cx="0" cy="0"/>
        </a:xfrm>
      </p:grpSpPr>
      <p:grpSp>
        <p:nvGrpSpPr>
          <p:cNvPr id="4" name="Group 3"/>
          <p:cNvGrpSpPr/>
          <p:nvPr userDrawn="1"/>
        </p:nvGrpSpPr>
        <p:grpSpPr>
          <a:xfrm>
            <a:off x="528435" y="656874"/>
            <a:ext cx="1614660" cy="296779"/>
            <a:chOff x="566738" y="1811338"/>
            <a:chExt cx="5018087" cy="922337"/>
          </a:xfrm>
          <a:solidFill>
            <a:schemeClr val="tx1"/>
          </a:solidFill>
        </p:grpSpPr>
        <p:sp>
          <p:nvSpPr>
            <p:cNvPr id="5" name="Freeform 6"/>
            <p:cNvSpPr>
              <a:spLocks/>
            </p:cNvSpPr>
            <p:nvPr/>
          </p:nvSpPr>
          <p:spPr bwMode="auto">
            <a:xfrm>
              <a:off x="4365625" y="2020888"/>
              <a:ext cx="412750" cy="709612"/>
            </a:xfrm>
            <a:custGeom>
              <a:avLst/>
              <a:gdLst>
                <a:gd name="T0" fmla="*/ 98 w 110"/>
                <a:gd name="T1" fmla="*/ 0 h 189"/>
                <a:gd name="T2" fmla="*/ 61 w 110"/>
                <a:gd name="T3" fmla="*/ 5 h 189"/>
                <a:gd name="T4" fmla="*/ 45 w 110"/>
                <a:gd name="T5" fmla="*/ 10 h 189"/>
                <a:gd name="T6" fmla="*/ 42 w 110"/>
                <a:gd name="T7" fmla="*/ 6 h 189"/>
                <a:gd name="T8" fmla="*/ 25 w 110"/>
                <a:gd name="T9" fmla="*/ 0 h 189"/>
                <a:gd name="T10" fmla="*/ 0 w 110"/>
                <a:gd name="T11" fmla="*/ 0 h 189"/>
                <a:gd name="T12" fmla="*/ 0 w 110"/>
                <a:gd name="T13" fmla="*/ 189 h 189"/>
                <a:gd name="T14" fmla="*/ 49 w 110"/>
                <a:gd name="T15" fmla="*/ 189 h 189"/>
                <a:gd name="T16" fmla="*/ 49 w 110"/>
                <a:gd name="T17" fmla="*/ 90 h 189"/>
                <a:gd name="T18" fmla="*/ 59 w 110"/>
                <a:gd name="T19" fmla="*/ 57 h 189"/>
                <a:gd name="T20" fmla="*/ 89 w 110"/>
                <a:gd name="T21" fmla="*/ 48 h 189"/>
                <a:gd name="T22" fmla="*/ 110 w 110"/>
                <a:gd name="T23" fmla="*/ 48 h 189"/>
                <a:gd name="T24" fmla="*/ 110 w 110"/>
                <a:gd name="T25" fmla="*/ 0 h 189"/>
                <a:gd name="T26" fmla="*/ 98 w 110"/>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89">
                  <a:moveTo>
                    <a:pt x="98" y="0"/>
                  </a:moveTo>
                  <a:cubicBezTo>
                    <a:pt x="86" y="0"/>
                    <a:pt x="73" y="1"/>
                    <a:pt x="61" y="5"/>
                  </a:cubicBezTo>
                  <a:cubicBezTo>
                    <a:pt x="56" y="6"/>
                    <a:pt x="50" y="8"/>
                    <a:pt x="45" y="10"/>
                  </a:cubicBezTo>
                  <a:cubicBezTo>
                    <a:pt x="44" y="9"/>
                    <a:pt x="43" y="8"/>
                    <a:pt x="42" y="6"/>
                  </a:cubicBezTo>
                  <a:cubicBezTo>
                    <a:pt x="37" y="2"/>
                    <a:pt x="32" y="0"/>
                    <a:pt x="25" y="0"/>
                  </a:cubicBezTo>
                  <a:cubicBezTo>
                    <a:pt x="0" y="0"/>
                    <a:pt x="0" y="0"/>
                    <a:pt x="0" y="0"/>
                  </a:cubicBezTo>
                  <a:cubicBezTo>
                    <a:pt x="0" y="189"/>
                    <a:pt x="0" y="189"/>
                    <a:pt x="0" y="189"/>
                  </a:cubicBezTo>
                  <a:cubicBezTo>
                    <a:pt x="49" y="189"/>
                    <a:pt x="49" y="189"/>
                    <a:pt x="49" y="189"/>
                  </a:cubicBezTo>
                  <a:cubicBezTo>
                    <a:pt x="49" y="90"/>
                    <a:pt x="49" y="90"/>
                    <a:pt x="49" y="90"/>
                  </a:cubicBezTo>
                  <a:cubicBezTo>
                    <a:pt x="49" y="71"/>
                    <a:pt x="52" y="64"/>
                    <a:pt x="59" y="57"/>
                  </a:cubicBezTo>
                  <a:cubicBezTo>
                    <a:pt x="65" y="51"/>
                    <a:pt x="75" y="48"/>
                    <a:pt x="89" y="48"/>
                  </a:cubicBezTo>
                  <a:cubicBezTo>
                    <a:pt x="110" y="48"/>
                    <a:pt x="110" y="48"/>
                    <a:pt x="110" y="48"/>
                  </a:cubicBezTo>
                  <a:cubicBezTo>
                    <a:pt x="110" y="0"/>
                    <a:pt x="110" y="0"/>
                    <a:pt x="110" y="0"/>
                  </a:cubicBezTo>
                  <a:cubicBezTo>
                    <a:pt x="98" y="0"/>
                    <a:pt x="98" y="0"/>
                    <a:pt x="98" y="0"/>
                  </a:cubicBezTo>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6" name="Freeform 7"/>
            <p:cNvSpPr>
              <a:spLocks/>
            </p:cNvSpPr>
            <p:nvPr/>
          </p:nvSpPr>
          <p:spPr bwMode="auto">
            <a:xfrm>
              <a:off x="1268413" y="1811338"/>
              <a:ext cx="184150" cy="919162"/>
            </a:xfrm>
            <a:custGeom>
              <a:avLst/>
              <a:gdLst>
                <a:gd name="T0" fmla="*/ 25 w 49"/>
                <a:gd name="T1" fmla="*/ 0 h 245"/>
                <a:gd name="T2" fmla="*/ 0 w 49"/>
                <a:gd name="T3" fmla="*/ 0 h 245"/>
                <a:gd name="T4" fmla="*/ 0 w 49"/>
                <a:gd name="T5" fmla="*/ 221 h 245"/>
                <a:gd name="T6" fmla="*/ 7 w 49"/>
                <a:gd name="T7" fmla="*/ 238 h 245"/>
                <a:gd name="T8" fmla="*/ 24 w 49"/>
                <a:gd name="T9" fmla="*/ 245 h 245"/>
                <a:gd name="T10" fmla="*/ 49 w 49"/>
                <a:gd name="T11" fmla="*/ 245 h 245"/>
                <a:gd name="T12" fmla="*/ 49 w 49"/>
                <a:gd name="T13" fmla="*/ 23 h 245"/>
                <a:gd name="T14" fmla="*/ 42 w 49"/>
                <a:gd name="T15" fmla="*/ 7 h 245"/>
                <a:gd name="T16" fmla="*/ 25 w 49"/>
                <a:gd name="T1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5">
                  <a:moveTo>
                    <a:pt x="25" y="0"/>
                  </a:moveTo>
                  <a:cubicBezTo>
                    <a:pt x="0" y="0"/>
                    <a:pt x="0" y="0"/>
                    <a:pt x="0" y="0"/>
                  </a:cubicBezTo>
                  <a:cubicBezTo>
                    <a:pt x="0" y="221"/>
                    <a:pt x="0" y="221"/>
                    <a:pt x="0" y="221"/>
                  </a:cubicBezTo>
                  <a:cubicBezTo>
                    <a:pt x="0" y="228"/>
                    <a:pt x="2" y="233"/>
                    <a:pt x="7" y="238"/>
                  </a:cubicBezTo>
                  <a:cubicBezTo>
                    <a:pt x="11" y="242"/>
                    <a:pt x="17" y="245"/>
                    <a:pt x="24" y="245"/>
                  </a:cubicBezTo>
                  <a:cubicBezTo>
                    <a:pt x="49" y="245"/>
                    <a:pt x="49" y="245"/>
                    <a:pt x="49" y="245"/>
                  </a:cubicBezTo>
                  <a:cubicBezTo>
                    <a:pt x="49" y="23"/>
                    <a:pt x="49" y="23"/>
                    <a:pt x="49" y="23"/>
                  </a:cubicBezTo>
                  <a:cubicBezTo>
                    <a:pt x="49" y="16"/>
                    <a:pt x="47" y="11"/>
                    <a:pt x="42" y="7"/>
                  </a:cubicBezTo>
                  <a:cubicBezTo>
                    <a:pt x="37" y="2"/>
                    <a:pt x="32" y="0"/>
                    <a:pt x="25" y="0"/>
                  </a:cubicBezTo>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9" name="Freeform 8"/>
            <p:cNvSpPr>
              <a:spLocks noEditPoints="1"/>
            </p:cNvSpPr>
            <p:nvPr/>
          </p:nvSpPr>
          <p:spPr bwMode="auto">
            <a:xfrm>
              <a:off x="1522413" y="2001838"/>
              <a:ext cx="646112" cy="731837"/>
            </a:xfrm>
            <a:custGeom>
              <a:avLst/>
              <a:gdLst>
                <a:gd name="T0" fmla="*/ 86 w 172"/>
                <a:gd name="T1" fmla="*/ 155 h 195"/>
                <a:gd name="T2" fmla="*/ 124 w 172"/>
                <a:gd name="T3" fmla="*/ 98 h 195"/>
                <a:gd name="T4" fmla="*/ 86 w 172"/>
                <a:gd name="T5" fmla="*/ 41 h 195"/>
                <a:gd name="T6" fmla="*/ 48 w 172"/>
                <a:gd name="T7" fmla="*/ 98 h 195"/>
                <a:gd name="T8" fmla="*/ 86 w 172"/>
                <a:gd name="T9" fmla="*/ 155 h 195"/>
                <a:gd name="T10" fmla="*/ 86 w 172"/>
                <a:gd name="T11" fmla="*/ 0 h 195"/>
                <a:gd name="T12" fmla="*/ 172 w 172"/>
                <a:gd name="T13" fmla="*/ 98 h 195"/>
                <a:gd name="T14" fmla="*/ 86 w 172"/>
                <a:gd name="T15" fmla="*/ 195 h 195"/>
                <a:gd name="T16" fmla="*/ 0 w 172"/>
                <a:gd name="T17" fmla="*/ 98 h 195"/>
                <a:gd name="T18" fmla="*/ 86 w 172"/>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95">
                  <a:moveTo>
                    <a:pt x="86" y="155"/>
                  </a:moveTo>
                  <a:cubicBezTo>
                    <a:pt x="115" y="155"/>
                    <a:pt x="124" y="124"/>
                    <a:pt x="124" y="98"/>
                  </a:cubicBezTo>
                  <a:cubicBezTo>
                    <a:pt x="124" y="73"/>
                    <a:pt x="115" y="41"/>
                    <a:pt x="86" y="41"/>
                  </a:cubicBezTo>
                  <a:cubicBezTo>
                    <a:pt x="57" y="41"/>
                    <a:pt x="48" y="73"/>
                    <a:pt x="48" y="98"/>
                  </a:cubicBezTo>
                  <a:cubicBezTo>
                    <a:pt x="48" y="124"/>
                    <a:pt x="57" y="155"/>
                    <a:pt x="86" y="155"/>
                  </a:cubicBezTo>
                  <a:close/>
                  <a:moveTo>
                    <a:pt x="86" y="0"/>
                  </a:moveTo>
                  <a:cubicBezTo>
                    <a:pt x="141" y="0"/>
                    <a:pt x="172" y="37"/>
                    <a:pt x="172" y="98"/>
                  </a:cubicBezTo>
                  <a:cubicBezTo>
                    <a:pt x="172" y="159"/>
                    <a:pt x="141" y="195"/>
                    <a:pt x="86" y="195"/>
                  </a:cubicBezTo>
                  <a:cubicBezTo>
                    <a:pt x="29" y="195"/>
                    <a:pt x="0" y="159"/>
                    <a:pt x="0" y="98"/>
                  </a:cubicBezTo>
                  <a:cubicBezTo>
                    <a:pt x="0" y="37"/>
                    <a:pt x="29" y="0"/>
                    <a:pt x="86" y="0"/>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0" name="Freeform 9"/>
            <p:cNvSpPr>
              <a:spLocks/>
            </p:cNvSpPr>
            <p:nvPr/>
          </p:nvSpPr>
          <p:spPr bwMode="auto">
            <a:xfrm>
              <a:off x="566738" y="2001838"/>
              <a:ext cx="630237" cy="731837"/>
            </a:xfrm>
            <a:custGeom>
              <a:avLst/>
              <a:gdLst>
                <a:gd name="T0" fmla="*/ 86 w 168"/>
                <a:gd name="T1" fmla="*/ 155 h 195"/>
                <a:gd name="T2" fmla="*/ 48 w 168"/>
                <a:gd name="T3" fmla="*/ 98 h 195"/>
                <a:gd name="T4" fmla="*/ 86 w 168"/>
                <a:gd name="T5" fmla="*/ 41 h 195"/>
                <a:gd name="T6" fmla="*/ 117 w 168"/>
                <a:gd name="T7" fmla="*/ 62 h 195"/>
                <a:gd name="T8" fmla="*/ 168 w 168"/>
                <a:gd name="T9" fmla="*/ 62 h 195"/>
                <a:gd name="T10" fmla="*/ 86 w 168"/>
                <a:gd name="T11" fmla="*/ 0 h 195"/>
                <a:gd name="T12" fmla="*/ 0 w 168"/>
                <a:gd name="T13" fmla="*/ 98 h 195"/>
                <a:gd name="T14" fmla="*/ 86 w 168"/>
                <a:gd name="T15" fmla="*/ 195 h 195"/>
                <a:gd name="T16" fmla="*/ 168 w 168"/>
                <a:gd name="T17" fmla="*/ 134 h 195"/>
                <a:gd name="T18" fmla="*/ 135 w 168"/>
                <a:gd name="T19" fmla="*/ 134 h 195"/>
                <a:gd name="T20" fmla="*/ 121 w 168"/>
                <a:gd name="T21" fmla="*/ 139 h 195"/>
                <a:gd name="T22" fmla="*/ 86 w 168"/>
                <a:gd name="T23" fmla="*/ 15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95">
                  <a:moveTo>
                    <a:pt x="86" y="155"/>
                  </a:moveTo>
                  <a:cubicBezTo>
                    <a:pt x="57" y="155"/>
                    <a:pt x="48" y="124"/>
                    <a:pt x="48" y="98"/>
                  </a:cubicBezTo>
                  <a:cubicBezTo>
                    <a:pt x="48" y="73"/>
                    <a:pt x="57" y="41"/>
                    <a:pt x="86" y="41"/>
                  </a:cubicBezTo>
                  <a:cubicBezTo>
                    <a:pt x="102" y="41"/>
                    <a:pt x="111" y="50"/>
                    <a:pt x="117" y="62"/>
                  </a:cubicBezTo>
                  <a:cubicBezTo>
                    <a:pt x="168" y="62"/>
                    <a:pt x="168" y="62"/>
                    <a:pt x="168" y="62"/>
                  </a:cubicBezTo>
                  <a:cubicBezTo>
                    <a:pt x="158" y="23"/>
                    <a:pt x="130" y="0"/>
                    <a:pt x="86" y="0"/>
                  </a:cubicBezTo>
                  <a:cubicBezTo>
                    <a:pt x="30" y="0"/>
                    <a:pt x="0" y="37"/>
                    <a:pt x="0" y="98"/>
                  </a:cubicBezTo>
                  <a:cubicBezTo>
                    <a:pt x="0" y="159"/>
                    <a:pt x="30" y="195"/>
                    <a:pt x="86" y="195"/>
                  </a:cubicBezTo>
                  <a:cubicBezTo>
                    <a:pt x="130" y="195"/>
                    <a:pt x="158" y="173"/>
                    <a:pt x="168" y="134"/>
                  </a:cubicBezTo>
                  <a:cubicBezTo>
                    <a:pt x="135" y="134"/>
                    <a:pt x="135" y="134"/>
                    <a:pt x="135" y="134"/>
                  </a:cubicBezTo>
                  <a:cubicBezTo>
                    <a:pt x="135" y="134"/>
                    <a:pt x="126" y="134"/>
                    <a:pt x="121" y="139"/>
                  </a:cubicBezTo>
                  <a:cubicBezTo>
                    <a:pt x="112" y="147"/>
                    <a:pt x="105" y="155"/>
                    <a:pt x="86" y="155"/>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1" name="Freeform 10"/>
            <p:cNvSpPr>
              <a:spLocks/>
            </p:cNvSpPr>
            <p:nvPr/>
          </p:nvSpPr>
          <p:spPr bwMode="auto">
            <a:xfrm>
              <a:off x="2239963" y="2020888"/>
              <a:ext cx="611187" cy="712787"/>
            </a:xfrm>
            <a:custGeom>
              <a:avLst/>
              <a:gdLst>
                <a:gd name="T0" fmla="*/ 157 w 163"/>
                <a:gd name="T1" fmla="*/ 7 h 190"/>
                <a:gd name="T2" fmla="*/ 139 w 163"/>
                <a:gd name="T3" fmla="*/ 0 h 190"/>
                <a:gd name="T4" fmla="*/ 115 w 163"/>
                <a:gd name="T5" fmla="*/ 0 h 190"/>
                <a:gd name="T6" fmla="*/ 115 w 163"/>
                <a:gd name="T7" fmla="*/ 118 h 190"/>
                <a:gd name="T8" fmla="*/ 105 w 163"/>
                <a:gd name="T9" fmla="*/ 142 h 190"/>
                <a:gd name="T10" fmla="*/ 82 w 163"/>
                <a:gd name="T11" fmla="*/ 150 h 190"/>
                <a:gd name="T12" fmla="*/ 59 w 163"/>
                <a:gd name="T13" fmla="*/ 142 h 190"/>
                <a:gd name="T14" fmla="*/ 48 w 163"/>
                <a:gd name="T15" fmla="*/ 118 h 190"/>
                <a:gd name="T16" fmla="*/ 48 w 163"/>
                <a:gd name="T17" fmla="*/ 23 h 190"/>
                <a:gd name="T18" fmla="*/ 42 w 163"/>
                <a:gd name="T19" fmla="*/ 7 h 190"/>
                <a:gd name="T20" fmla="*/ 25 w 163"/>
                <a:gd name="T21" fmla="*/ 0 h 190"/>
                <a:gd name="T22" fmla="*/ 0 w 163"/>
                <a:gd name="T23" fmla="*/ 0 h 190"/>
                <a:gd name="T24" fmla="*/ 0 w 163"/>
                <a:gd name="T25" fmla="*/ 109 h 190"/>
                <a:gd name="T26" fmla="*/ 26 w 163"/>
                <a:gd name="T27" fmla="*/ 175 h 190"/>
                <a:gd name="T28" fmla="*/ 82 w 163"/>
                <a:gd name="T29" fmla="*/ 190 h 190"/>
                <a:gd name="T30" fmla="*/ 137 w 163"/>
                <a:gd name="T31" fmla="*/ 175 h 190"/>
                <a:gd name="T32" fmla="*/ 163 w 163"/>
                <a:gd name="T33" fmla="*/ 109 h 190"/>
                <a:gd name="T34" fmla="*/ 163 w 163"/>
                <a:gd name="T35" fmla="*/ 23 h 190"/>
                <a:gd name="T36" fmla="*/ 157 w 163"/>
                <a:gd name="T37" fmla="*/ 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90">
                  <a:moveTo>
                    <a:pt x="157" y="7"/>
                  </a:moveTo>
                  <a:cubicBezTo>
                    <a:pt x="152" y="2"/>
                    <a:pt x="147" y="0"/>
                    <a:pt x="139" y="0"/>
                  </a:cubicBezTo>
                  <a:cubicBezTo>
                    <a:pt x="115" y="0"/>
                    <a:pt x="115" y="0"/>
                    <a:pt x="115" y="0"/>
                  </a:cubicBezTo>
                  <a:cubicBezTo>
                    <a:pt x="115" y="118"/>
                    <a:pt x="115" y="118"/>
                    <a:pt x="115" y="118"/>
                  </a:cubicBezTo>
                  <a:cubicBezTo>
                    <a:pt x="115" y="129"/>
                    <a:pt x="111" y="137"/>
                    <a:pt x="105" y="142"/>
                  </a:cubicBezTo>
                  <a:cubicBezTo>
                    <a:pt x="98" y="148"/>
                    <a:pt x="90" y="150"/>
                    <a:pt x="82" y="150"/>
                  </a:cubicBezTo>
                  <a:cubicBezTo>
                    <a:pt x="73" y="150"/>
                    <a:pt x="65" y="148"/>
                    <a:pt x="59" y="142"/>
                  </a:cubicBezTo>
                  <a:cubicBezTo>
                    <a:pt x="52" y="137"/>
                    <a:pt x="48" y="129"/>
                    <a:pt x="48" y="118"/>
                  </a:cubicBezTo>
                  <a:cubicBezTo>
                    <a:pt x="48" y="23"/>
                    <a:pt x="48" y="23"/>
                    <a:pt x="48" y="23"/>
                  </a:cubicBezTo>
                  <a:cubicBezTo>
                    <a:pt x="48" y="17"/>
                    <a:pt x="46" y="11"/>
                    <a:pt x="42" y="7"/>
                  </a:cubicBezTo>
                  <a:cubicBezTo>
                    <a:pt x="37" y="2"/>
                    <a:pt x="32" y="0"/>
                    <a:pt x="25" y="0"/>
                  </a:cubicBezTo>
                  <a:cubicBezTo>
                    <a:pt x="0" y="0"/>
                    <a:pt x="0" y="0"/>
                    <a:pt x="0" y="0"/>
                  </a:cubicBezTo>
                  <a:cubicBezTo>
                    <a:pt x="0" y="109"/>
                    <a:pt x="0" y="109"/>
                    <a:pt x="0" y="109"/>
                  </a:cubicBezTo>
                  <a:cubicBezTo>
                    <a:pt x="0" y="143"/>
                    <a:pt x="9" y="163"/>
                    <a:pt x="26" y="175"/>
                  </a:cubicBezTo>
                  <a:cubicBezTo>
                    <a:pt x="42" y="186"/>
                    <a:pt x="61" y="190"/>
                    <a:pt x="82" y="190"/>
                  </a:cubicBezTo>
                  <a:cubicBezTo>
                    <a:pt x="102" y="190"/>
                    <a:pt x="121" y="186"/>
                    <a:pt x="137" y="175"/>
                  </a:cubicBezTo>
                  <a:cubicBezTo>
                    <a:pt x="154" y="163"/>
                    <a:pt x="163" y="143"/>
                    <a:pt x="163" y="109"/>
                  </a:cubicBezTo>
                  <a:cubicBezTo>
                    <a:pt x="163" y="23"/>
                    <a:pt x="163" y="23"/>
                    <a:pt x="163" y="23"/>
                  </a:cubicBezTo>
                  <a:cubicBezTo>
                    <a:pt x="163" y="17"/>
                    <a:pt x="161" y="11"/>
                    <a:pt x="157" y="7"/>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2" name="Freeform 11"/>
            <p:cNvSpPr>
              <a:spLocks noEditPoints="1"/>
            </p:cNvSpPr>
            <p:nvPr/>
          </p:nvSpPr>
          <p:spPr bwMode="auto">
            <a:xfrm>
              <a:off x="2925763" y="1811338"/>
              <a:ext cx="655637" cy="922337"/>
            </a:xfrm>
            <a:custGeom>
              <a:avLst/>
              <a:gdLst>
                <a:gd name="T0" fmla="*/ 168 w 175"/>
                <a:gd name="T1" fmla="*/ 7 h 246"/>
                <a:gd name="T2" fmla="*/ 151 w 175"/>
                <a:gd name="T3" fmla="*/ 0 h 246"/>
                <a:gd name="T4" fmla="*/ 127 w 175"/>
                <a:gd name="T5" fmla="*/ 0 h 246"/>
                <a:gd name="T6" fmla="*/ 127 w 175"/>
                <a:gd name="T7" fmla="*/ 70 h 246"/>
                <a:gd name="T8" fmla="*/ 79 w 175"/>
                <a:gd name="T9" fmla="*/ 51 h 246"/>
                <a:gd name="T10" fmla="*/ 0 w 175"/>
                <a:gd name="T11" fmla="*/ 149 h 246"/>
                <a:gd name="T12" fmla="*/ 87 w 175"/>
                <a:gd name="T13" fmla="*/ 246 h 246"/>
                <a:gd name="T14" fmla="*/ 175 w 175"/>
                <a:gd name="T15" fmla="*/ 150 h 246"/>
                <a:gd name="T16" fmla="*/ 175 w 175"/>
                <a:gd name="T17" fmla="*/ 150 h 246"/>
                <a:gd name="T18" fmla="*/ 175 w 175"/>
                <a:gd name="T19" fmla="*/ 23 h 246"/>
                <a:gd name="T20" fmla="*/ 168 w 175"/>
                <a:gd name="T21" fmla="*/ 7 h 246"/>
                <a:gd name="T22" fmla="*/ 87 w 175"/>
                <a:gd name="T23" fmla="*/ 206 h 246"/>
                <a:gd name="T24" fmla="*/ 49 w 175"/>
                <a:gd name="T25" fmla="*/ 149 h 246"/>
                <a:gd name="T26" fmla="*/ 87 w 175"/>
                <a:gd name="T27" fmla="*/ 92 h 246"/>
                <a:gd name="T28" fmla="*/ 127 w 175"/>
                <a:gd name="T29" fmla="*/ 149 h 246"/>
                <a:gd name="T30" fmla="*/ 127 w 175"/>
                <a:gd name="T31" fmla="*/ 150 h 246"/>
                <a:gd name="T32" fmla="*/ 127 w 175"/>
                <a:gd name="T33" fmla="*/ 150 h 246"/>
                <a:gd name="T34" fmla="*/ 87 w 175"/>
                <a:gd name="T35" fmla="*/ 20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246">
                  <a:moveTo>
                    <a:pt x="168" y="7"/>
                  </a:moveTo>
                  <a:cubicBezTo>
                    <a:pt x="163" y="2"/>
                    <a:pt x="158" y="0"/>
                    <a:pt x="151" y="0"/>
                  </a:cubicBezTo>
                  <a:cubicBezTo>
                    <a:pt x="127" y="0"/>
                    <a:pt x="127" y="0"/>
                    <a:pt x="127" y="0"/>
                  </a:cubicBezTo>
                  <a:cubicBezTo>
                    <a:pt x="127" y="70"/>
                    <a:pt x="127" y="70"/>
                    <a:pt x="127" y="70"/>
                  </a:cubicBezTo>
                  <a:cubicBezTo>
                    <a:pt x="119" y="63"/>
                    <a:pt x="103" y="51"/>
                    <a:pt x="79" y="51"/>
                  </a:cubicBezTo>
                  <a:cubicBezTo>
                    <a:pt x="29" y="51"/>
                    <a:pt x="0" y="88"/>
                    <a:pt x="0" y="149"/>
                  </a:cubicBezTo>
                  <a:cubicBezTo>
                    <a:pt x="0" y="210"/>
                    <a:pt x="30" y="246"/>
                    <a:pt x="87" y="246"/>
                  </a:cubicBezTo>
                  <a:cubicBezTo>
                    <a:pt x="144" y="246"/>
                    <a:pt x="175" y="210"/>
                    <a:pt x="175" y="150"/>
                  </a:cubicBezTo>
                  <a:cubicBezTo>
                    <a:pt x="175" y="150"/>
                    <a:pt x="175" y="150"/>
                    <a:pt x="175" y="150"/>
                  </a:cubicBezTo>
                  <a:cubicBezTo>
                    <a:pt x="175" y="23"/>
                    <a:pt x="175" y="23"/>
                    <a:pt x="175" y="23"/>
                  </a:cubicBezTo>
                  <a:cubicBezTo>
                    <a:pt x="175" y="16"/>
                    <a:pt x="173" y="11"/>
                    <a:pt x="168" y="7"/>
                  </a:cubicBezTo>
                  <a:close/>
                  <a:moveTo>
                    <a:pt x="87" y="206"/>
                  </a:moveTo>
                  <a:cubicBezTo>
                    <a:pt x="58" y="206"/>
                    <a:pt x="49" y="175"/>
                    <a:pt x="49" y="149"/>
                  </a:cubicBezTo>
                  <a:cubicBezTo>
                    <a:pt x="49" y="124"/>
                    <a:pt x="58" y="92"/>
                    <a:pt x="87" y="92"/>
                  </a:cubicBezTo>
                  <a:cubicBezTo>
                    <a:pt x="117" y="92"/>
                    <a:pt x="126" y="123"/>
                    <a:pt x="127" y="149"/>
                  </a:cubicBezTo>
                  <a:cubicBezTo>
                    <a:pt x="127" y="150"/>
                    <a:pt x="127" y="150"/>
                    <a:pt x="127" y="150"/>
                  </a:cubicBezTo>
                  <a:cubicBezTo>
                    <a:pt x="127" y="150"/>
                    <a:pt x="127" y="150"/>
                    <a:pt x="127" y="150"/>
                  </a:cubicBezTo>
                  <a:cubicBezTo>
                    <a:pt x="127" y="176"/>
                    <a:pt x="117" y="206"/>
                    <a:pt x="87" y="206"/>
                  </a:cubicBezTo>
                  <a:close/>
                </a:path>
              </a:pathLst>
            </a:custGeom>
            <a:solidFill>
              <a:schemeClr val="tx1"/>
            </a:solid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3" name="Freeform 12"/>
            <p:cNvSpPr>
              <a:spLocks noEditPoints="1"/>
            </p:cNvSpPr>
            <p:nvPr/>
          </p:nvSpPr>
          <p:spPr bwMode="auto">
            <a:xfrm>
              <a:off x="3652838" y="2001838"/>
              <a:ext cx="646112" cy="731837"/>
            </a:xfrm>
            <a:custGeom>
              <a:avLst/>
              <a:gdLst>
                <a:gd name="T0" fmla="*/ 172 w 172"/>
                <a:gd name="T1" fmla="*/ 87 h 195"/>
                <a:gd name="T2" fmla="*/ 169 w 172"/>
                <a:gd name="T3" fmla="*/ 98 h 195"/>
                <a:gd name="T4" fmla="*/ 165 w 172"/>
                <a:gd name="T5" fmla="*/ 104 h 195"/>
                <a:gd name="T6" fmla="*/ 148 w 172"/>
                <a:gd name="T7" fmla="*/ 111 h 195"/>
                <a:gd name="T8" fmla="*/ 48 w 172"/>
                <a:gd name="T9" fmla="*/ 111 h 195"/>
                <a:gd name="T10" fmla="*/ 86 w 172"/>
                <a:gd name="T11" fmla="*/ 155 h 195"/>
                <a:gd name="T12" fmla="*/ 120 w 172"/>
                <a:gd name="T13" fmla="*/ 139 h 195"/>
                <a:gd name="T14" fmla="*/ 134 w 172"/>
                <a:gd name="T15" fmla="*/ 134 h 195"/>
                <a:gd name="T16" fmla="*/ 168 w 172"/>
                <a:gd name="T17" fmla="*/ 134 h 195"/>
                <a:gd name="T18" fmla="*/ 86 w 172"/>
                <a:gd name="T19" fmla="*/ 195 h 195"/>
                <a:gd name="T20" fmla="*/ 0 w 172"/>
                <a:gd name="T21" fmla="*/ 98 h 195"/>
                <a:gd name="T22" fmla="*/ 86 w 172"/>
                <a:gd name="T23" fmla="*/ 0 h 195"/>
                <a:gd name="T24" fmla="*/ 168 w 172"/>
                <a:gd name="T25" fmla="*/ 62 h 195"/>
                <a:gd name="T26" fmla="*/ 172 w 172"/>
                <a:gd name="T27" fmla="*/ 84 h 195"/>
                <a:gd name="T28" fmla="*/ 172 w 172"/>
                <a:gd name="T29" fmla="*/ 87 h 195"/>
                <a:gd name="T30" fmla="*/ 86 w 172"/>
                <a:gd name="T31" fmla="*/ 41 h 195"/>
                <a:gd name="T32" fmla="*/ 50 w 172"/>
                <a:gd name="T33" fmla="*/ 74 h 195"/>
                <a:gd name="T34" fmla="*/ 121 w 172"/>
                <a:gd name="T35" fmla="*/ 74 h 195"/>
                <a:gd name="T36" fmla="*/ 86 w 172"/>
                <a:gd name="T37" fmla="*/ 4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95">
                  <a:moveTo>
                    <a:pt x="172" y="87"/>
                  </a:moveTo>
                  <a:cubicBezTo>
                    <a:pt x="172" y="91"/>
                    <a:pt x="171" y="95"/>
                    <a:pt x="169" y="98"/>
                  </a:cubicBezTo>
                  <a:cubicBezTo>
                    <a:pt x="168" y="100"/>
                    <a:pt x="167" y="102"/>
                    <a:pt x="165" y="104"/>
                  </a:cubicBezTo>
                  <a:cubicBezTo>
                    <a:pt x="160" y="108"/>
                    <a:pt x="155" y="111"/>
                    <a:pt x="148" y="111"/>
                  </a:cubicBezTo>
                  <a:cubicBezTo>
                    <a:pt x="48" y="111"/>
                    <a:pt x="48" y="111"/>
                    <a:pt x="48" y="111"/>
                  </a:cubicBezTo>
                  <a:cubicBezTo>
                    <a:pt x="50" y="133"/>
                    <a:pt x="61" y="155"/>
                    <a:pt x="86" y="155"/>
                  </a:cubicBezTo>
                  <a:cubicBezTo>
                    <a:pt x="104" y="155"/>
                    <a:pt x="111" y="147"/>
                    <a:pt x="120" y="139"/>
                  </a:cubicBezTo>
                  <a:cubicBezTo>
                    <a:pt x="125" y="134"/>
                    <a:pt x="134" y="134"/>
                    <a:pt x="134" y="134"/>
                  </a:cubicBezTo>
                  <a:cubicBezTo>
                    <a:pt x="168" y="134"/>
                    <a:pt x="168" y="134"/>
                    <a:pt x="168" y="134"/>
                  </a:cubicBezTo>
                  <a:cubicBezTo>
                    <a:pt x="157" y="173"/>
                    <a:pt x="129" y="195"/>
                    <a:pt x="86" y="195"/>
                  </a:cubicBezTo>
                  <a:cubicBezTo>
                    <a:pt x="29" y="195"/>
                    <a:pt x="0" y="159"/>
                    <a:pt x="0" y="98"/>
                  </a:cubicBezTo>
                  <a:cubicBezTo>
                    <a:pt x="0" y="37"/>
                    <a:pt x="29" y="0"/>
                    <a:pt x="86" y="0"/>
                  </a:cubicBezTo>
                  <a:cubicBezTo>
                    <a:pt x="129" y="0"/>
                    <a:pt x="158" y="23"/>
                    <a:pt x="168" y="62"/>
                  </a:cubicBezTo>
                  <a:cubicBezTo>
                    <a:pt x="170" y="68"/>
                    <a:pt x="171" y="76"/>
                    <a:pt x="172" y="84"/>
                  </a:cubicBezTo>
                  <a:lnTo>
                    <a:pt x="172" y="87"/>
                  </a:lnTo>
                  <a:close/>
                  <a:moveTo>
                    <a:pt x="86" y="41"/>
                  </a:moveTo>
                  <a:cubicBezTo>
                    <a:pt x="65" y="41"/>
                    <a:pt x="52" y="57"/>
                    <a:pt x="50" y="74"/>
                  </a:cubicBezTo>
                  <a:cubicBezTo>
                    <a:pt x="121" y="74"/>
                    <a:pt x="121" y="74"/>
                    <a:pt x="121" y="74"/>
                  </a:cubicBezTo>
                  <a:cubicBezTo>
                    <a:pt x="121" y="57"/>
                    <a:pt x="106" y="41"/>
                    <a:pt x="86" y="41"/>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4" name="Freeform 13"/>
            <p:cNvSpPr>
              <a:spLocks noEditPoints="1"/>
            </p:cNvSpPr>
            <p:nvPr/>
          </p:nvSpPr>
          <p:spPr bwMode="auto">
            <a:xfrm>
              <a:off x="4805363" y="2001838"/>
              <a:ext cx="592137" cy="731837"/>
            </a:xfrm>
            <a:custGeom>
              <a:avLst/>
              <a:gdLst>
                <a:gd name="T0" fmla="*/ 158 w 158"/>
                <a:gd name="T1" fmla="*/ 52 h 195"/>
                <a:gd name="T2" fmla="*/ 138 w 158"/>
                <a:gd name="T3" fmla="*/ 13 h 195"/>
                <a:gd name="T4" fmla="*/ 79 w 158"/>
                <a:gd name="T5" fmla="*/ 0 h 195"/>
                <a:gd name="T6" fmla="*/ 24 w 158"/>
                <a:gd name="T7" fmla="*/ 16 h 195"/>
                <a:gd name="T8" fmla="*/ 4 w 158"/>
                <a:gd name="T9" fmla="*/ 53 h 195"/>
                <a:gd name="T10" fmla="*/ 52 w 158"/>
                <a:gd name="T11" fmla="*/ 53 h 195"/>
                <a:gd name="T12" fmla="*/ 63 w 158"/>
                <a:gd name="T13" fmla="*/ 41 h 195"/>
                <a:gd name="T14" fmla="*/ 81 w 158"/>
                <a:gd name="T15" fmla="*/ 38 h 195"/>
                <a:gd name="T16" fmla="*/ 101 w 158"/>
                <a:gd name="T17" fmla="*/ 42 h 195"/>
                <a:gd name="T18" fmla="*/ 111 w 158"/>
                <a:gd name="T19" fmla="*/ 55 h 195"/>
                <a:gd name="T20" fmla="*/ 81 w 158"/>
                <a:gd name="T21" fmla="*/ 72 h 195"/>
                <a:gd name="T22" fmla="*/ 18 w 158"/>
                <a:gd name="T23" fmla="*/ 91 h 195"/>
                <a:gd name="T24" fmla="*/ 0 w 158"/>
                <a:gd name="T25" fmla="*/ 135 h 195"/>
                <a:gd name="T26" fmla="*/ 19 w 158"/>
                <a:gd name="T27" fmla="*/ 180 h 195"/>
                <a:gd name="T28" fmla="*/ 77 w 158"/>
                <a:gd name="T29" fmla="*/ 195 h 195"/>
                <a:gd name="T30" fmla="*/ 136 w 158"/>
                <a:gd name="T31" fmla="*/ 181 h 195"/>
                <a:gd name="T32" fmla="*/ 158 w 158"/>
                <a:gd name="T33" fmla="*/ 141 h 195"/>
                <a:gd name="T34" fmla="*/ 158 w 158"/>
                <a:gd name="T35" fmla="*/ 52 h 195"/>
                <a:gd name="T36" fmla="*/ 105 w 158"/>
                <a:gd name="T37" fmla="*/ 144 h 195"/>
                <a:gd name="T38" fmla="*/ 74 w 158"/>
                <a:gd name="T39" fmla="*/ 155 h 195"/>
                <a:gd name="T40" fmla="*/ 52 w 158"/>
                <a:gd name="T41" fmla="*/ 149 h 195"/>
                <a:gd name="T42" fmla="*/ 45 w 158"/>
                <a:gd name="T43" fmla="*/ 135 h 195"/>
                <a:gd name="T44" fmla="*/ 50 w 158"/>
                <a:gd name="T45" fmla="*/ 122 h 195"/>
                <a:gd name="T46" fmla="*/ 81 w 158"/>
                <a:gd name="T47" fmla="*/ 110 h 195"/>
                <a:gd name="T48" fmla="*/ 112 w 158"/>
                <a:gd name="T49" fmla="*/ 99 h 195"/>
                <a:gd name="T50" fmla="*/ 112 w 158"/>
                <a:gd name="T51" fmla="*/ 114 h 195"/>
                <a:gd name="T52" fmla="*/ 105 w 158"/>
                <a:gd name="T53" fmla="*/ 14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95">
                  <a:moveTo>
                    <a:pt x="158" y="52"/>
                  </a:moveTo>
                  <a:cubicBezTo>
                    <a:pt x="158" y="36"/>
                    <a:pt x="151" y="23"/>
                    <a:pt x="138" y="13"/>
                  </a:cubicBezTo>
                  <a:cubicBezTo>
                    <a:pt x="125" y="5"/>
                    <a:pt x="105" y="0"/>
                    <a:pt x="79" y="0"/>
                  </a:cubicBezTo>
                  <a:cubicBezTo>
                    <a:pt x="55" y="0"/>
                    <a:pt x="37" y="6"/>
                    <a:pt x="24" y="16"/>
                  </a:cubicBezTo>
                  <a:cubicBezTo>
                    <a:pt x="13" y="25"/>
                    <a:pt x="6" y="38"/>
                    <a:pt x="4" y="53"/>
                  </a:cubicBezTo>
                  <a:cubicBezTo>
                    <a:pt x="52" y="53"/>
                    <a:pt x="52" y="53"/>
                    <a:pt x="52" y="53"/>
                  </a:cubicBezTo>
                  <a:cubicBezTo>
                    <a:pt x="54" y="47"/>
                    <a:pt x="58" y="43"/>
                    <a:pt x="63" y="41"/>
                  </a:cubicBezTo>
                  <a:cubicBezTo>
                    <a:pt x="68" y="39"/>
                    <a:pt x="74" y="38"/>
                    <a:pt x="81" y="38"/>
                  </a:cubicBezTo>
                  <a:cubicBezTo>
                    <a:pt x="89" y="38"/>
                    <a:pt x="95" y="39"/>
                    <a:pt x="101" y="42"/>
                  </a:cubicBezTo>
                  <a:cubicBezTo>
                    <a:pt x="108" y="44"/>
                    <a:pt x="111" y="48"/>
                    <a:pt x="111" y="55"/>
                  </a:cubicBezTo>
                  <a:cubicBezTo>
                    <a:pt x="111" y="63"/>
                    <a:pt x="101" y="70"/>
                    <a:pt x="81" y="72"/>
                  </a:cubicBezTo>
                  <a:cubicBezTo>
                    <a:pt x="56" y="76"/>
                    <a:pt x="36" y="78"/>
                    <a:pt x="18" y="91"/>
                  </a:cubicBezTo>
                  <a:cubicBezTo>
                    <a:pt x="7" y="100"/>
                    <a:pt x="0" y="115"/>
                    <a:pt x="0" y="135"/>
                  </a:cubicBezTo>
                  <a:cubicBezTo>
                    <a:pt x="0" y="155"/>
                    <a:pt x="6" y="170"/>
                    <a:pt x="19" y="180"/>
                  </a:cubicBezTo>
                  <a:cubicBezTo>
                    <a:pt x="30" y="188"/>
                    <a:pt x="48" y="195"/>
                    <a:pt x="77" y="195"/>
                  </a:cubicBezTo>
                  <a:cubicBezTo>
                    <a:pt x="103" y="195"/>
                    <a:pt x="123" y="189"/>
                    <a:pt x="136" y="181"/>
                  </a:cubicBezTo>
                  <a:cubicBezTo>
                    <a:pt x="150" y="171"/>
                    <a:pt x="158" y="160"/>
                    <a:pt x="158" y="141"/>
                  </a:cubicBezTo>
                  <a:lnTo>
                    <a:pt x="158" y="52"/>
                  </a:lnTo>
                  <a:close/>
                  <a:moveTo>
                    <a:pt x="105" y="144"/>
                  </a:moveTo>
                  <a:cubicBezTo>
                    <a:pt x="98" y="152"/>
                    <a:pt x="87" y="155"/>
                    <a:pt x="74" y="155"/>
                  </a:cubicBezTo>
                  <a:cubicBezTo>
                    <a:pt x="70" y="155"/>
                    <a:pt x="57" y="154"/>
                    <a:pt x="52" y="149"/>
                  </a:cubicBezTo>
                  <a:cubicBezTo>
                    <a:pt x="48" y="145"/>
                    <a:pt x="45" y="142"/>
                    <a:pt x="45" y="135"/>
                  </a:cubicBezTo>
                  <a:cubicBezTo>
                    <a:pt x="45" y="130"/>
                    <a:pt x="47" y="125"/>
                    <a:pt x="50" y="122"/>
                  </a:cubicBezTo>
                  <a:cubicBezTo>
                    <a:pt x="57" y="114"/>
                    <a:pt x="65" y="113"/>
                    <a:pt x="81" y="110"/>
                  </a:cubicBezTo>
                  <a:cubicBezTo>
                    <a:pt x="92" y="107"/>
                    <a:pt x="106" y="103"/>
                    <a:pt x="112" y="99"/>
                  </a:cubicBezTo>
                  <a:cubicBezTo>
                    <a:pt x="112" y="114"/>
                    <a:pt x="112" y="114"/>
                    <a:pt x="112" y="114"/>
                  </a:cubicBezTo>
                  <a:cubicBezTo>
                    <a:pt x="112" y="126"/>
                    <a:pt x="113" y="137"/>
                    <a:pt x="105" y="144"/>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5" name="Freeform 14"/>
            <p:cNvSpPr>
              <a:spLocks noEditPoints="1"/>
            </p:cNvSpPr>
            <p:nvPr/>
          </p:nvSpPr>
          <p:spPr bwMode="auto">
            <a:xfrm>
              <a:off x="5441950" y="2006600"/>
              <a:ext cx="142875" cy="146050"/>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19 w 38"/>
                <a:gd name="T11" fmla="*/ 36 h 39"/>
                <a:gd name="T12" fmla="*/ 34 w 38"/>
                <a:gd name="T13" fmla="*/ 20 h 39"/>
                <a:gd name="T14" fmla="*/ 19 w 38"/>
                <a:gd name="T15" fmla="*/ 3 h 39"/>
                <a:gd name="T16" fmla="*/ 3 w 38"/>
                <a:gd name="T17" fmla="*/ 20 h 39"/>
                <a:gd name="T18" fmla="*/ 19 w 38"/>
                <a:gd name="T19" fmla="*/ 36 h 39"/>
                <a:gd name="T20" fmla="*/ 19 w 38"/>
                <a:gd name="T21" fmla="*/ 23 h 39"/>
                <a:gd name="T22" fmla="*/ 15 w 38"/>
                <a:gd name="T23" fmla="*/ 23 h 39"/>
                <a:gd name="T24" fmla="*/ 15 w 38"/>
                <a:gd name="T25" fmla="*/ 31 h 39"/>
                <a:gd name="T26" fmla="*/ 11 w 38"/>
                <a:gd name="T27" fmla="*/ 31 h 39"/>
                <a:gd name="T28" fmla="*/ 11 w 38"/>
                <a:gd name="T29" fmla="*/ 9 h 39"/>
                <a:gd name="T30" fmla="*/ 18 w 38"/>
                <a:gd name="T31" fmla="*/ 9 h 39"/>
                <a:gd name="T32" fmla="*/ 27 w 38"/>
                <a:gd name="T33" fmla="*/ 15 h 39"/>
                <a:gd name="T34" fmla="*/ 23 w 38"/>
                <a:gd name="T35" fmla="*/ 22 h 39"/>
                <a:gd name="T36" fmla="*/ 27 w 38"/>
                <a:gd name="T37" fmla="*/ 31 h 39"/>
                <a:gd name="T38" fmla="*/ 23 w 38"/>
                <a:gd name="T39" fmla="*/ 31 h 39"/>
                <a:gd name="T40" fmla="*/ 19 w 38"/>
                <a:gd name="T41" fmla="*/ 23 h 39"/>
                <a:gd name="T42" fmla="*/ 15 w 38"/>
                <a:gd name="T43" fmla="*/ 19 h 39"/>
                <a:gd name="T44" fmla="*/ 19 w 38"/>
                <a:gd name="T45" fmla="*/ 19 h 39"/>
                <a:gd name="T46" fmla="*/ 23 w 38"/>
                <a:gd name="T47" fmla="*/ 16 h 39"/>
                <a:gd name="T48" fmla="*/ 18 w 38"/>
                <a:gd name="T49" fmla="*/ 12 h 39"/>
                <a:gd name="T50" fmla="*/ 15 w 38"/>
                <a:gd name="T51" fmla="*/ 12 h 39"/>
                <a:gd name="T52" fmla="*/ 15 w 38"/>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9">
                  <a:moveTo>
                    <a:pt x="19" y="0"/>
                  </a:moveTo>
                  <a:cubicBezTo>
                    <a:pt x="30" y="0"/>
                    <a:pt x="38" y="9"/>
                    <a:pt x="38" y="20"/>
                  </a:cubicBezTo>
                  <a:cubicBezTo>
                    <a:pt x="38" y="30"/>
                    <a:pt x="30" y="39"/>
                    <a:pt x="19" y="39"/>
                  </a:cubicBezTo>
                  <a:cubicBezTo>
                    <a:pt x="7" y="39"/>
                    <a:pt x="0" y="30"/>
                    <a:pt x="0" y="20"/>
                  </a:cubicBezTo>
                  <a:cubicBezTo>
                    <a:pt x="0" y="9"/>
                    <a:pt x="7" y="0"/>
                    <a:pt x="19" y="0"/>
                  </a:cubicBezTo>
                  <a:close/>
                  <a:moveTo>
                    <a:pt x="19" y="36"/>
                  </a:moveTo>
                  <a:cubicBezTo>
                    <a:pt x="28" y="36"/>
                    <a:pt x="34" y="29"/>
                    <a:pt x="34" y="20"/>
                  </a:cubicBezTo>
                  <a:cubicBezTo>
                    <a:pt x="34" y="11"/>
                    <a:pt x="28" y="3"/>
                    <a:pt x="19" y="3"/>
                  </a:cubicBezTo>
                  <a:cubicBezTo>
                    <a:pt x="10" y="3"/>
                    <a:pt x="3" y="11"/>
                    <a:pt x="3" y="20"/>
                  </a:cubicBezTo>
                  <a:cubicBezTo>
                    <a:pt x="3" y="29"/>
                    <a:pt x="10" y="36"/>
                    <a:pt x="19" y="36"/>
                  </a:cubicBezTo>
                  <a:close/>
                  <a:moveTo>
                    <a:pt x="19" y="23"/>
                  </a:moveTo>
                  <a:cubicBezTo>
                    <a:pt x="15" y="23"/>
                    <a:pt x="15" y="23"/>
                    <a:pt x="15" y="23"/>
                  </a:cubicBezTo>
                  <a:cubicBezTo>
                    <a:pt x="15" y="31"/>
                    <a:pt x="15" y="31"/>
                    <a:pt x="15" y="31"/>
                  </a:cubicBezTo>
                  <a:cubicBezTo>
                    <a:pt x="11" y="31"/>
                    <a:pt x="11" y="31"/>
                    <a:pt x="11" y="31"/>
                  </a:cubicBezTo>
                  <a:cubicBezTo>
                    <a:pt x="11" y="9"/>
                    <a:pt x="11" y="9"/>
                    <a:pt x="11" y="9"/>
                  </a:cubicBezTo>
                  <a:cubicBezTo>
                    <a:pt x="18" y="9"/>
                    <a:pt x="18" y="9"/>
                    <a:pt x="18" y="9"/>
                  </a:cubicBezTo>
                  <a:cubicBezTo>
                    <a:pt x="24" y="9"/>
                    <a:pt x="27" y="10"/>
                    <a:pt x="27" y="15"/>
                  </a:cubicBezTo>
                  <a:cubicBezTo>
                    <a:pt x="27" y="19"/>
                    <a:pt x="26" y="21"/>
                    <a:pt x="23" y="22"/>
                  </a:cubicBezTo>
                  <a:cubicBezTo>
                    <a:pt x="27" y="31"/>
                    <a:pt x="27" y="31"/>
                    <a:pt x="27" y="31"/>
                  </a:cubicBezTo>
                  <a:cubicBezTo>
                    <a:pt x="23" y="31"/>
                    <a:pt x="23" y="31"/>
                    <a:pt x="23" y="31"/>
                  </a:cubicBezTo>
                  <a:lnTo>
                    <a:pt x="19" y="23"/>
                  </a:lnTo>
                  <a:close/>
                  <a:moveTo>
                    <a:pt x="15" y="19"/>
                  </a:moveTo>
                  <a:cubicBezTo>
                    <a:pt x="19" y="19"/>
                    <a:pt x="19" y="19"/>
                    <a:pt x="19" y="19"/>
                  </a:cubicBezTo>
                  <a:cubicBezTo>
                    <a:pt x="22" y="19"/>
                    <a:pt x="23" y="18"/>
                    <a:pt x="23" y="16"/>
                  </a:cubicBezTo>
                  <a:cubicBezTo>
                    <a:pt x="23" y="13"/>
                    <a:pt x="21" y="12"/>
                    <a:pt x="18" y="12"/>
                  </a:cubicBezTo>
                  <a:cubicBezTo>
                    <a:pt x="15" y="12"/>
                    <a:pt x="15" y="12"/>
                    <a:pt x="15" y="12"/>
                  </a:cubicBezTo>
                  <a:lnTo>
                    <a:pt x="15" y="19"/>
                  </a:ln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grpSp>
      <p:sp>
        <p:nvSpPr>
          <p:cNvPr id="16" name="Rectangle 15"/>
          <p:cNvSpPr/>
          <p:nvPr userDrawn="1"/>
        </p:nvSpPr>
        <p:spPr>
          <a:xfrm>
            <a:off x="381000" y="6362700"/>
            <a:ext cx="1473200" cy="2968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7" name="Rectangle 16"/>
          <p:cNvSpPr/>
          <p:nvPr userDrawn="1"/>
        </p:nvSpPr>
        <p:spPr>
          <a:xfrm>
            <a:off x="0" y="6311900"/>
            <a:ext cx="12188825" cy="546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grpSp>
        <p:nvGrpSpPr>
          <p:cNvPr id="18" name="Group 26"/>
          <p:cNvGrpSpPr>
            <a:grpSpLocks/>
          </p:cNvGrpSpPr>
          <p:nvPr userDrawn="1"/>
        </p:nvGrpSpPr>
        <p:grpSpPr bwMode="auto">
          <a:xfrm>
            <a:off x="7099300" y="173038"/>
            <a:ext cx="4795838" cy="6694487"/>
            <a:chOff x="7573963" y="693738"/>
            <a:chExt cx="4422775" cy="6173787"/>
          </a:xfrm>
        </p:grpSpPr>
        <p:sp>
          <p:nvSpPr>
            <p:cNvPr id="19" name="Freeform 3"/>
            <p:cNvSpPr>
              <a:spLocks noChangeArrowheads="1"/>
            </p:cNvSpPr>
            <p:nvPr/>
          </p:nvSpPr>
          <p:spPr bwMode="auto">
            <a:xfrm>
              <a:off x="11466766" y="1619001"/>
              <a:ext cx="61488" cy="983824"/>
            </a:xfrm>
            <a:custGeom>
              <a:avLst/>
              <a:gdLst>
                <a:gd name="T0" fmla="*/ 0 w 175"/>
                <a:gd name="T1" fmla="*/ 0 h 2739"/>
                <a:gd name="T2" fmla="*/ 0 w 175"/>
                <a:gd name="T3" fmla="*/ 2147483647 h 2739"/>
                <a:gd name="T4" fmla="*/ 2147483647 w 175"/>
                <a:gd name="T5" fmla="*/ 2147483647 h 2739"/>
                <a:gd name="T6" fmla="*/ 2147483647 w 175"/>
                <a:gd name="T7" fmla="*/ 2147483647 h 2739"/>
                <a:gd name="T8" fmla="*/ 2147483647 w 175"/>
                <a:gd name="T9" fmla="*/ 2147483647 h 2739"/>
                <a:gd name="T10" fmla="*/ 2147483647 w 175"/>
                <a:gd name="T11" fmla="*/ 2147483647 h 2739"/>
                <a:gd name="T12" fmla="*/ 2147483647 w 175"/>
                <a:gd name="T13" fmla="*/ 2147483647 h 2739"/>
                <a:gd name="T14" fmla="*/ 2147483647 w 175"/>
                <a:gd name="T15" fmla="*/ 2147483647 h 2739"/>
                <a:gd name="T16" fmla="*/ 2147483647 w 175"/>
                <a:gd name="T17" fmla="*/ 2147483647 h 2739"/>
                <a:gd name="T18" fmla="*/ 2147483647 w 175"/>
                <a:gd name="T19" fmla="*/ 2147483647 h 2739"/>
                <a:gd name="T20" fmla="*/ 2147483647 w 175"/>
                <a:gd name="T21" fmla="*/ 2147483647 h 2739"/>
                <a:gd name="T22" fmla="*/ 2147483647 w 175"/>
                <a:gd name="T23" fmla="*/ 2147483647 h 2739"/>
                <a:gd name="T24" fmla="*/ 0 w 175"/>
                <a:gd name="T25" fmla="*/ 0 h 27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2739">
                  <a:moveTo>
                    <a:pt x="0" y="0"/>
                  </a:moveTo>
                  <a:lnTo>
                    <a:pt x="0" y="2738"/>
                  </a:lnTo>
                  <a:lnTo>
                    <a:pt x="174" y="2738"/>
                  </a:lnTo>
                  <a:lnTo>
                    <a:pt x="174" y="272"/>
                  </a:lnTo>
                  <a:lnTo>
                    <a:pt x="136" y="250"/>
                  </a:lnTo>
                  <a:lnTo>
                    <a:pt x="103" y="223"/>
                  </a:lnTo>
                  <a:lnTo>
                    <a:pt x="76" y="196"/>
                  </a:lnTo>
                  <a:lnTo>
                    <a:pt x="49" y="164"/>
                  </a:lnTo>
                  <a:lnTo>
                    <a:pt x="27" y="125"/>
                  </a:lnTo>
                  <a:lnTo>
                    <a:pt x="11" y="87"/>
                  </a:lnTo>
                  <a:lnTo>
                    <a:pt x="5" y="44"/>
                  </a:lnTo>
                  <a:lnTo>
                    <a:pt x="0" y="0"/>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0" name="Freeform 4"/>
            <p:cNvSpPr>
              <a:spLocks noChangeArrowheads="1"/>
            </p:cNvSpPr>
            <p:nvPr/>
          </p:nvSpPr>
          <p:spPr bwMode="auto">
            <a:xfrm>
              <a:off x="10220893" y="4595360"/>
              <a:ext cx="61488" cy="168363"/>
            </a:xfrm>
            <a:custGeom>
              <a:avLst/>
              <a:gdLst>
                <a:gd name="T0" fmla="*/ 0 w 175"/>
                <a:gd name="T1" fmla="*/ 2147483647 h 474"/>
                <a:gd name="T2" fmla="*/ 0 w 175"/>
                <a:gd name="T3" fmla="*/ 2147483647 h 474"/>
                <a:gd name="T4" fmla="*/ 2147483647 w 175"/>
                <a:gd name="T5" fmla="*/ 2147483647 h 474"/>
                <a:gd name="T6" fmla="*/ 2147483647 w 175"/>
                <a:gd name="T7" fmla="*/ 0 h 474"/>
                <a:gd name="T8" fmla="*/ 2147483647 w 175"/>
                <a:gd name="T9" fmla="*/ 0 h 474"/>
                <a:gd name="T10" fmla="*/ 2147483647 w 175"/>
                <a:gd name="T11" fmla="*/ 2147483647 h 474"/>
                <a:gd name="T12" fmla="*/ 2147483647 w 175"/>
                <a:gd name="T13" fmla="*/ 2147483647 h 474"/>
                <a:gd name="T14" fmla="*/ 2147483647 w 175"/>
                <a:gd name="T15" fmla="*/ 2147483647 h 474"/>
                <a:gd name="T16" fmla="*/ 2147483647 w 175"/>
                <a:gd name="T17" fmla="*/ 2147483647 h 474"/>
                <a:gd name="T18" fmla="*/ 2147483647 w 175"/>
                <a:gd name="T19" fmla="*/ 2147483647 h 474"/>
                <a:gd name="T20" fmla="*/ 2147483647 w 175"/>
                <a:gd name="T21" fmla="*/ 2147483647 h 474"/>
                <a:gd name="T22" fmla="*/ 2147483647 w 175"/>
                <a:gd name="T23" fmla="*/ 2147483647 h 474"/>
                <a:gd name="T24" fmla="*/ 0 w 175"/>
                <a:gd name="T25" fmla="*/ 2147483647 h 4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474">
                  <a:moveTo>
                    <a:pt x="0" y="273"/>
                  </a:moveTo>
                  <a:lnTo>
                    <a:pt x="0" y="473"/>
                  </a:lnTo>
                  <a:lnTo>
                    <a:pt x="174" y="473"/>
                  </a:lnTo>
                  <a:lnTo>
                    <a:pt x="174" y="0"/>
                  </a:lnTo>
                  <a:lnTo>
                    <a:pt x="174" y="44"/>
                  </a:lnTo>
                  <a:lnTo>
                    <a:pt x="163" y="88"/>
                  </a:lnTo>
                  <a:lnTo>
                    <a:pt x="147" y="125"/>
                  </a:lnTo>
                  <a:lnTo>
                    <a:pt x="125" y="164"/>
                  </a:lnTo>
                  <a:lnTo>
                    <a:pt x="103" y="196"/>
                  </a:lnTo>
                  <a:lnTo>
                    <a:pt x="71" y="229"/>
                  </a:lnTo>
                  <a:lnTo>
                    <a:pt x="38" y="250"/>
                  </a:lnTo>
                  <a:lnTo>
                    <a:pt x="0" y="273"/>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1" name="Freeform 5"/>
            <p:cNvSpPr>
              <a:spLocks noChangeArrowheads="1"/>
            </p:cNvSpPr>
            <p:nvPr/>
          </p:nvSpPr>
          <p:spPr bwMode="auto">
            <a:xfrm>
              <a:off x="8663187" y="6008144"/>
              <a:ext cx="60025" cy="262060"/>
            </a:xfrm>
            <a:custGeom>
              <a:avLst/>
              <a:gdLst>
                <a:gd name="T0" fmla="*/ 0 w 174"/>
                <a:gd name="T1" fmla="*/ 2147483647 h 734"/>
                <a:gd name="T2" fmla="*/ 0 w 174"/>
                <a:gd name="T3" fmla="*/ 2147483647 h 734"/>
                <a:gd name="T4" fmla="*/ 2147483647 w 174"/>
                <a:gd name="T5" fmla="*/ 2147483647 h 734"/>
                <a:gd name="T6" fmla="*/ 2147483647 w 174"/>
                <a:gd name="T7" fmla="*/ 0 h 734"/>
                <a:gd name="T8" fmla="*/ 2147483647 w 174"/>
                <a:gd name="T9" fmla="*/ 0 h 734"/>
                <a:gd name="T10" fmla="*/ 2147483647 w 174"/>
                <a:gd name="T11" fmla="*/ 2147483647 h 734"/>
                <a:gd name="T12" fmla="*/ 2147483647 w 174"/>
                <a:gd name="T13" fmla="*/ 2147483647 h 734"/>
                <a:gd name="T14" fmla="*/ 2147483647 w 174"/>
                <a:gd name="T15" fmla="*/ 2147483647 h 734"/>
                <a:gd name="T16" fmla="*/ 2147483647 w 174"/>
                <a:gd name="T17" fmla="*/ 2147483647 h 734"/>
                <a:gd name="T18" fmla="*/ 2147483647 w 174"/>
                <a:gd name="T19" fmla="*/ 2147483647 h 734"/>
                <a:gd name="T20" fmla="*/ 2147483647 w 174"/>
                <a:gd name="T21" fmla="*/ 2147483647 h 734"/>
                <a:gd name="T22" fmla="*/ 2147483647 w 174"/>
                <a:gd name="T23" fmla="*/ 2147483647 h 734"/>
                <a:gd name="T24" fmla="*/ 0 w 174"/>
                <a:gd name="T25" fmla="*/ 2147483647 h 7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4" h="734">
                  <a:moveTo>
                    <a:pt x="0" y="271"/>
                  </a:moveTo>
                  <a:lnTo>
                    <a:pt x="0" y="733"/>
                  </a:lnTo>
                  <a:lnTo>
                    <a:pt x="173" y="733"/>
                  </a:lnTo>
                  <a:lnTo>
                    <a:pt x="173" y="0"/>
                  </a:lnTo>
                  <a:lnTo>
                    <a:pt x="173" y="43"/>
                  </a:lnTo>
                  <a:lnTo>
                    <a:pt x="162" y="87"/>
                  </a:lnTo>
                  <a:lnTo>
                    <a:pt x="146" y="125"/>
                  </a:lnTo>
                  <a:lnTo>
                    <a:pt x="130" y="163"/>
                  </a:lnTo>
                  <a:lnTo>
                    <a:pt x="102" y="196"/>
                  </a:lnTo>
                  <a:lnTo>
                    <a:pt x="70" y="228"/>
                  </a:lnTo>
                  <a:lnTo>
                    <a:pt x="37" y="250"/>
                  </a:lnTo>
                  <a:lnTo>
                    <a:pt x="0" y="271"/>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2" name="Freeform 6"/>
            <p:cNvSpPr>
              <a:spLocks noChangeArrowheads="1"/>
            </p:cNvSpPr>
            <p:nvPr/>
          </p:nvSpPr>
          <p:spPr bwMode="auto">
            <a:xfrm>
              <a:off x="11311581" y="2573544"/>
              <a:ext cx="373322" cy="216675"/>
            </a:xfrm>
            <a:custGeom>
              <a:avLst/>
              <a:gdLst>
                <a:gd name="T0" fmla="*/ 2147483647 w 1043"/>
                <a:gd name="T1" fmla="*/ 2147483647 h 610"/>
                <a:gd name="T2" fmla="*/ 2147483647 w 1043"/>
                <a:gd name="T3" fmla="*/ 2147483647 h 610"/>
                <a:gd name="T4" fmla="*/ 2147483647 w 1043"/>
                <a:gd name="T5" fmla="*/ 2147483647 h 610"/>
                <a:gd name="T6" fmla="*/ 2147483647 w 1043"/>
                <a:gd name="T7" fmla="*/ 2147483647 h 610"/>
                <a:gd name="T8" fmla="*/ 2147483647 w 1043"/>
                <a:gd name="T9" fmla="*/ 2147483647 h 610"/>
                <a:gd name="T10" fmla="*/ 2147483647 w 1043"/>
                <a:gd name="T11" fmla="*/ 2147483647 h 610"/>
                <a:gd name="T12" fmla="*/ 0 w 1043"/>
                <a:gd name="T13" fmla="*/ 2147483647 h 610"/>
                <a:gd name="T14" fmla="*/ 0 w 1043"/>
                <a:gd name="T15" fmla="*/ 2147483647 h 610"/>
                <a:gd name="T16" fmla="*/ 2147483647 w 1043"/>
                <a:gd name="T17" fmla="*/ 2147483647 h 610"/>
                <a:gd name="T18" fmla="*/ 2147483647 w 1043"/>
                <a:gd name="T19" fmla="*/ 2147483647 h 610"/>
                <a:gd name="T20" fmla="*/ 2147483647 w 1043"/>
                <a:gd name="T21" fmla="*/ 2147483647 h 610"/>
                <a:gd name="T22" fmla="*/ 2147483647 w 1043"/>
                <a:gd name="T23" fmla="*/ 2147483647 h 610"/>
                <a:gd name="T24" fmla="*/ 2147483647 w 1043"/>
                <a:gd name="T25" fmla="*/ 0 h 610"/>
                <a:gd name="T26" fmla="*/ 2147483647 w 1043"/>
                <a:gd name="T27" fmla="*/ 0 h 610"/>
                <a:gd name="T28" fmla="*/ 2147483647 w 1043"/>
                <a:gd name="T29" fmla="*/ 2147483647 h 610"/>
                <a:gd name="T30" fmla="*/ 2147483647 w 1043"/>
                <a:gd name="T31" fmla="*/ 2147483647 h 610"/>
                <a:gd name="T32" fmla="*/ 2147483647 w 1043"/>
                <a:gd name="T33" fmla="*/ 2147483647 h 610"/>
                <a:gd name="T34" fmla="*/ 2147483647 w 1043"/>
                <a:gd name="T35" fmla="*/ 2147483647 h 610"/>
                <a:gd name="T36" fmla="*/ 2147483647 w 1043"/>
                <a:gd name="T37" fmla="*/ 2147483647 h 610"/>
                <a:gd name="T38" fmla="*/ 2147483647 w 1043"/>
                <a:gd name="T39" fmla="*/ 2147483647 h 610"/>
                <a:gd name="T40" fmla="*/ 2147483647 w 1043"/>
                <a:gd name="T41" fmla="*/ 2147483647 h 610"/>
                <a:gd name="T42" fmla="*/ 2147483647 w 1043"/>
                <a:gd name="T43" fmla="*/ 2147483647 h 610"/>
                <a:gd name="T44" fmla="*/ 2147483647 w 1043"/>
                <a:gd name="T45" fmla="*/ 2147483647 h 610"/>
                <a:gd name="T46" fmla="*/ 2147483647 w 1043"/>
                <a:gd name="T47" fmla="*/ 2147483647 h 610"/>
                <a:gd name="T48" fmla="*/ 2147483647 w 1043"/>
                <a:gd name="T49" fmla="*/ 2147483647 h 610"/>
                <a:gd name="T50" fmla="*/ 2147483647 w 1043"/>
                <a:gd name="T51" fmla="*/ 2147483647 h 610"/>
                <a:gd name="T52" fmla="*/ 2147483647 w 1043"/>
                <a:gd name="T53" fmla="*/ 2147483647 h 610"/>
                <a:gd name="T54" fmla="*/ 2147483647 w 1043"/>
                <a:gd name="T55" fmla="*/ 2147483647 h 610"/>
                <a:gd name="T56" fmla="*/ 2147483647 w 1043"/>
                <a:gd name="T57" fmla="*/ 2147483647 h 610"/>
                <a:gd name="T58" fmla="*/ 2147483647 w 1043"/>
                <a:gd name="T59" fmla="*/ 2147483647 h 6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043" h="610">
                  <a:moveTo>
                    <a:pt x="521" y="609"/>
                  </a:moveTo>
                  <a:lnTo>
                    <a:pt x="488" y="604"/>
                  </a:lnTo>
                  <a:lnTo>
                    <a:pt x="472" y="593"/>
                  </a:lnTo>
                  <a:lnTo>
                    <a:pt x="461" y="581"/>
                  </a:lnTo>
                  <a:lnTo>
                    <a:pt x="27" y="152"/>
                  </a:lnTo>
                  <a:lnTo>
                    <a:pt x="10" y="131"/>
                  </a:lnTo>
                  <a:lnTo>
                    <a:pt x="0" y="104"/>
                  </a:lnTo>
                  <a:lnTo>
                    <a:pt x="0" y="82"/>
                  </a:lnTo>
                  <a:lnTo>
                    <a:pt x="5" y="55"/>
                  </a:lnTo>
                  <a:lnTo>
                    <a:pt x="21" y="33"/>
                  </a:lnTo>
                  <a:lnTo>
                    <a:pt x="37" y="17"/>
                  </a:lnTo>
                  <a:lnTo>
                    <a:pt x="65" y="6"/>
                  </a:lnTo>
                  <a:lnTo>
                    <a:pt x="86" y="0"/>
                  </a:lnTo>
                  <a:lnTo>
                    <a:pt x="955" y="0"/>
                  </a:lnTo>
                  <a:lnTo>
                    <a:pt x="977" y="6"/>
                  </a:lnTo>
                  <a:lnTo>
                    <a:pt x="1004" y="17"/>
                  </a:lnTo>
                  <a:lnTo>
                    <a:pt x="1020" y="33"/>
                  </a:lnTo>
                  <a:lnTo>
                    <a:pt x="1031" y="55"/>
                  </a:lnTo>
                  <a:lnTo>
                    <a:pt x="1042" y="82"/>
                  </a:lnTo>
                  <a:lnTo>
                    <a:pt x="1037" y="104"/>
                  </a:lnTo>
                  <a:lnTo>
                    <a:pt x="1031" y="131"/>
                  </a:lnTo>
                  <a:lnTo>
                    <a:pt x="1014" y="152"/>
                  </a:lnTo>
                  <a:lnTo>
                    <a:pt x="581" y="581"/>
                  </a:lnTo>
                  <a:lnTo>
                    <a:pt x="570" y="593"/>
                  </a:lnTo>
                  <a:lnTo>
                    <a:pt x="553" y="604"/>
                  </a:lnTo>
                  <a:lnTo>
                    <a:pt x="521" y="609"/>
                  </a:lnTo>
                  <a:close/>
                  <a:moveTo>
                    <a:pt x="298" y="174"/>
                  </a:moveTo>
                  <a:lnTo>
                    <a:pt x="521" y="397"/>
                  </a:lnTo>
                  <a:lnTo>
                    <a:pt x="743" y="174"/>
                  </a:lnTo>
                  <a:lnTo>
                    <a:pt x="298" y="174"/>
                  </a:lnTo>
                  <a:close/>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3" name="Freeform 7"/>
            <p:cNvSpPr>
              <a:spLocks noChangeArrowheads="1"/>
            </p:cNvSpPr>
            <p:nvPr/>
          </p:nvSpPr>
          <p:spPr bwMode="auto">
            <a:xfrm>
              <a:off x="11156396" y="1960118"/>
              <a:ext cx="61488" cy="4141723"/>
            </a:xfrm>
            <a:custGeom>
              <a:avLst/>
              <a:gdLst>
                <a:gd name="T0" fmla="*/ 0 w 174"/>
                <a:gd name="T1" fmla="*/ 2147483647 h 11511"/>
                <a:gd name="T2" fmla="*/ 0 w 174"/>
                <a:gd name="T3" fmla="*/ 2147483647 h 11511"/>
                <a:gd name="T4" fmla="*/ 0 w 174"/>
                <a:gd name="T5" fmla="*/ 2147483647 h 11511"/>
                <a:gd name="T6" fmla="*/ 2147483647 w 174"/>
                <a:gd name="T7" fmla="*/ 2147483647 h 11511"/>
                <a:gd name="T8" fmla="*/ 2147483647 w 174"/>
                <a:gd name="T9" fmla="*/ 2147483647 h 11511"/>
                <a:gd name="T10" fmla="*/ 2147483647 w 174"/>
                <a:gd name="T11" fmla="*/ 2147483647 h 11511"/>
                <a:gd name="T12" fmla="*/ 2147483647 w 174"/>
                <a:gd name="T13" fmla="*/ 2147483647 h 11511"/>
                <a:gd name="T14" fmla="*/ 2147483647 w 174"/>
                <a:gd name="T15" fmla="*/ 2147483647 h 11511"/>
                <a:gd name="T16" fmla="*/ 2147483647 w 174"/>
                <a:gd name="T17" fmla="*/ 2147483647 h 11511"/>
                <a:gd name="T18" fmla="*/ 2147483647 w 174"/>
                <a:gd name="T19" fmla="*/ 2147483647 h 11511"/>
                <a:gd name="T20" fmla="*/ 2147483647 w 174"/>
                <a:gd name="T21" fmla="*/ 0 h 11511"/>
                <a:gd name="T22" fmla="*/ 0 w 174"/>
                <a:gd name="T23" fmla="*/ 0 h 11511"/>
                <a:gd name="T24" fmla="*/ 0 w 174"/>
                <a:gd name="T25" fmla="*/ 2147483647 h 11511"/>
                <a:gd name="T26" fmla="*/ 2147483647 w 174"/>
                <a:gd name="T27" fmla="*/ 2147483647 h 11511"/>
                <a:gd name="T28" fmla="*/ 2147483647 w 174"/>
                <a:gd name="T29" fmla="*/ 2147483647 h 11511"/>
                <a:gd name="T30" fmla="*/ 2147483647 w 174"/>
                <a:gd name="T31" fmla="*/ 2147483647 h 11511"/>
                <a:gd name="T32" fmla="*/ 2147483647 w 174"/>
                <a:gd name="T33" fmla="*/ 2147483647 h 11511"/>
                <a:gd name="T34" fmla="*/ 2147483647 w 174"/>
                <a:gd name="T35" fmla="*/ 2147483647 h 11511"/>
                <a:gd name="T36" fmla="*/ 2147483647 w 174"/>
                <a:gd name="T37" fmla="*/ 2147483647 h 11511"/>
                <a:gd name="T38" fmla="*/ 2147483647 w 174"/>
                <a:gd name="T39" fmla="*/ 2147483647 h 11511"/>
                <a:gd name="T40" fmla="*/ 2147483647 w 174"/>
                <a:gd name="T41" fmla="*/ 2147483647 h 11511"/>
                <a:gd name="T42" fmla="*/ 2147483647 w 174"/>
                <a:gd name="T43" fmla="*/ 2147483647 h 11511"/>
                <a:gd name="T44" fmla="*/ 0 w 174"/>
                <a:gd name="T45" fmla="*/ 2147483647 h 11511"/>
                <a:gd name="T46" fmla="*/ 0 w 174"/>
                <a:gd name="T47" fmla="*/ 2147483647 h 115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74" h="11511">
                  <a:moveTo>
                    <a:pt x="0" y="2928"/>
                  </a:moveTo>
                  <a:lnTo>
                    <a:pt x="0" y="2928"/>
                  </a:lnTo>
                  <a:lnTo>
                    <a:pt x="0" y="2885"/>
                  </a:lnTo>
                  <a:lnTo>
                    <a:pt x="10" y="2841"/>
                  </a:lnTo>
                  <a:lnTo>
                    <a:pt x="27" y="2803"/>
                  </a:lnTo>
                  <a:lnTo>
                    <a:pt x="43" y="2765"/>
                  </a:lnTo>
                  <a:lnTo>
                    <a:pt x="70" y="2733"/>
                  </a:lnTo>
                  <a:lnTo>
                    <a:pt x="103" y="2700"/>
                  </a:lnTo>
                  <a:lnTo>
                    <a:pt x="135" y="2678"/>
                  </a:lnTo>
                  <a:lnTo>
                    <a:pt x="173" y="2656"/>
                  </a:lnTo>
                  <a:lnTo>
                    <a:pt x="173" y="0"/>
                  </a:lnTo>
                  <a:lnTo>
                    <a:pt x="0" y="0"/>
                  </a:lnTo>
                  <a:lnTo>
                    <a:pt x="0" y="11510"/>
                  </a:lnTo>
                  <a:lnTo>
                    <a:pt x="173" y="11510"/>
                  </a:lnTo>
                  <a:lnTo>
                    <a:pt x="173" y="3205"/>
                  </a:lnTo>
                  <a:lnTo>
                    <a:pt x="135" y="3184"/>
                  </a:lnTo>
                  <a:lnTo>
                    <a:pt x="103" y="3156"/>
                  </a:lnTo>
                  <a:lnTo>
                    <a:pt x="70" y="3129"/>
                  </a:lnTo>
                  <a:lnTo>
                    <a:pt x="43" y="3091"/>
                  </a:lnTo>
                  <a:lnTo>
                    <a:pt x="27" y="3059"/>
                  </a:lnTo>
                  <a:lnTo>
                    <a:pt x="10" y="3015"/>
                  </a:lnTo>
                  <a:lnTo>
                    <a:pt x="0" y="2972"/>
                  </a:lnTo>
                  <a:lnTo>
                    <a:pt x="0" y="2928"/>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4" name="Freeform 8"/>
            <p:cNvSpPr>
              <a:spLocks noChangeArrowheads="1"/>
            </p:cNvSpPr>
            <p:nvPr/>
          </p:nvSpPr>
          <p:spPr bwMode="auto">
            <a:xfrm>
              <a:off x="11311581" y="2118232"/>
              <a:ext cx="60024" cy="895982"/>
            </a:xfrm>
            <a:custGeom>
              <a:avLst/>
              <a:gdLst>
                <a:gd name="T0" fmla="*/ 0 w 174"/>
                <a:gd name="T1" fmla="*/ 0 h 2494"/>
                <a:gd name="T2" fmla="*/ 0 w 174"/>
                <a:gd name="T3" fmla="*/ 2147483647 h 2494"/>
                <a:gd name="T4" fmla="*/ 0 w 174"/>
                <a:gd name="T5" fmla="*/ 2147483647 h 2494"/>
                <a:gd name="T6" fmla="*/ 2147483647 w 174"/>
                <a:gd name="T7" fmla="*/ 2147483647 h 2494"/>
                <a:gd name="T8" fmla="*/ 2147483647 w 174"/>
                <a:gd name="T9" fmla="*/ 2147483647 h 2494"/>
                <a:gd name="T10" fmla="*/ 2147483647 w 174"/>
                <a:gd name="T11" fmla="*/ 2147483647 h 2494"/>
                <a:gd name="T12" fmla="*/ 2147483647 w 174"/>
                <a:gd name="T13" fmla="*/ 2147483647 h 2494"/>
                <a:gd name="T14" fmla="*/ 2147483647 w 174"/>
                <a:gd name="T15" fmla="*/ 2147483647 h 2494"/>
                <a:gd name="T16" fmla="*/ 2147483647 w 174"/>
                <a:gd name="T17" fmla="*/ 2147483647 h 2494"/>
                <a:gd name="T18" fmla="*/ 2147483647 w 174"/>
                <a:gd name="T19" fmla="*/ 2147483647 h 2494"/>
                <a:gd name="T20" fmla="*/ 2147483647 w 174"/>
                <a:gd name="T21" fmla="*/ 2147483647 h 2494"/>
                <a:gd name="T22" fmla="*/ 2147483647 w 174"/>
                <a:gd name="T23" fmla="*/ 0 h 2494"/>
                <a:gd name="T24" fmla="*/ 0 w 174"/>
                <a:gd name="T25" fmla="*/ 0 h 24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4" h="2494">
                  <a:moveTo>
                    <a:pt x="0" y="0"/>
                  </a:moveTo>
                  <a:lnTo>
                    <a:pt x="0" y="2221"/>
                  </a:lnTo>
                  <a:lnTo>
                    <a:pt x="37" y="2243"/>
                  </a:lnTo>
                  <a:lnTo>
                    <a:pt x="70" y="2265"/>
                  </a:lnTo>
                  <a:lnTo>
                    <a:pt x="102" y="2298"/>
                  </a:lnTo>
                  <a:lnTo>
                    <a:pt x="125" y="2330"/>
                  </a:lnTo>
                  <a:lnTo>
                    <a:pt x="146" y="2368"/>
                  </a:lnTo>
                  <a:lnTo>
                    <a:pt x="162" y="2406"/>
                  </a:lnTo>
                  <a:lnTo>
                    <a:pt x="173" y="2450"/>
                  </a:lnTo>
                  <a:lnTo>
                    <a:pt x="173" y="2493"/>
                  </a:lnTo>
                  <a:lnTo>
                    <a:pt x="173" y="0"/>
                  </a:lnTo>
                  <a:lnTo>
                    <a:pt x="0" y="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5" name="Freeform 9"/>
            <p:cNvSpPr>
              <a:spLocks noChangeArrowheads="1"/>
            </p:cNvSpPr>
            <p:nvPr/>
          </p:nvSpPr>
          <p:spPr bwMode="auto">
            <a:xfrm>
              <a:off x="11311581" y="3014215"/>
              <a:ext cx="60024" cy="538761"/>
            </a:xfrm>
            <a:custGeom>
              <a:avLst/>
              <a:gdLst>
                <a:gd name="T0" fmla="*/ 0 w 174"/>
                <a:gd name="T1" fmla="*/ 2147483647 h 1500"/>
                <a:gd name="T2" fmla="*/ 0 w 174"/>
                <a:gd name="T3" fmla="*/ 2147483647 h 1500"/>
                <a:gd name="T4" fmla="*/ 2147483647 w 174"/>
                <a:gd name="T5" fmla="*/ 2147483647 h 1500"/>
                <a:gd name="T6" fmla="*/ 2147483647 w 174"/>
                <a:gd name="T7" fmla="*/ 0 h 1500"/>
                <a:gd name="T8" fmla="*/ 2147483647 w 174"/>
                <a:gd name="T9" fmla="*/ 0 h 1500"/>
                <a:gd name="T10" fmla="*/ 2147483647 w 174"/>
                <a:gd name="T11" fmla="*/ 2147483647 h 1500"/>
                <a:gd name="T12" fmla="*/ 2147483647 w 174"/>
                <a:gd name="T13" fmla="*/ 2147483647 h 1500"/>
                <a:gd name="T14" fmla="*/ 2147483647 w 174"/>
                <a:gd name="T15" fmla="*/ 2147483647 h 1500"/>
                <a:gd name="T16" fmla="*/ 2147483647 w 174"/>
                <a:gd name="T17" fmla="*/ 2147483647 h 1500"/>
                <a:gd name="T18" fmla="*/ 2147483647 w 174"/>
                <a:gd name="T19" fmla="*/ 2147483647 h 1500"/>
                <a:gd name="T20" fmla="*/ 2147483647 w 174"/>
                <a:gd name="T21" fmla="*/ 2147483647 h 1500"/>
                <a:gd name="T22" fmla="*/ 2147483647 w 174"/>
                <a:gd name="T23" fmla="*/ 2147483647 h 1500"/>
                <a:gd name="T24" fmla="*/ 0 w 174"/>
                <a:gd name="T25" fmla="*/ 2147483647 h 15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4" h="1500">
                  <a:moveTo>
                    <a:pt x="0" y="277"/>
                  </a:moveTo>
                  <a:lnTo>
                    <a:pt x="0" y="1499"/>
                  </a:lnTo>
                  <a:lnTo>
                    <a:pt x="173" y="1499"/>
                  </a:lnTo>
                  <a:lnTo>
                    <a:pt x="173" y="0"/>
                  </a:lnTo>
                  <a:lnTo>
                    <a:pt x="173" y="44"/>
                  </a:lnTo>
                  <a:lnTo>
                    <a:pt x="162" y="87"/>
                  </a:lnTo>
                  <a:lnTo>
                    <a:pt x="146" y="131"/>
                  </a:lnTo>
                  <a:lnTo>
                    <a:pt x="125" y="163"/>
                  </a:lnTo>
                  <a:lnTo>
                    <a:pt x="102" y="201"/>
                  </a:lnTo>
                  <a:lnTo>
                    <a:pt x="70" y="228"/>
                  </a:lnTo>
                  <a:lnTo>
                    <a:pt x="37" y="256"/>
                  </a:lnTo>
                  <a:lnTo>
                    <a:pt x="0" y="277"/>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6" name="Freeform 10"/>
            <p:cNvSpPr>
              <a:spLocks noChangeArrowheads="1"/>
            </p:cNvSpPr>
            <p:nvPr/>
          </p:nvSpPr>
          <p:spPr bwMode="auto">
            <a:xfrm>
              <a:off x="11219348" y="2904414"/>
              <a:ext cx="89305" cy="218139"/>
            </a:xfrm>
            <a:custGeom>
              <a:avLst/>
              <a:gdLst>
                <a:gd name="T0" fmla="*/ 2147483647 w 257"/>
                <a:gd name="T1" fmla="*/ 2147483647 h 609"/>
                <a:gd name="T2" fmla="*/ 2147483647 w 257"/>
                <a:gd name="T3" fmla="*/ 2147483647 h 609"/>
                <a:gd name="T4" fmla="*/ 2147483647 w 257"/>
                <a:gd name="T5" fmla="*/ 2147483647 h 609"/>
                <a:gd name="T6" fmla="*/ 2147483647 w 257"/>
                <a:gd name="T7" fmla="*/ 2147483647 h 609"/>
                <a:gd name="T8" fmla="*/ 2147483647 w 257"/>
                <a:gd name="T9" fmla="*/ 2147483647 h 609"/>
                <a:gd name="T10" fmla="*/ 2147483647 w 257"/>
                <a:gd name="T11" fmla="*/ 2147483647 h 609"/>
                <a:gd name="T12" fmla="*/ 2147483647 w 257"/>
                <a:gd name="T13" fmla="*/ 2147483647 h 609"/>
                <a:gd name="T14" fmla="*/ 2147483647 w 257"/>
                <a:gd name="T15" fmla="*/ 2147483647 h 609"/>
                <a:gd name="T16" fmla="*/ 0 w 257"/>
                <a:gd name="T17" fmla="*/ 2147483647 h 609"/>
                <a:gd name="T18" fmla="*/ 0 w 257"/>
                <a:gd name="T19" fmla="*/ 2147483647 h 609"/>
                <a:gd name="T20" fmla="*/ 0 w 257"/>
                <a:gd name="T21" fmla="*/ 2147483647 h 609"/>
                <a:gd name="T22" fmla="*/ 0 w 257"/>
                <a:gd name="T23" fmla="*/ 2147483647 h 609"/>
                <a:gd name="T24" fmla="*/ 2147483647 w 257"/>
                <a:gd name="T25" fmla="*/ 2147483647 h 609"/>
                <a:gd name="T26" fmla="*/ 2147483647 w 257"/>
                <a:gd name="T27" fmla="*/ 2147483647 h 609"/>
                <a:gd name="T28" fmla="*/ 2147483647 w 257"/>
                <a:gd name="T29" fmla="*/ 2147483647 h 609"/>
                <a:gd name="T30" fmla="*/ 2147483647 w 257"/>
                <a:gd name="T31" fmla="*/ 2147483647 h 609"/>
                <a:gd name="T32" fmla="*/ 2147483647 w 257"/>
                <a:gd name="T33" fmla="*/ 2147483647 h 609"/>
                <a:gd name="T34" fmla="*/ 2147483647 w 257"/>
                <a:gd name="T35" fmla="*/ 2147483647 h 609"/>
                <a:gd name="T36" fmla="*/ 2147483647 w 257"/>
                <a:gd name="T37" fmla="*/ 2147483647 h 609"/>
                <a:gd name="T38" fmla="*/ 2147483647 w 257"/>
                <a:gd name="T39" fmla="*/ 2147483647 h 609"/>
                <a:gd name="T40" fmla="*/ 2147483647 w 257"/>
                <a:gd name="T41" fmla="*/ 2147483647 h 609"/>
                <a:gd name="T42" fmla="*/ 2147483647 w 257"/>
                <a:gd name="T43" fmla="*/ 2147483647 h 609"/>
                <a:gd name="T44" fmla="*/ 2147483647 w 257"/>
                <a:gd name="T45" fmla="*/ 2147483647 h 609"/>
                <a:gd name="T46" fmla="*/ 2147483647 w 257"/>
                <a:gd name="T47" fmla="*/ 2147483647 h 609"/>
                <a:gd name="T48" fmla="*/ 2147483647 w 257"/>
                <a:gd name="T49" fmla="*/ 2147483647 h 609"/>
                <a:gd name="T50" fmla="*/ 2147483647 w 257"/>
                <a:gd name="T51" fmla="*/ 2147483647 h 609"/>
                <a:gd name="T52" fmla="*/ 2147483647 w 257"/>
                <a:gd name="T53" fmla="*/ 2147483647 h 609"/>
                <a:gd name="T54" fmla="*/ 2147483647 w 257"/>
                <a:gd name="T55" fmla="*/ 2147483647 h 609"/>
                <a:gd name="T56" fmla="*/ 2147483647 w 257"/>
                <a:gd name="T57" fmla="*/ 2147483647 h 609"/>
                <a:gd name="T58" fmla="*/ 2147483647 w 257"/>
                <a:gd name="T59" fmla="*/ 2147483647 h 609"/>
                <a:gd name="T60" fmla="*/ 2147483647 w 257"/>
                <a:gd name="T61" fmla="*/ 2147483647 h 609"/>
                <a:gd name="T62" fmla="*/ 2147483647 w 257"/>
                <a:gd name="T63" fmla="*/ 2147483647 h 609"/>
                <a:gd name="T64" fmla="*/ 2147483647 w 257"/>
                <a:gd name="T65" fmla="*/ 2147483647 h 609"/>
                <a:gd name="T66" fmla="*/ 2147483647 w 257"/>
                <a:gd name="T67" fmla="*/ 0 h 609"/>
                <a:gd name="T68" fmla="*/ 2147483647 w 257"/>
                <a:gd name="T69" fmla="*/ 0 h 609"/>
                <a:gd name="T70" fmla="*/ 2147483647 w 257"/>
                <a:gd name="T71" fmla="*/ 2147483647 h 609"/>
                <a:gd name="T72" fmla="*/ 2147483647 w 257"/>
                <a:gd name="T73" fmla="*/ 2147483647 h 609"/>
                <a:gd name="T74" fmla="*/ 2147483647 w 257"/>
                <a:gd name="T75" fmla="*/ 2147483647 h 609"/>
                <a:gd name="T76" fmla="*/ 0 w 257"/>
                <a:gd name="T77" fmla="*/ 2147483647 h 609"/>
                <a:gd name="T78" fmla="*/ 0 w 257"/>
                <a:gd name="T79" fmla="*/ 2147483647 h 609"/>
                <a:gd name="T80" fmla="*/ 0 w 257"/>
                <a:gd name="T81" fmla="*/ 2147483647 h 609"/>
                <a:gd name="T82" fmla="*/ 2147483647 w 257"/>
                <a:gd name="T83" fmla="*/ 2147483647 h 609"/>
                <a:gd name="T84" fmla="*/ 2147483647 w 257"/>
                <a:gd name="T85" fmla="*/ 2147483647 h 609"/>
                <a:gd name="T86" fmla="*/ 2147483647 w 257"/>
                <a:gd name="T87" fmla="*/ 2147483647 h 609"/>
                <a:gd name="T88" fmla="*/ 2147483647 w 257"/>
                <a:gd name="T89" fmla="*/ 2147483647 h 609"/>
                <a:gd name="T90" fmla="*/ 2147483647 w 257"/>
                <a:gd name="T91" fmla="*/ 2147483647 h 609"/>
                <a:gd name="T92" fmla="*/ 2147483647 w 257"/>
                <a:gd name="T93" fmla="*/ 2147483647 h 609"/>
                <a:gd name="T94" fmla="*/ 2147483647 w 257"/>
                <a:gd name="T95" fmla="*/ 2147483647 h 609"/>
                <a:gd name="T96" fmla="*/ 2147483647 w 257"/>
                <a:gd name="T97" fmla="*/ 2147483647 h 609"/>
                <a:gd name="T98" fmla="*/ 2147483647 w 257"/>
                <a:gd name="T99" fmla="*/ 2147483647 h 609"/>
                <a:gd name="T100" fmla="*/ 2147483647 w 257"/>
                <a:gd name="T101" fmla="*/ 2147483647 h 609"/>
                <a:gd name="T102" fmla="*/ 2147483647 w 257"/>
                <a:gd name="T103" fmla="*/ 2147483647 h 609"/>
                <a:gd name="T104" fmla="*/ 2147483647 w 257"/>
                <a:gd name="T105" fmla="*/ 2147483647 h 609"/>
                <a:gd name="T106" fmla="*/ 2147483647 w 257"/>
                <a:gd name="T107" fmla="*/ 2147483647 h 609"/>
                <a:gd name="T108" fmla="*/ 2147483647 w 257"/>
                <a:gd name="T109" fmla="*/ 2147483647 h 609"/>
                <a:gd name="T110" fmla="*/ 2147483647 w 257"/>
                <a:gd name="T111" fmla="*/ 2147483647 h 609"/>
                <a:gd name="T112" fmla="*/ 2147483647 w 257"/>
                <a:gd name="T113" fmla="*/ 2147483647 h 609"/>
                <a:gd name="T114" fmla="*/ 2147483647 w 257"/>
                <a:gd name="T115" fmla="*/ 2147483647 h 609"/>
                <a:gd name="T116" fmla="*/ 2147483647 w 257"/>
                <a:gd name="T117" fmla="*/ 2147483647 h 609"/>
                <a:gd name="T118" fmla="*/ 2147483647 w 257"/>
                <a:gd name="T119" fmla="*/ 2147483647 h 6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57" h="609">
                  <a:moveTo>
                    <a:pt x="125" y="435"/>
                  </a:moveTo>
                  <a:lnTo>
                    <a:pt x="125" y="435"/>
                  </a:lnTo>
                  <a:lnTo>
                    <a:pt x="104" y="435"/>
                  </a:lnTo>
                  <a:lnTo>
                    <a:pt x="77" y="423"/>
                  </a:lnTo>
                  <a:lnTo>
                    <a:pt x="54" y="413"/>
                  </a:lnTo>
                  <a:lnTo>
                    <a:pt x="38" y="396"/>
                  </a:lnTo>
                  <a:lnTo>
                    <a:pt x="22" y="380"/>
                  </a:lnTo>
                  <a:lnTo>
                    <a:pt x="6" y="358"/>
                  </a:lnTo>
                  <a:lnTo>
                    <a:pt x="0" y="331"/>
                  </a:lnTo>
                  <a:lnTo>
                    <a:pt x="0" y="304"/>
                  </a:lnTo>
                  <a:lnTo>
                    <a:pt x="0" y="277"/>
                  </a:lnTo>
                  <a:lnTo>
                    <a:pt x="6" y="255"/>
                  </a:lnTo>
                  <a:lnTo>
                    <a:pt x="22" y="233"/>
                  </a:lnTo>
                  <a:lnTo>
                    <a:pt x="38" y="212"/>
                  </a:lnTo>
                  <a:lnTo>
                    <a:pt x="54" y="201"/>
                  </a:lnTo>
                  <a:lnTo>
                    <a:pt x="77" y="185"/>
                  </a:lnTo>
                  <a:lnTo>
                    <a:pt x="104" y="179"/>
                  </a:lnTo>
                  <a:lnTo>
                    <a:pt x="125" y="173"/>
                  </a:lnTo>
                  <a:lnTo>
                    <a:pt x="152" y="179"/>
                  </a:lnTo>
                  <a:lnTo>
                    <a:pt x="179" y="185"/>
                  </a:lnTo>
                  <a:lnTo>
                    <a:pt x="201" y="201"/>
                  </a:lnTo>
                  <a:lnTo>
                    <a:pt x="218" y="212"/>
                  </a:lnTo>
                  <a:lnTo>
                    <a:pt x="234" y="233"/>
                  </a:lnTo>
                  <a:lnTo>
                    <a:pt x="245" y="255"/>
                  </a:lnTo>
                  <a:lnTo>
                    <a:pt x="256" y="277"/>
                  </a:lnTo>
                  <a:lnTo>
                    <a:pt x="256" y="304"/>
                  </a:lnTo>
                  <a:lnTo>
                    <a:pt x="256" y="32"/>
                  </a:lnTo>
                  <a:lnTo>
                    <a:pt x="229" y="21"/>
                  </a:lnTo>
                  <a:lnTo>
                    <a:pt x="196" y="11"/>
                  </a:lnTo>
                  <a:lnTo>
                    <a:pt x="163" y="5"/>
                  </a:lnTo>
                  <a:lnTo>
                    <a:pt x="125" y="0"/>
                  </a:lnTo>
                  <a:lnTo>
                    <a:pt x="93" y="5"/>
                  </a:lnTo>
                  <a:lnTo>
                    <a:pt x="60" y="11"/>
                  </a:lnTo>
                  <a:lnTo>
                    <a:pt x="27" y="21"/>
                  </a:lnTo>
                  <a:lnTo>
                    <a:pt x="0" y="32"/>
                  </a:lnTo>
                  <a:lnTo>
                    <a:pt x="0" y="581"/>
                  </a:lnTo>
                  <a:lnTo>
                    <a:pt x="27" y="592"/>
                  </a:lnTo>
                  <a:lnTo>
                    <a:pt x="60" y="603"/>
                  </a:lnTo>
                  <a:lnTo>
                    <a:pt x="93" y="608"/>
                  </a:lnTo>
                  <a:lnTo>
                    <a:pt x="125" y="608"/>
                  </a:lnTo>
                  <a:lnTo>
                    <a:pt x="163" y="608"/>
                  </a:lnTo>
                  <a:lnTo>
                    <a:pt x="196" y="603"/>
                  </a:lnTo>
                  <a:lnTo>
                    <a:pt x="229" y="592"/>
                  </a:lnTo>
                  <a:lnTo>
                    <a:pt x="256" y="581"/>
                  </a:lnTo>
                  <a:lnTo>
                    <a:pt x="256" y="304"/>
                  </a:lnTo>
                  <a:lnTo>
                    <a:pt x="256" y="331"/>
                  </a:lnTo>
                  <a:lnTo>
                    <a:pt x="245" y="358"/>
                  </a:lnTo>
                  <a:lnTo>
                    <a:pt x="234" y="380"/>
                  </a:lnTo>
                  <a:lnTo>
                    <a:pt x="218" y="396"/>
                  </a:lnTo>
                  <a:lnTo>
                    <a:pt x="201" y="413"/>
                  </a:lnTo>
                  <a:lnTo>
                    <a:pt x="179" y="423"/>
                  </a:lnTo>
                  <a:lnTo>
                    <a:pt x="152" y="435"/>
                  </a:lnTo>
                  <a:lnTo>
                    <a:pt x="125" y="435"/>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7" name="Freeform 11"/>
            <p:cNvSpPr>
              <a:spLocks noChangeArrowheads="1"/>
            </p:cNvSpPr>
            <p:nvPr/>
          </p:nvSpPr>
          <p:spPr bwMode="auto">
            <a:xfrm>
              <a:off x="11156396" y="2917589"/>
              <a:ext cx="61488" cy="197644"/>
            </a:xfrm>
            <a:custGeom>
              <a:avLst/>
              <a:gdLst>
                <a:gd name="T0" fmla="*/ 0 w 174"/>
                <a:gd name="T1" fmla="*/ 2147483647 h 550"/>
                <a:gd name="T2" fmla="*/ 0 w 174"/>
                <a:gd name="T3" fmla="*/ 2147483647 h 550"/>
                <a:gd name="T4" fmla="*/ 0 w 174"/>
                <a:gd name="T5" fmla="*/ 2147483647 h 550"/>
                <a:gd name="T6" fmla="*/ 2147483647 w 174"/>
                <a:gd name="T7" fmla="*/ 2147483647 h 550"/>
                <a:gd name="T8" fmla="*/ 2147483647 w 174"/>
                <a:gd name="T9" fmla="*/ 2147483647 h 550"/>
                <a:gd name="T10" fmla="*/ 2147483647 w 174"/>
                <a:gd name="T11" fmla="*/ 2147483647 h 550"/>
                <a:gd name="T12" fmla="*/ 2147483647 w 174"/>
                <a:gd name="T13" fmla="*/ 2147483647 h 550"/>
                <a:gd name="T14" fmla="*/ 2147483647 w 174"/>
                <a:gd name="T15" fmla="*/ 2147483647 h 550"/>
                <a:gd name="T16" fmla="*/ 2147483647 w 174"/>
                <a:gd name="T17" fmla="*/ 2147483647 h 550"/>
                <a:gd name="T18" fmla="*/ 2147483647 w 174"/>
                <a:gd name="T19" fmla="*/ 2147483647 h 550"/>
                <a:gd name="T20" fmla="*/ 2147483647 w 174"/>
                <a:gd name="T21" fmla="*/ 0 h 550"/>
                <a:gd name="T22" fmla="*/ 2147483647 w 174"/>
                <a:gd name="T23" fmla="*/ 0 h 550"/>
                <a:gd name="T24" fmla="*/ 2147483647 w 174"/>
                <a:gd name="T25" fmla="*/ 2147483647 h 550"/>
                <a:gd name="T26" fmla="*/ 2147483647 w 174"/>
                <a:gd name="T27" fmla="*/ 2147483647 h 550"/>
                <a:gd name="T28" fmla="*/ 2147483647 w 174"/>
                <a:gd name="T29" fmla="*/ 2147483647 h 550"/>
                <a:gd name="T30" fmla="*/ 2147483647 w 174"/>
                <a:gd name="T31" fmla="*/ 2147483647 h 550"/>
                <a:gd name="T32" fmla="*/ 2147483647 w 174"/>
                <a:gd name="T33" fmla="*/ 2147483647 h 550"/>
                <a:gd name="T34" fmla="*/ 2147483647 w 174"/>
                <a:gd name="T35" fmla="*/ 2147483647 h 550"/>
                <a:gd name="T36" fmla="*/ 0 w 174"/>
                <a:gd name="T37" fmla="*/ 2147483647 h 550"/>
                <a:gd name="T38" fmla="*/ 0 w 174"/>
                <a:gd name="T39" fmla="*/ 2147483647 h 5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4" h="550">
                  <a:moveTo>
                    <a:pt x="0" y="272"/>
                  </a:moveTo>
                  <a:lnTo>
                    <a:pt x="0" y="272"/>
                  </a:lnTo>
                  <a:lnTo>
                    <a:pt x="0" y="316"/>
                  </a:lnTo>
                  <a:lnTo>
                    <a:pt x="10" y="359"/>
                  </a:lnTo>
                  <a:lnTo>
                    <a:pt x="27" y="403"/>
                  </a:lnTo>
                  <a:lnTo>
                    <a:pt x="43" y="435"/>
                  </a:lnTo>
                  <a:lnTo>
                    <a:pt x="70" y="473"/>
                  </a:lnTo>
                  <a:lnTo>
                    <a:pt x="103" y="500"/>
                  </a:lnTo>
                  <a:lnTo>
                    <a:pt x="135" y="528"/>
                  </a:lnTo>
                  <a:lnTo>
                    <a:pt x="173" y="549"/>
                  </a:lnTo>
                  <a:lnTo>
                    <a:pt x="173" y="0"/>
                  </a:lnTo>
                  <a:lnTo>
                    <a:pt x="135" y="22"/>
                  </a:lnTo>
                  <a:lnTo>
                    <a:pt x="103" y="44"/>
                  </a:lnTo>
                  <a:lnTo>
                    <a:pt x="70" y="77"/>
                  </a:lnTo>
                  <a:lnTo>
                    <a:pt x="43" y="109"/>
                  </a:lnTo>
                  <a:lnTo>
                    <a:pt x="27" y="147"/>
                  </a:lnTo>
                  <a:lnTo>
                    <a:pt x="10" y="185"/>
                  </a:lnTo>
                  <a:lnTo>
                    <a:pt x="0" y="229"/>
                  </a:lnTo>
                  <a:lnTo>
                    <a:pt x="0" y="272"/>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8" name="Freeform 12"/>
            <p:cNvSpPr>
              <a:spLocks noChangeArrowheads="1"/>
            </p:cNvSpPr>
            <p:nvPr/>
          </p:nvSpPr>
          <p:spPr bwMode="auto">
            <a:xfrm>
              <a:off x="11311581" y="2917589"/>
              <a:ext cx="60024" cy="197644"/>
            </a:xfrm>
            <a:custGeom>
              <a:avLst/>
              <a:gdLst>
                <a:gd name="T0" fmla="*/ 0 w 174"/>
                <a:gd name="T1" fmla="*/ 0 h 550"/>
                <a:gd name="T2" fmla="*/ 0 w 174"/>
                <a:gd name="T3" fmla="*/ 2147483647 h 550"/>
                <a:gd name="T4" fmla="*/ 0 w 174"/>
                <a:gd name="T5" fmla="*/ 2147483647 h 550"/>
                <a:gd name="T6" fmla="*/ 0 w 174"/>
                <a:gd name="T7" fmla="*/ 2147483647 h 550"/>
                <a:gd name="T8" fmla="*/ 2147483647 w 174"/>
                <a:gd name="T9" fmla="*/ 2147483647 h 550"/>
                <a:gd name="T10" fmla="*/ 2147483647 w 174"/>
                <a:gd name="T11" fmla="*/ 2147483647 h 550"/>
                <a:gd name="T12" fmla="*/ 2147483647 w 174"/>
                <a:gd name="T13" fmla="*/ 2147483647 h 550"/>
                <a:gd name="T14" fmla="*/ 2147483647 w 174"/>
                <a:gd name="T15" fmla="*/ 2147483647 h 550"/>
                <a:gd name="T16" fmla="*/ 2147483647 w 174"/>
                <a:gd name="T17" fmla="*/ 2147483647 h 550"/>
                <a:gd name="T18" fmla="*/ 2147483647 w 174"/>
                <a:gd name="T19" fmla="*/ 2147483647 h 550"/>
                <a:gd name="T20" fmla="*/ 2147483647 w 174"/>
                <a:gd name="T21" fmla="*/ 2147483647 h 550"/>
                <a:gd name="T22" fmla="*/ 2147483647 w 174"/>
                <a:gd name="T23" fmla="*/ 2147483647 h 550"/>
                <a:gd name="T24" fmla="*/ 2147483647 w 174"/>
                <a:gd name="T25" fmla="*/ 2147483647 h 550"/>
                <a:gd name="T26" fmla="*/ 2147483647 w 174"/>
                <a:gd name="T27" fmla="*/ 2147483647 h 550"/>
                <a:gd name="T28" fmla="*/ 2147483647 w 174"/>
                <a:gd name="T29" fmla="*/ 2147483647 h 550"/>
                <a:gd name="T30" fmla="*/ 2147483647 w 174"/>
                <a:gd name="T31" fmla="*/ 2147483647 h 550"/>
                <a:gd name="T32" fmla="*/ 2147483647 w 174"/>
                <a:gd name="T33" fmla="*/ 2147483647 h 550"/>
                <a:gd name="T34" fmla="*/ 2147483647 w 174"/>
                <a:gd name="T35" fmla="*/ 2147483647 h 550"/>
                <a:gd name="T36" fmla="*/ 2147483647 w 174"/>
                <a:gd name="T37" fmla="*/ 2147483647 h 550"/>
                <a:gd name="T38" fmla="*/ 2147483647 w 174"/>
                <a:gd name="T39" fmla="*/ 2147483647 h 550"/>
                <a:gd name="T40" fmla="*/ 0 w 174"/>
                <a:gd name="T41" fmla="*/ 0 h 5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 h="550">
                  <a:moveTo>
                    <a:pt x="0" y="0"/>
                  </a:moveTo>
                  <a:lnTo>
                    <a:pt x="0" y="272"/>
                  </a:lnTo>
                  <a:lnTo>
                    <a:pt x="0" y="549"/>
                  </a:lnTo>
                  <a:lnTo>
                    <a:pt x="37" y="528"/>
                  </a:lnTo>
                  <a:lnTo>
                    <a:pt x="70" y="500"/>
                  </a:lnTo>
                  <a:lnTo>
                    <a:pt x="102" y="473"/>
                  </a:lnTo>
                  <a:lnTo>
                    <a:pt x="125" y="435"/>
                  </a:lnTo>
                  <a:lnTo>
                    <a:pt x="146" y="403"/>
                  </a:lnTo>
                  <a:lnTo>
                    <a:pt x="162" y="359"/>
                  </a:lnTo>
                  <a:lnTo>
                    <a:pt x="173" y="316"/>
                  </a:lnTo>
                  <a:lnTo>
                    <a:pt x="173" y="272"/>
                  </a:lnTo>
                  <a:lnTo>
                    <a:pt x="173" y="229"/>
                  </a:lnTo>
                  <a:lnTo>
                    <a:pt x="162" y="185"/>
                  </a:lnTo>
                  <a:lnTo>
                    <a:pt x="146" y="147"/>
                  </a:lnTo>
                  <a:lnTo>
                    <a:pt x="125" y="109"/>
                  </a:lnTo>
                  <a:lnTo>
                    <a:pt x="102" y="77"/>
                  </a:lnTo>
                  <a:lnTo>
                    <a:pt x="70" y="44"/>
                  </a:lnTo>
                  <a:lnTo>
                    <a:pt x="37" y="22"/>
                  </a:lnTo>
                  <a:lnTo>
                    <a:pt x="0"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9" name="Freeform 13"/>
            <p:cNvSpPr>
              <a:spLocks noChangeArrowheads="1"/>
            </p:cNvSpPr>
            <p:nvPr/>
          </p:nvSpPr>
          <p:spPr bwMode="auto">
            <a:xfrm>
              <a:off x="11777136" y="5870525"/>
              <a:ext cx="62952" cy="994072"/>
            </a:xfrm>
            <a:custGeom>
              <a:avLst/>
              <a:gdLst>
                <a:gd name="T0" fmla="*/ 0 w 175"/>
                <a:gd name="T1" fmla="*/ 0 h 2766"/>
                <a:gd name="T2" fmla="*/ 0 w 175"/>
                <a:gd name="T3" fmla="*/ 2147483647 h 2766"/>
                <a:gd name="T4" fmla="*/ 2147483647 w 175"/>
                <a:gd name="T5" fmla="*/ 2147483647 h 2766"/>
                <a:gd name="T6" fmla="*/ 2147483647 w 175"/>
                <a:gd name="T7" fmla="*/ 2147483647 h 2766"/>
                <a:gd name="T8" fmla="*/ 2147483647 w 175"/>
                <a:gd name="T9" fmla="*/ 2147483647 h 2766"/>
                <a:gd name="T10" fmla="*/ 2147483647 w 175"/>
                <a:gd name="T11" fmla="*/ 2147483647 h 2766"/>
                <a:gd name="T12" fmla="*/ 2147483647 w 175"/>
                <a:gd name="T13" fmla="*/ 2147483647 h 2766"/>
                <a:gd name="T14" fmla="*/ 2147483647 w 175"/>
                <a:gd name="T15" fmla="*/ 2147483647 h 2766"/>
                <a:gd name="T16" fmla="*/ 2147483647 w 175"/>
                <a:gd name="T17" fmla="*/ 2147483647 h 2766"/>
                <a:gd name="T18" fmla="*/ 2147483647 w 175"/>
                <a:gd name="T19" fmla="*/ 2147483647 h 2766"/>
                <a:gd name="T20" fmla="*/ 2147483647 w 175"/>
                <a:gd name="T21" fmla="*/ 2147483647 h 2766"/>
                <a:gd name="T22" fmla="*/ 2147483647 w 175"/>
                <a:gd name="T23" fmla="*/ 2147483647 h 2766"/>
                <a:gd name="T24" fmla="*/ 0 w 175"/>
                <a:gd name="T25" fmla="*/ 0 h 27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2766">
                  <a:moveTo>
                    <a:pt x="0" y="0"/>
                  </a:moveTo>
                  <a:lnTo>
                    <a:pt x="0" y="2765"/>
                  </a:lnTo>
                  <a:lnTo>
                    <a:pt x="174" y="2765"/>
                  </a:lnTo>
                  <a:lnTo>
                    <a:pt x="174" y="272"/>
                  </a:lnTo>
                  <a:lnTo>
                    <a:pt x="136" y="250"/>
                  </a:lnTo>
                  <a:lnTo>
                    <a:pt x="103" y="228"/>
                  </a:lnTo>
                  <a:lnTo>
                    <a:pt x="76" y="195"/>
                  </a:lnTo>
                  <a:lnTo>
                    <a:pt x="49" y="163"/>
                  </a:lnTo>
                  <a:lnTo>
                    <a:pt x="27" y="125"/>
                  </a:lnTo>
                  <a:lnTo>
                    <a:pt x="16" y="87"/>
                  </a:lnTo>
                  <a:lnTo>
                    <a:pt x="6" y="43"/>
                  </a:lnTo>
                  <a:lnTo>
                    <a:pt x="0" y="0"/>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0" name="Freeform 14"/>
            <p:cNvSpPr>
              <a:spLocks noChangeArrowheads="1"/>
            </p:cNvSpPr>
            <p:nvPr/>
          </p:nvSpPr>
          <p:spPr bwMode="auto">
            <a:xfrm>
              <a:off x="11841553" y="5870525"/>
              <a:ext cx="0" cy="0"/>
            </a:xfrm>
            <a:custGeom>
              <a:avLst/>
              <a:gdLst>
                <a:gd name="T0" fmla="*/ 0 w 1"/>
                <a:gd name="T1" fmla="*/ 0 h 1"/>
                <a:gd name="T2" fmla="*/ 0 w 1"/>
                <a:gd name="T3" fmla="*/ 0 h 1"/>
                <a:gd name="T4" fmla="*/ 0 60000 65536"/>
                <a:gd name="T5" fmla="*/ 0 60000 65536"/>
              </a:gdLst>
              <a:ahLst/>
              <a:cxnLst>
                <a:cxn ang="T4">
                  <a:pos x="T0" y="T1"/>
                </a:cxn>
                <a:cxn ang="T5">
                  <a:pos x="T2" y="T3"/>
                </a:cxn>
              </a:cxnLst>
              <a:rect l="0" t="0" r="r" b="b"/>
              <a:pathLst>
                <a:path w="1" h="1">
                  <a:moveTo>
                    <a:pt x="0" y="0"/>
                  </a:moveTo>
                  <a:lnTo>
                    <a:pt x="0" y="0"/>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1" name="Freeform 15"/>
            <p:cNvSpPr>
              <a:spLocks noChangeArrowheads="1"/>
            </p:cNvSpPr>
            <p:nvPr/>
          </p:nvSpPr>
          <p:spPr bwMode="auto">
            <a:xfrm>
              <a:off x="11935250" y="5870525"/>
              <a:ext cx="61488" cy="994072"/>
            </a:xfrm>
            <a:custGeom>
              <a:avLst/>
              <a:gdLst>
                <a:gd name="T0" fmla="*/ 0 w 175"/>
                <a:gd name="T1" fmla="*/ 2147483647 h 2766"/>
                <a:gd name="T2" fmla="*/ 0 w 175"/>
                <a:gd name="T3" fmla="*/ 2147483647 h 2766"/>
                <a:gd name="T4" fmla="*/ 2147483647 w 175"/>
                <a:gd name="T5" fmla="*/ 2147483647 h 2766"/>
                <a:gd name="T6" fmla="*/ 2147483647 w 175"/>
                <a:gd name="T7" fmla="*/ 0 h 2766"/>
                <a:gd name="T8" fmla="*/ 2147483647 w 175"/>
                <a:gd name="T9" fmla="*/ 0 h 2766"/>
                <a:gd name="T10" fmla="*/ 2147483647 w 175"/>
                <a:gd name="T11" fmla="*/ 2147483647 h 2766"/>
                <a:gd name="T12" fmla="*/ 2147483647 w 175"/>
                <a:gd name="T13" fmla="*/ 2147483647 h 2766"/>
                <a:gd name="T14" fmla="*/ 2147483647 w 175"/>
                <a:gd name="T15" fmla="*/ 2147483647 h 2766"/>
                <a:gd name="T16" fmla="*/ 2147483647 w 175"/>
                <a:gd name="T17" fmla="*/ 2147483647 h 2766"/>
                <a:gd name="T18" fmla="*/ 2147483647 w 175"/>
                <a:gd name="T19" fmla="*/ 2147483647 h 2766"/>
                <a:gd name="T20" fmla="*/ 2147483647 w 175"/>
                <a:gd name="T21" fmla="*/ 2147483647 h 2766"/>
                <a:gd name="T22" fmla="*/ 2147483647 w 175"/>
                <a:gd name="T23" fmla="*/ 2147483647 h 2766"/>
                <a:gd name="T24" fmla="*/ 0 w 175"/>
                <a:gd name="T25" fmla="*/ 2147483647 h 27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2766">
                  <a:moveTo>
                    <a:pt x="0" y="272"/>
                  </a:moveTo>
                  <a:lnTo>
                    <a:pt x="0" y="2765"/>
                  </a:lnTo>
                  <a:lnTo>
                    <a:pt x="174" y="2765"/>
                  </a:lnTo>
                  <a:lnTo>
                    <a:pt x="174" y="0"/>
                  </a:lnTo>
                  <a:lnTo>
                    <a:pt x="168" y="43"/>
                  </a:lnTo>
                  <a:lnTo>
                    <a:pt x="163" y="87"/>
                  </a:lnTo>
                  <a:lnTo>
                    <a:pt x="147" y="125"/>
                  </a:lnTo>
                  <a:lnTo>
                    <a:pt x="125" y="163"/>
                  </a:lnTo>
                  <a:lnTo>
                    <a:pt x="98" y="195"/>
                  </a:lnTo>
                  <a:lnTo>
                    <a:pt x="71" y="228"/>
                  </a:lnTo>
                  <a:lnTo>
                    <a:pt x="38" y="250"/>
                  </a:lnTo>
                  <a:lnTo>
                    <a:pt x="0" y="272"/>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2" name="Freeform 16"/>
            <p:cNvSpPr>
              <a:spLocks noChangeArrowheads="1"/>
            </p:cNvSpPr>
            <p:nvPr/>
          </p:nvSpPr>
          <p:spPr bwMode="auto">
            <a:xfrm>
              <a:off x="11935250" y="2163618"/>
              <a:ext cx="61488" cy="3703980"/>
            </a:xfrm>
            <a:custGeom>
              <a:avLst/>
              <a:gdLst>
                <a:gd name="T0" fmla="*/ 0 w 175"/>
                <a:gd name="T1" fmla="*/ 0 h 10294"/>
                <a:gd name="T2" fmla="*/ 0 w 175"/>
                <a:gd name="T3" fmla="*/ 2147483647 h 10294"/>
                <a:gd name="T4" fmla="*/ 0 w 175"/>
                <a:gd name="T5" fmla="*/ 2147483647 h 10294"/>
                <a:gd name="T6" fmla="*/ 2147483647 w 175"/>
                <a:gd name="T7" fmla="*/ 2147483647 h 10294"/>
                <a:gd name="T8" fmla="*/ 2147483647 w 175"/>
                <a:gd name="T9" fmla="*/ 2147483647 h 10294"/>
                <a:gd name="T10" fmla="*/ 2147483647 w 175"/>
                <a:gd name="T11" fmla="*/ 2147483647 h 10294"/>
                <a:gd name="T12" fmla="*/ 2147483647 w 175"/>
                <a:gd name="T13" fmla="*/ 2147483647 h 10294"/>
                <a:gd name="T14" fmla="*/ 2147483647 w 175"/>
                <a:gd name="T15" fmla="*/ 2147483647 h 10294"/>
                <a:gd name="T16" fmla="*/ 2147483647 w 175"/>
                <a:gd name="T17" fmla="*/ 2147483647 h 10294"/>
                <a:gd name="T18" fmla="*/ 2147483647 w 175"/>
                <a:gd name="T19" fmla="*/ 2147483647 h 10294"/>
                <a:gd name="T20" fmla="*/ 2147483647 w 175"/>
                <a:gd name="T21" fmla="*/ 2147483647 h 10294"/>
                <a:gd name="T22" fmla="*/ 2147483647 w 175"/>
                <a:gd name="T23" fmla="*/ 0 h 10294"/>
                <a:gd name="T24" fmla="*/ 0 w 175"/>
                <a:gd name="T25" fmla="*/ 0 h 102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10294">
                  <a:moveTo>
                    <a:pt x="0" y="0"/>
                  </a:moveTo>
                  <a:lnTo>
                    <a:pt x="0" y="10016"/>
                  </a:lnTo>
                  <a:lnTo>
                    <a:pt x="38" y="10038"/>
                  </a:lnTo>
                  <a:lnTo>
                    <a:pt x="71" y="10065"/>
                  </a:lnTo>
                  <a:lnTo>
                    <a:pt x="98" y="10092"/>
                  </a:lnTo>
                  <a:lnTo>
                    <a:pt x="125" y="10130"/>
                  </a:lnTo>
                  <a:lnTo>
                    <a:pt x="147" y="10163"/>
                  </a:lnTo>
                  <a:lnTo>
                    <a:pt x="163" y="10206"/>
                  </a:lnTo>
                  <a:lnTo>
                    <a:pt x="168" y="10250"/>
                  </a:lnTo>
                  <a:lnTo>
                    <a:pt x="174" y="10293"/>
                  </a:lnTo>
                  <a:lnTo>
                    <a:pt x="174" y="0"/>
                  </a:lnTo>
                  <a:lnTo>
                    <a:pt x="0" y="0"/>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3" name="Freeform 17"/>
            <p:cNvSpPr>
              <a:spLocks noChangeArrowheads="1"/>
            </p:cNvSpPr>
            <p:nvPr/>
          </p:nvSpPr>
          <p:spPr bwMode="auto">
            <a:xfrm>
              <a:off x="11777136" y="5870525"/>
              <a:ext cx="0" cy="0"/>
            </a:xfrm>
            <a:custGeom>
              <a:avLst/>
              <a:gdLst>
                <a:gd name="T0" fmla="*/ 0 w 1"/>
                <a:gd name="T1" fmla="*/ 0 h 1"/>
                <a:gd name="T2" fmla="*/ 0 w 1"/>
                <a:gd name="T3" fmla="*/ 0 h 1"/>
                <a:gd name="T4" fmla="*/ 0 60000 65536"/>
                <a:gd name="T5" fmla="*/ 0 60000 65536"/>
              </a:gdLst>
              <a:ahLst/>
              <a:cxnLst>
                <a:cxn ang="T4">
                  <a:pos x="T0" y="T1"/>
                </a:cxn>
                <a:cxn ang="T5">
                  <a:pos x="T2" y="T3"/>
                </a:cxn>
              </a:cxnLst>
              <a:rect l="0" t="0" r="r" b="b"/>
              <a:pathLst>
                <a:path w="1" h="1">
                  <a:moveTo>
                    <a:pt x="0" y="0"/>
                  </a:moveTo>
                  <a:lnTo>
                    <a:pt x="0" y="0"/>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4" name="Freeform 18"/>
            <p:cNvSpPr>
              <a:spLocks noChangeArrowheads="1"/>
            </p:cNvSpPr>
            <p:nvPr/>
          </p:nvSpPr>
          <p:spPr bwMode="auto">
            <a:xfrm>
              <a:off x="11841553" y="5870525"/>
              <a:ext cx="92232" cy="108338"/>
            </a:xfrm>
            <a:custGeom>
              <a:avLst/>
              <a:gdLst>
                <a:gd name="T0" fmla="*/ 2147483647 w 261"/>
                <a:gd name="T1" fmla="*/ 2147483647 h 305"/>
                <a:gd name="T2" fmla="*/ 2147483647 w 261"/>
                <a:gd name="T3" fmla="*/ 2147483647 h 305"/>
                <a:gd name="T4" fmla="*/ 2147483647 w 261"/>
                <a:gd name="T5" fmla="*/ 2147483647 h 305"/>
                <a:gd name="T6" fmla="*/ 2147483647 w 261"/>
                <a:gd name="T7" fmla="*/ 2147483647 h 305"/>
                <a:gd name="T8" fmla="*/ 2147483647 w 261"/>
                <a:gd name="T9" fmla="*/ 2147483647 h 305"/>
                <a:gd name="T10" fmla="*/ 2147483647 w 261"/>
                <a:gd name="T11" fmla="*/ 2147483647 h 305"/>
                <a:gd name="T12" fmla="*/ 2147483647 w 261"/>
                <a:gd name="T13" fmla="*/ 2147483647 h 305"/>
                <a:gd name="T14" fmla="*/ 2147483647 w 261"/>
                <a:gd name="T15" fmla="*/ 2147483647 h 305"/>
                <a:gd name="T16" fmla="*/ 2147483647 w 261"/>
                <a:gd name="T17" fmla="*/ 2147483647 h 305"/>
                <a:gd name="T18" fmla="*/ 0 w 261"/>
                <a:gd name="T19" fmla="*/ 0 h 305"/>
                <a:gd name="T20" fmla="*/ 0 w 261"/>
                <a:gd name="T21" fmla="*/ 2147483647 h 305"/>
                <a:gd name="T22" fmla="*/ 0 w 261"/>
                <a:gd name="T23" fmla="*/ 2147483647 h 305"/>
                <a:gd name="T24" fmla="*/ 2147483647 w 261"/>
                <a:gd name="T25" fmla="*/ 2147483647 h 305"/>
                <a:gd name="T26" fmla="*/ 2147483647 w 261"/>
                <a:gd name="T27" fmla="*/ 2147483647 h 305"/>
                <a:gd name="T28" fmla="*/ 2147483647 w 261"/>
                <a:gd name="T29" fmla="*/ 2147483647 h 305"/>
                <a:gd name="T30" fmla="*/ 2147483647 w 261"/>
                <a:gd name="T31" fmla="*/ 2147483647 h 305"/>
                <a:gd name="T32" fmla="*/ 2147483647 w 261"/>
                <a:gd name="T33" fmla="*/ 2147483647 h 305"/>
                <a:gd name="T34" fmla="*/ 2147483647 w 261"/>
                <a:gd name="T35" fmla="*/ 2147483647 h 305"/>
                <a:gd name="T36" fmla="*/ 2147483647 w 261"/>
                <a:gd name="T37" fmla="*/ 2147483647 h 305"/>
                <a:gd name="T38" fmla="*/ 2147483647 w 261"/>
                <a:gd name="T39" fmla="*/ 2147483647 h 305"/>
                <a:gd name="T40" fmla="*/ 2147483647 w 261"/>
                <a:gd name="T41" fmla="*/ 2147483647 h 305"/>
                <a:gd name="T42" fmla="*/ 2147483647 w 261"/>
                <a:gd name="T43" fmla="*/ 0 h 305"/>
                <a:gd name="T44" fmla="*/ 2147483647 w 261"/>
                <a:gd name="T45" fmla="*/ 0 h 305"/>
                <a:gd name="T46" fmla="*/ 2147483647 w 261"/>
                <a:gd name="T47" fmla="*/ 2147483647 h 305"/>
                <a:gd name="T48" fmla="*/ 2147483647 w 261"/>
                <a:gd name="T49" fmla="*/ 2147483647 h 305"/>
                <a:gd name="T50" fmla="*/ 2147483647 w 261"/>
                <a:gd name="T51" fmla="*/ 2147483647 h 305"/>
                <a:gd name="T52" fmla="*/ 2147483647 w 261"/>
                <a:gd name="T53" fmla="*/ 2147483647 h 305"/>
                <a:gd name="T54" fmla="*/ 2147483647 w 261"/>
                <a:gd name="T55" fmla="*/ 2147483647 h 305"/>
                <a:gd name="T56" fmla="*/ 2147483647 w 261"/>
                <a:gd name="T57" fmla="*/ 2147483647 h 305"/>
                <a:gd name="T58" fmla="*/ 2147483647 w 261"/>
                <a:gd name="T59" fmla="*/ 2147483647 h 305"/>
                <a:gd name="T60" fmla="*/ 2147483647 w 261"/>
                <a:gd name="T61" fmla="*/ 2147483647 h 3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1" h="305">
                  <a:moveTo>
                    <a:pt x="130" y="131"/>
                  </a:moveTo>
                  <a:lnTo>
                    <a:pt x="130" y="131"/>
                  </a:lnTo>
                  <a:lnTo>
                    <a:pt x="103" y="125"/>
                  </a:lnTo>
                  <a:lnTo>
                    <a:pt x="81" y="120"/>
                  </a:lnTo>
                  <a:lnTo>
                    <a:pt x="59" y="103"/>
                  </a:lnTo>
                  <a:lnTo>
                    <a:pt x="38" y="93"/>
                  </a:lnTo>
                  <a:lnTo>
                    <a:pt x="22" y="70"/>
                  </a:lnTo>
                  <a:lnTo>
                    <a:pt x="11" y="49"/>
                  </a:lnTo>
                  <a:lnTo>
                    <a:pt x="5" y="27"/>
                  </a:lnTo>
                  <a:lnTo>
                    <a:pt x="0" y="0"/>
                  </a:lnTo>
                  <a:lnTo>
                    <a:pt x="0" y="272"/>
                  </a:lnTo>
                  <a:lnTo>
                    <a:pt x="32" y="283"/>
                  </a:lnTo>
                  <a:lnTo>
                    <a:pt x="65" y="293"/>
                  </a:lnTo>
                  <a:lnTo>
                    <a:pt x="97" y="299"/>
                  </a:lnTo>
                  <a:lnTo>
                    <a:pt x="130" y="304"/>
                  </a:lnTo>
                  <a:lnTo>
                    <a:pt x="163" y="299"/>
                  </a:lnTo>
                  <a:lnTo>
                    <a:pt x="201" y="293"/>
                  </a:lnTo>
                  <a:lnTo>
                    <a:pt x="228" y="283"/>
                  </a:lnTo>
                  <a:lnTo>
                    <a:pt x="260" y="272"/>
                  </a:lnTo>
                  <a:lnTo>
                    <a:pt x="260" y="0"/>
                  </a:lnTo>
                  <a:lnTo>
                    <a:pt x="255" y="27"/>
                  </a:lnTo>
                  <a:lnTo>
                    <a:pt x="249" y="49"/>
                  </a:lnTo>
                  <a:lnTo>
                    <a:pt x="238" y="70"/>
                  </a:lnTo>
                  <a:lnTo>
                    <a:pt x="222" y="93"/>
                  </a:lnTo>
                  <a:lnTo>
                    <a:pt x="201" y="103"/>
                  </a:lnTo>
                  <a:lnTo>
                    <a:pt x="179" y="120"/>
                  </a:lnTo>
                  <a:lnTo>
                    <a:pt x="157" y="125"/>
                  </a:lnTo>
                  <a:lnTo>
                    <a:pt x="130" y="131"/>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5" name="Freeform 19"/>
            <p:cNvSpPr>
              <a:spLocks noChangeArrowheads="1"/>
            </p:cNvSpPr>
            <p:nvPr/>
          </p:nvSpPr>
          <p:spPr bwMode="auto">
            <a:xfrm>
              <a:off x="11841553" y="5760723"/>
              <a:ext cx="92232" cy="108338"/>
            </a:xfrm>
            <a:custGeom>
              <a:avLst/>
              <a:gdLst>
                <a:gd name="T0" fmla="*/ 2147483647 w 261"/>
                <a:gd name="T1" fmla="*/ 2147483647 h 305"/>
                <a:gd name="T2" fmla="*/ 2147483647 w 261"/>
                <a:gd name="T3" fmla="*/ 2147483647 h 305"/>
                <a:gd name="T4" fmla="*/ 2147483647 w 261"/>
                <a:gd name="T5" fmla="*/ 2147483647 h 305"/>
                <a:gd name="T6" fmla="*/ 2147483647 w 261"/>
                <a:gd name="T7" fmla="*/ 2147483647 h 305"/>
                <a:gd name="T8" fmla="*/ 2147483647 w 261"/>
                <a:gd name="T9" fmla="*/ 2147483647 h 305"/>
                <a:gd name="T10" fmla="*/ 2147483647 w 261"/>
                <a:gd name="T11" fmla="*/ 2147483647 h 305"/>
                <a:gd name="T12" fmla="*/ 2147483647 w 261"/>
                <a:gd name="T13" fmla="*/ 2147483647 h 305"/>
                <a:gd name="T14" fmla="*/ 2147483647 w 261"/>
                <a:gd name="T15" fmla="*/ 2147483647 h 305"/>
                <a:gd name="T16" fmla="*/ 2147483647 w 261"/>
                <a:gd name="T17" fmla="*/ 2147483647 h 305"/>
                <a:gd name="T18" fmla="*/ 2147483647 w 261"/>
                <a:gd name="T19" fmla="*/ 2147483647 h 305"/>
                <a:gd name="T20" fmla="*/ 2147483647 w 261"/>
                <a:gd name="T21" fmla="*/ 2147483647 h 305"/>
                <a:gd name="T22" fmla="*/ 2147483647 w 261"/>
                <a:gd name="T23" fmla="*/ 2147483647 h 305"/>
                <a:gd name="T24" fmla="*/ 2147483647 w 261"/>
                <a:gd name="T25" fmla="*/ 2147483647 h 305"/>
                <a:gd name="T26" fmla="*/ 2147483647 w 261"/>
                <a:gd name="T27" fmla="*/ 2147483647 h 305"/>
                <a:gd name="T28" fmla="*/ 2147483647 w 261"/>
                <a:gd name="T29" fmla="*/ 0 h 305"/>
                <a:gd name="T30" fmla="*/ 2147483647 w 261"/>
                <a:gd name="T31" fmla="*/ 0 h 305"/>
                <a:gd name="T32" fmla="*/ 2147483647 w 261"/>
                <a:gd name="T33" fmla="*/ 0 h 305"/>
                <a:gd name="T34" fmla="*/ 2147483647 w 261"/>
                <a:gd name="T35" fmla="*/ 0 h 305"/>
                <a:gd name="T36" fmla="*/ 2147483647 w 261"/>
                <a:gd name="T37" fmla="*/ 2147483647 h 305"/>
                <a:gd name="T38" fmla="*/ 2147483647 w 261"/>
                <a:gd name="T39" fmla="*/ 2147483647 h 305"/>
                <a:gd name="T40" fmla="*/ 0 w 261"/>
                <a:gd name="T41" fmla="*/ 2147483647 h 305"/>
                <a:gd name="T42" fmla="*/ 0 w 261"/>
                <a:gd name="T43" fmla="*/ 2147483647 h 305"/>
                <a:gd name="T44" fmla="*/ 0 w 261"/>
                <a:gd name="T45" fmla="*/ 2147483647 h 305"/>
                <a:gd name="T46" fmla="*/ 2147483647 w 261"/>
                <a:gd name="T47" fmla="*/ 2147483647 h 305"/>
                <a:gd name="T48" fmla="*/ 2147483647 w 261"/>
                <a:gd name="T49" fmla="*/ 2147483647 h 305"/>
                <a:gd name="T50" fmla="*/ 2147483647 w 261"/>
                <a:gd name="T51" fmla="*/ 2147483647 h 305"/>
                <a:gd name="T52" fmla="*/ 2147483647 w 261"/>
                <a:gd name="T53" fmla="*/ 2147483647 h 305"/>
                <a:gd name="T54" fmla="*/ 2147483647 w 261"/>
                <a:gd name="T55" fmla="*/ 2147483647 h 305"/>
                <a:gd name="T56" fmla="*/ 2147483647 w 261"/>
                <a:gd name="T57" fmla="*/ 2147483647 h 305"/>
                <a:gd name="T58" fmla="*/ 2147483647 w 261"/>
                <a:gd name="T59" fmla="*/ 2147483647 h 305"/>
                <a:gd name="T60" fmla="*/ 2147483647 w 261"/>
                <a:gd name="T61" fmla="*/ 2147483647 h 3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1" h="305">
                  <a:moveTo>
                    <a:pt x="130" y="174"/>
                  </a:moveTo>
                  <a:lnTo>
                    <a:pt x="130" y="174"/>
                  </a:lnTo>
                  <a:lnTo>
                    <a:pt x="157" y="174"/>
                  </a:lnTo>
                  <a:lnTo>
                    <a:pt x="179" y="185"/>
                  </a:lnTo>
                  <a:lnTo>
                    <a:pt x="201" y="195"/>
                  </a:lnTo>
                  <a:lnTo>
                    <a:pt x="222" y="212"/>
                  </a:lnTo>
                  <a:lnTo>
                    <a:pt x="238" y="228"/>
                  </a:lnTo>
                  <a:lnTo>
                    <a:pt x="249" y="250"/>
                  </a:lnTo>
                  <a:lnTo>
                    <a:pt x="255" y="277"/>
                  </a:lnTo>
                  <a:lnTo>
                    <a:pt x="260" y="304"/>
                  </a:lnTo>
                  <a:lnTo>
                    <a:pt x="260" y="27"/>
                  </a:lnTo>
                  <a:lnTo>
                    <a:pt x="228" y="16"/>
                  </a:lnTo>
                  <a:lnTo>
                    <a:pt x="201" y="6"/>
                  </a:lnTo>
                  <a:lnTo>
                    <a:pt x="163" y="0"/>
                  </a:lnTo>
                  <a:lnTo>
                    <a:pt x="130" y="0"/>
                  </a:lnTo>
                  <a:lnTo>
                    <a:pt x="97" y="0"/>
                  </a:lnTo>
                  <a:lnTo>
                    <a:pt x="65" y="6"/>
                  </a:lnTo>
                  <a:lnTo>
                    <a:pt x="32" y="16"/>
                  </a:lnTo>
                  <a:lnTo>
                    <a:pt x="0" y="27"/>
                  </a:lnTo>
                  <a:lnTo>
                    <a:pt x="0" y="304"/>
                  </a:lnTo>
                  <a:lnTo>
                    <a:pt x="5" y="277"/>
                  </a:lnTo>
                  <a:lnTo>
                    <a:pt x="11" y="250"/>
                  </a:lnTo>
                  <a:lnTo>
                    <a:pt x="22" y="228"/>
                  </a:lnTo>
                  <a:lnTo>
                    <a:pt x="38" y="212"/>
                  </a:lnTo>
                  <a:lnTo>
                    <a:pt x="59" y="195"/>
                  </a:lnTo>
                  <a:lnTo>
                    <a:pt x="81" y="185"/>
                  </a:lnTo>
                  <a:lnTo>
                    <a:pt x="103" y="174"/>
                  </a:lnTo>
                  <a:lnTo>
                    <a:pt x="130" y="174"/>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6" name="Freeform 20"/>
            <p:cNvSpPr>
              <a:spLocks noChangeArrowheads="1"/>
            </p:cNvSpPr>
            <p:nvPr/>
          </p:nvSpPr>
          <p:spPr bwMode="auto">
            <a:xfrm>
              <a:off x="11777136" y="5770972"/>
              <a:ext cx="62952" cy="196179"/>
            </a:xfrm>
            <a:custGeom>
              <a:avLst/>
              <a:gdLst>
                <a:gd name="T0" fmla="*/ 2147483647 w 175"/>
                <a:gd name="T1" fmla="*/ 2147483647 h 550"/>
                <a:gd name="T2" fmla="*/ 2147483647 w 175"/>
                <a:gd name="T3" fmla="*/ 2147483647 h 550"/>
                <a:gd name="T4" fmla="*/ 2147483647 w 175"/>
                <a:gd name="T5" fmla="*/ 2147483647 h 550"/>
                <a:gd name="T6" fmla="*/ 2147483647 w 175"/>
                <a:gd name="T7" fmla="*/ 0 h 550"/>
                <a:gd name="T8" fmla="*/ 2147483647 w 175"/>
                <a:gd name="T9" fmla="*/ 0 h 550"/>
                <a:gd name="T10" fmla="*/ 2147483647 w 175"/>
                <a:gd name="T11" fmla="*/ 2147483647 h 550"/>
                <a:gd name="T12" fmla="*/ 2147483647 w 175"/>
                <a:gd name="T13" fmla="*/ 2147483647 h 550"/>
                <a:gd name="T14" fmla="*/ 2147483647 w 175"/>
                <a:gd name="T15" fmla="*/ 2147483647 h 550"/>
                <a:gd name="T16" fmla="*/ 2147483647 w 175"/>
                <a:gd name="T17" fmla="*/ 2147483647 h 550"/>
                <a:gd name="T18" fmla="*/ 2147483647 w 175"/>
                <a:gd name="T19" fmla="*/ 2147483647 h 550"/>
                <a:gd name="T20" fmla="*/ 2147483647 w 175"/>
                <a:gd name="T21" fmla="*/ 2147483647 h 550"/>
                <a:gd name="T22" fmla="*/ 2147483647 w 175"/>
                <a:gd name="T23" fmla="*/ 2147483647 h 550"/>
                <a:gd name="T24" fmla="*/ 0 w 175"/>
                <a:gd name="T25" fmla="*/ 2147483647 h 550"/>
                <a:gd name="T26" fmla="*/ 0 w 175"/>
                <a:gd name="T27" fmla="*/ 2147483647 h 550"/>
                <a:gd name="T28" fmla="*/ 0 w 175"/>
                <a:gd name="T29" fmla="*/ 2147483647 h 550"/>
                <a:gd name="T30" fmla="*/ 2147483647 w 175"/>
                <a:gd name="T31" fmla="*/ 2147483647 h 550"/>
                <a:gd name="T32" fmla="*/ 2147483647 w 175"/>
                <a:gd name="T33" fmla="*/ 2147483647 h 550"/>
                <a:gd name="T34" fmla="*/ 2147483647 w 175"/>
                <a:gd name="T35" fmla="*/ 2147483647 h 550"/>
                <a:gd name="T36" fmla="*/ 2147483647 w 175"/>
                <a:gd name="T37" fmla="*/ 2147483647 h 550"/>
                <a:gd name="T38" fmla="*/ 2147483647 w 175"/>
                <a:gd name="T39" fmla="*/ 2147483647 h 550"/>
                <a:gd name="T40" fmla="*/ 2147483647 w 175"/>
                <a:gd name="T41" fmla="*/ 2147483647 h 550"/>
                <a:gd name="T42" fmla="*/ 2147483647 w 175"/>
                <a:gd name="T43" fmla="*/ 2147483647 h 550"/>
                <a:gd name="T44" fmla="*/ 2147483647 w 175"/>
                <a:gd name="T45" fmla="*/ 2147483647 h 550"/>
                <a:gd name="T46" fmla="*/ 2147483647 w 175"/>
                <a:gd name="T47" fmla="*/ 2147483647 h 5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75" h="550">
                  <a:moveTo>
                    <a:pt x="174" y="277"/>
                  </a:moveTo>
                  <a:lnTo>
                    <a:pt x="174" y="277"/>
                  </a:lnTo>
                  <a:lnTo>
                    <a:pt x="174" y="0"/>
                  </a:lnTo>
                  <a:lnTo>
                    <a:pt x="136" y="22"/>
                  </a:lnTo>
                  <a:lnTo>
                    <a:pt x="103" y="49"/>
                  </a:lnTo>
                  <a:lnTo>
                    <a:pt x="76" y="76"/>
                  </a:lnTo>
                  <a:lnTo>
                    <a:pt x="49" y="109"/>
                  </a:lnTo>
                  <a:lnTo>
                    <a:pt x="27" y="147"/>
                  </a:lnTo>
                  <a:lnTo>
                    <a:pt x="16" y="190"/>
                  </a:lnTo>
                  <a:lnTo>
                    <a:pt x="6" y="228"/>
                  </a:lnTo>
                  <a:lnTo>
                    <a:pt x="0" y="277"/>
                  </a:lnTo>
                  <a:lnTo>
                    <a:pt x="6" y="320"/>
                  </a:lnTo>
                  <a:lnTo>
                    <a:pt x="16" y="364"/>
                  </a:lnTo>
                  <a:lnTo>
                    <a:pt x="27" y="402"/>
                  </a:lnTo>
                  <a:lnTo>
                    <a:pt x="49" y="440"/>
                  </a:lnTo>
                  <a:lnTo>
                    <a:pt x="76" y="472"/>
                  </a:lnTo>
                  <a:lnTo>
                    <a:pt x="103" y="505"/>
                  </a:lnTo>
                  <a:lnTo>
                    <a:pt x="136" y="527"/>
                  </a:lnTo>
                  <a:lnTo>
                    <a:pt x="174" y="549"/>
                  </a:lnTo>
                  <a:lnTo>
                    <a:pt x="174" y="277"/>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7" name="Freeform 21"/>
            <p:cNvSpPr>
              <a:spLocks noChangeArrowheads="1"/>
            </p:cNvSpPr>
            <p:nvPr/>
          </p:nvSpPr>
          <p:spPr bwMode="auto">
            <a:xfrm>
              <a:off x="11935250" y="5770972"/>
              <a:ext cx="61488" cy="196179"/>
            </a:xfrm>
            <a:custGeom>
              <a:avLst/>
              <a:gdLst>
                <a:gd name="T0" fmla="*/ 0 w 175"/>
                <a:gd name="T1" fmla="*/ 0 h 550"/>
                <a:gd name="T2" fmla="*/ 0 w 175"/>
                <a:gd name="T3" fmla="*/ 2147483647 h 550"/>
                <a:gd name="T4" fmla="*/ 0 w 175"/>
                <a:gd name="T5" fmla="*/ 2147483647 h 550"/>
                <a:gd name="T6" fmla="*/ 0 w 175"/>
                <a:gd name="T7" fmla="*/ 2147483647 h 550"/>
                <a:gd name="T8" fmla="*/ 2147483647 w 175"/>
                <a:gd name="T9" fmla="*/ 2147483647 h 550"/>
                <a:gd name="T10" fmla="*/ 2147483647 w 175"/>
                <a:gd name="T11" fmla="*/ 2147483647 h 550"/>
                <a:gd name="T12" fmla="*/ 2147483647 w 175"/>
                <a:gd name="T13" fmla="*/ 2147483647 h 550"/>
                <a:gd name="T14" fmla="*/ 2147483647 w 175"/>
                <a:gd name="T15" fmla="*/ 2147483647 h 550"/>
                <a:gd name="T16" fmla="*/ 2147483647 w 175"/>
                <a:gd name="T17" fmla="*/ 2147483647 h 550"/>
                <a:gd name="T18" fmla="*/ 2147483647 w 175"/>
                <a:gd name="T19" fmla="*/ 2147483647 h 550"/>
                <a:gd name="T20" fmla="*/ 2147483647 w 175"/>
                <a:gd name="T21" fmla="*/ 2147483647 h 550"/>
                <a:gd name="T22" fmla="*/ 2147483647 w 175"/>
                <a:gd name="T23" fmla="*/ 2147483647 h 550"/>
                <a:gd name="T24" fmla="*/ 2147483647 w 175"/>
                <a:gd name="T25" fmla="*/ 2147483647 h 550"/>
                <a:gd name="T26" fmla="*/ 2147483647 w 175"/>
                <a:gd name="T27" fmla="*/ 2147483647 h 550"/>
                <a:gd name="T28" fmla="*/ 2147483647 w 175"/>
                <a:gd name="T29" fmla="*/ 2147483647 h 550"/>
                <a:gd name="T30" fmla="*/ 2147483647 w 175"/>
                <a:gd name="T31" fmla="*/ 2147483647 h 550"/>
                <a:gd name="T32" fmla="*/ 2147483647 w 175"/>
                <a:gd name="T33" fmla="*/ 2147483647 h 550"/>
                <a:gd name="T34" fmla="*/ 2147483647 w 175"/>
                <a:gd name="T35" fmla="*/ 2147483647 h 550"/>
                <a:gd name="T36" fmla="*/ 2147483647 w 175"/>
                <a:gd name="T37" fmla="*/ 2147483647 h 550"/>
                <a:gd name="T38" fmla="*/ 2147483647 w 175"/>
                <a:gd name="T39" fmla="*/ 2147483647 h 550"/>
                <a:gd name="T40" fmla="*/ 0 w 175"/>
                <a:gd name="T41" fmla="*/ 0 h 5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5" h="550">
                  <a:moveTo>
                    <a:pt x="0" y="0"/>
                  </a:moveTo>
                  <a:lnTo>
                    <a:pt x="0" y="277"/>
                  </a:lnTo>
                  <a:lnTo>
                    <a:pt x="0" y="549"/>
                  </a:lnTo>
                  <a:lnTo>
                    <a:pt x="38" y="527"/>
                  </a:lnTo>
                  <a:lnTo>
                    <a:pt x="71" y="505"/>
                  </a:lnTo>
                  <a:lnTo>
                    <a:pt x="98" y="472"/>
                  </a:lnTo>
                  <a:lnTo>
                    <a:pt x="125" y="440"/>
                  </a:lnTo>
                  <a:lnTo>
                    <a:pt x="147" y="402"/>
                  </a:lnTo>
                  <a:lnTo>
                    <a:pt x="163" y="364"/>
                  </a:lnTo>
                  <a:lnTo>
                    <a:pt x="168" y="320"/>
                  </a:lnTo>
                  <a:lnTo>
                    <a:pt x="174" y="277"/>
                  </a:lnTo>
                  <a:lnTo>
                    <a:pt x="168" y="234"/>
                  </a:lnTo>
                  <a:lnTo>
                    <a:pt x="163" y="190"/>
                  </a:lnTo>
                  <a:lnTo>
                    <a:pt x="147" y="147"/>
                  </a:lnTo>
                  <a:lnTo>
                    <a:pt x="125" y="114"/>
                  </a:lnTo>
                  <a:lnTo>
                    <a:pt x="98" y="76"/>
                  </a:lnTo>
                  <a:lnTo>
                    <a:pt x="71" y="49"/>
                  </a:lnTo>
                  <a:lnTo>
                    <a:pt x="38" y="22"/>
                  </a:lnTo>
                  <a:lnTo>
                    <a:pt x="0"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8" name="Freeform 22"/>
            <p:cNvSpPr>
              <a:spLocks noChangeArrowheads="1"/>
            </p:cNvSpPr>
            <p:nvPr/>
          </p:nvSpPr>
          <p:spPr bwMode="auto">
            <a:xfrm>
              <a:off x="10906050" y="5832461"/>
              <a:ext cx="0" cy="0"/>
            </a:xfrm>
            <a:custGeom>
              <a:avLst/>
              <a:gdLst>
                <a:gd name="T0" fmla="*/ 0 w 1"/>
                <a:gd name="T1" fmla="*/ 0 h 1"/>
                <a:gd name="T2" fmla="*/ 0 w 1"/>
                <a:gd name="T3" fmla="*/ 0 h 1"/>
                <a:gd name="T4" fmla="*/ 0 60000 65536"/>
                <a:gd name="T5" fmla="*/ 0 60000 65536"/>
              </a:gdLst>
              <a:ahLst/>
              <a:cxnLst>
                <a:cxn ang="T4">
                  <a:pos x="T0" y="T1"/>
                </a:cxn>
                <a:cxn ang="T5">
                  <a:pos x="T2" y="T3"/>
                </a:cxn>
              </a:cxnLst>
              <a:rect l="0" t="0" r="r" b="b"/>
              <a:pathLst>
                <a:path w="1" h="1">
                  <a:moveTo>
                    <a:pt x="0" y="0"/>
                  </a:moveTo>
                  <a:lnTo>
                    <a:pt x="0"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9" name="Freeform 23"/>
            <p:cNvSpPr>
              <a:spLocks noChangeArrowheads="1"/>
            </p:cNvSpPr>
            <p:nvPr/>
          </p:nvSpPr>
          <p:spPr bwMode="auto">
            <a:xfrm>
              <a:off x="10844562" y="5832461"/>
              <a:ext cx="61488" cy="190323"/>
            </a:xfrm>
            <a:custGeom>
              <a:avLst/>
              <a:gdLst>
                <a:gd name="T0" fmla="*/ 0 w 175"/>
                <a:gd name="T1" fmla="*/ 0 h 533"/>
                <a:gd name="T2" fmla="*/ 0 w 175"/>
                <a:gd name="T3" fmla="*/ 2147483647 h 533"/>
                <a:gd name="T4" fmla="*/ 2147483647 w 175"/>
                <a:gd name="T5" fmla="*/ 2147483647 h 533"/>
                <a:gd name="T6" fmla="*/ 2147483647 w 175"/>
                <a:gd name="T7" fmla="*/ 2147483647 h 533"/>
                <a:gd name="T8" fmla="*/ 2147483647 w 175"/>
                <a:gd name="T9" fmla="*/ 2147483647 h 533"/>
                <a:gd name="T10" fmla="*/ 2147483647 w 175"/>
                <a:gd name="T11" fmla="*/ 2147483647 h 533"/>
                <a:gd name="T12" fmla="*/ 2147483647 w 175"/>
                <a:gd name="T13" fmla="*/ 2147483647 h 533"/>
                <a:gd name="T14" fmla="*/ 2147483647 w 175"/>
                <a:gd name="T15" fmla="*/ 2147483647 h 533"/>
                <a:gd name="T16" fmla="*/ 2147483647 w 175"/>
                <a:gd name="T17" fmla="*/ 2147483647 h 533"/>
                <a:gd name="T18" fmla="*/ 2147483647 w 175"/>
                <a:gd name="T19" fmla="*/ 2147483647 h 533"/>
                <a:gd name="T20" fmla="*/ 2147483647 w 175"/>
                <a:gd name="T21" fmla="*/ 2147483647 h 533"/>
                <a:gd name="T22" fmla="*/ 2147483647 w 175"/>
                <a:gd name="T23" fmla="*/ 2147483647 h 533"/>
                <a:gd name="T24" fmla="*/ 0 w 175"/>
                <a:gd name="T25" fmla="*/ 0 h 5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533">
                  <a:moveTo>
                    <a:pt x="0" y="0"/>
                  </a:moveTo>
                  <a:lnTo>
                    <a:pt x="0" y="532"/>
                  </a:lnTo>
                  <a:lnTo>
                    <a:pt x="174" y="532"/>
                  </a:lnTo>
                  <a:lnTo>
                    <a:pt x="174" y="277"/>
                  </a:lnTo>
                  <a:lnTo>
                    <a:pt x="136" y="255"/>
                  </a:lnTo>
                  <a:lnTo>
                    <a:pt x="103" y="228"/>
                  </a:lnTo>
                  <a:lnTo>
                    <a:pt x="76" y="201"/>
                  </a:lnTo>
                  <a:lnTo>
                    <a:pt x="49" y="163"/>
                  </a:lnTo>
                  <a:lnTo>
                    <a:pt x="27" y="130"/>
                  </a:lnTo>
                  <a:lnTo>
                    <a:pt x="16" y="87"/>
                  </a:lnTo>
                  <a:lnTo>
                    <a:pt x="5" y="49"/>
                  </a:lnTo>
                  <a:lnTo>
                    <a:pt x="0"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0" name="Freeform 24"/>
            <p:cNvSpPr>
              <a:spLocks noChangeArrowheads="1"/>
            </p:cNvSpPr>
            <p:nvPr/>
          </p:nvSpPr>
          <p:spPr bwMode="auto">
            <a:xfrm>
              <a:off x="10844562" y="3383149"/>
              <a:ext cx="61488" cy="2449312"/>
            </a:xfrm>
            <a:custGeom>
              <a:avLst/>
              <a:gdLst>
                <a:gd name="T0" fmla="*/ 2147483647 w 175"/>
                <a:gd name="T1" fmla="*/ 2147483647 h 6808"/>
                <a:gd name="T2" fmla="*/ 2147483647 w 175"/>
                <a:gd name="T3" fmla="*/ 0 h 6808"/>
                <a:gd name="T4" fmla="*/ 0 w 175"/>
                <a:gd name="T5" fmla="*/ 0 h 6808"/>
                <a:gd name="T6" fmla="*/ 0 w 175"/>
                <a:gd name="T7" fmla="*/ 2147483647 h 6808"/>
                <a:gd name="T8" fmla="*/ 0 w 175"/>
                <a:gd name="T9" fmla="*/ 2147483647 h 6808"/>
                <a:gd name="T10" fmla="*/ 2147483647 w 175"/>
                <a:gd name="T11" fmla="*/ 2147483647 h 6808"/>
                <a:gd name="T12" fmla="*/ 2147483647 w 175"/>
                <a:gd name="T13" fmla="*/ 2147483647 h 6808"/>
                <a:gd name="T14" fmla="*/ 2147483647 w 175"/>
                <a:gd name="T15" fmla="*/ 2147483647 h 6808"/>
                <a:gd name="T16" fmla="*/ 2147483647 w 175"/>
                <a:gd name="T17" fmla="*/ 2147483647 h 6808"/>
                <a:gd name="T18" fmla="*/ 2147483647 w 175"/>
                <a:gd name="T19" fmla="*/ 2147483647 h 6808"/>
                <a:gd name="T20" fmla="*/ 2147483647 w 175"/>
                <a:gd name="T21" fmla="*/ 2147483647 h 6808"/>
                <a:gd name="T22" fmla="*/ 2147483647 w 175"/>
                <a:gd name="T23" fmla="*/ 2147483647 h 6808"/>
                <a:gd name="T24" fmla="*/ 2147483647 w 175"/>
                <a:gd name="T25" fmla="*/ 2147483647 h 68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6808">
                  <a:moveTo>
                    <a:pt x="174" y="6535"/>
                  </a:moveTo>
                  <a:lnTo>
                    <a:pt x="174" y="0"/>
                  </a:lnTo>
                  <a:lnTo>
                    <a:pt x="0" y="0"/>
                  </a:lnTo>
                  <a:lnTo>
                    <a:pt x="0" y="6807"/>
                  </a:lnTo>
                  <a:lnTo>
                    <a:pt x="5" y="6764"/>
                  </a:lnTo>
                  <a:lnTo>
                    <a:pt x="16" y="6720"/>
                  </a:lnTo>
                  <a:lnTo>
                    <a:pt x="27" y="6682"/>
                  </a:lnTo>
                  <a:lnTo>
                    <a:pt x="49" y="6644"/>
                  </a:lnTo>
                  <a:lnTo>
                    <a:pt x="76" y="6612"/>
                  </a:lnTo>
                  <a:lnTo>
                    <a:pt x="103" y="6579"/>
                  </a:lnTo>
                  <a:lnTo>
                    <a:pt x="136" y="6557"/>
                  </a:lnTo>
                  <a:lnTo>
                    <a:pt x="174" y="6535"/>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1" name="Freeform 25"/>
            <p:cNvSpPr>
              <a:spLocks noChangeArrowheads="1"/>
            </p:cNvSpPr>
            <p:nvPr/>
          </p:nvSpPr>
          <p:spPr bwMode="auto">
            <a:xfrm>
              <a:off x="10999747" y="5832461"/>
              <a:ext cx="61488" cy="269380"/>
            </a:xfrm>
            <a:custGeom>
              <a:avLst/>
              <a:gdLst>
                <a:gd name="T0" fmla="*/ 0 w 175"/>
                <a:gd name="T1" fmla="*/ 2147483647 h 756"/>
                <a:gd name="T2" fmla="*/ 0 w 175"/>
                <a:gd name="T3" fmla="*/ 2147483647 h 756"/>
                <a:gd name="T4" fmla="*/ 2147483647 w 175"/>
                <a:gd name="T5" fmla="*/ 2147483647 h 756"/>
                <a:gd name="T6" fmla="*/ 2147483647 w 175"/>
                <a:gd name="T7" fmla="*/ 0 h 756"/>
                <a:gd name="T8" fmla="*/ 2147483647 w 175"/>
                <a:gd name="T9" fmla="*/ 0 h 756"/>
                <a:gd name="T10" fmla="*/ 2147483647 w 175"/>
                <a:gd name="T11" fmla="*/ 2147483647 h 756"/>
                <a:gd name="T12" fmla="*/ 2147483647 w 175"/>
                <a:gd name="T13" fmla="*/ 2147483647 h 756"/>
                <a:gd name="T14" fmla="*/ 2147483647 w 175"/>
                <a:gd name="T15" fmla="*/ 2147483647 h 756"/>
                <a:gd name="T16" fmla="*/ 2147483647 w 175"/>
                <a:gd name="T17" fmla="*/ 2147483647 h 756"/>
                <a:gd name="T18" fmla="*/ 2147483647 w 175"/>
                <a:gd name="T19" fmla="*/ 2147483647 h 756"/>
                <a:gd name="T20" fmla="*/ 2147483647 w 175"/>
                <a:gd name="T21" fmla="*/ 2147483647 h 756"/>
                <a:gd name="T22" fmla="*/ 0 w 175"/>
                <a:gd name="T23" fmla="*/ 2147483647 h 7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5" h="756">
                  <a:moveTo>
                    <a:pt x="0" y="277"/>
                  </a:moveTo>
                  <a:lnTo>
                    <a:pt x="0" y="755"/>
                  </a:lnTo>
                  <a:lnTo>
                    <a:pt x="174" y="755"/>
                  </a:lnTo>
                  <a:lnTo>
                    <a:pt x="174" y="0"/>
                  </a:lnTo>
                  <a:lnTo>
                    <a:pt x="169" y="60"/>
                  </a:lnTo>
                  <a:lnTo>
                    <a:pt x="152" y="119"/>
                  </a:lnTo>
                  <a:lnTo>
                    <a:pt x="120" y="169"/>
                  </a:lnTo>
                  <a:lnTo>
                    <a:pt x="81" y="217"/>
                  </a:lnTo>
                  <a:lnTo>
                    <a:pt x="44" y="250"/>
                  </a:lnTo>
                  <a:lnTo>
                    <a:pt x="0" y="277"/>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2" name="Freeform 26"/>
            <p:cNvSpPr>
              <a:spLocks noChangeArrowheads="1"/>
            </p:cNvSpPr>
            <p:nvPr/>
          </p:nvSpPr>
          <p:spPr bwMode="auto">
            <a:xfrm>
              <a:off x="10999747" y="5633354"/>
              <a:ext cx="61488" cy="199107"/>
            </a:xfrm>
            <a:custGeom>
              <a:avLst/>
              <a:gdLst>
                <a:gd name="T0" fmla="*/ 0 w 175"/>
                <a:gd name="T1" fmla="*/ 0 h 555"/>
                <a:gd name="T2" fmla="*/ 0 w 175"/>
                <a:gd name="T3" fmla="*/ 2147483647 h 555"/>
                <a:gd name="T4" fmla="*/ 0 w 175"/>
                <a:gd name="T5" fmla="*/ 2147483647 h 555"/>
                <a:gd name="T6" fmla="*/ 2147483647 w 175"/>
                <a:gd name="T7" fmla="*/ 2147483647 h 555"/>
                <a:gd name="T8" fmla="*/ 2147483647 w 175"/>
                <a:gd name="T9" fmla="*/ 2147483647 h 555"/>
                <a:gd name="T10" fmla="*/ 2147483647 w 175"/>
                <a:gd name="T11" fmla="*/ 2147483647 h 555"/>
                <a:gd name="T12" fmla="*/ 2147483647 w 175"/>
                <a:gd name="T13" fmla="*/ 2147483647 h 555"/>
                <a:gd name="T14" fmla="*/ 2147483647 w 175"/>
                <a:gd name="T15" fmla="*/ 2147483647 h 555"/>
                <a:gd name="T16" fmla="*/ 2147483647 w 175"/>
                <a:gd name="T17" fmla="*/ 2147483647 h 555"/>
                <a:gd name="T18" fmla="*/ 2147483647 w 175"/>
                <a:gd name="T19" fmla="*/ 2147483647 h 555"/>
                <a:gd name="T20" fmla="*/ 2147483647 w 175"/>
                <a:gd name="T21" fmla="*/ 0 h 555"/>
                <a:gd name="T22" fmla="*/ 0 w 175"/>
                <a:gd name="T23" fmla="*/ 0 h 5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5" h="555">
                  <a:moveTo>
                    <a:pt x="0" y="0"/>
                  </a:moveTo>
                  <a:lnTo>
                    <a:pt x="0" y="282"/>
                  </a:lnTo>
                  <a:lnTo>
                    <a:pt x="44" y="304"/>
                  </a:lnTo>
                  <a:lnTo>
                    <a:pt x="81" y="342"/>
                  </a:lnTo>
                  <a:lnTo>
                    <a:pt x="125" y="386"/>
                  </a:lnTo>
                  <a:lnTo>
                    <a:pt x="152" y="440"/>
                  </a:lnTo>
                  <a:lnTo>
                    <a:pt x="169" y="494"/>
                  </a:lnTo>
                  <a:lnTo>
                    <a:pt x="174" y="554"/>
                  </a:lnTo>
                  <a:lnTo>
                    <a:pt x="174" y="0"/>
                  </a:lnTo>
                  <a:lnTo>
                    <a:pt x="0" y="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3" name="Freeform 27"/>
            <p:cNvSpPr>
              <a:spLocks noChangeArrowheads="1"/>
            </p:cNvSpPr>
            <p:nvPr/>
          </p:nvSpPr>
          <p:spPr bwMode="auto">
            <a:xfrm>
              <a:off x="10906050" y="5722659"/>
              <a:ext cx="92233" cy="108338"/>
            </a:xfrm>
            <a:custGeom>
              <a:avLst/>
              <a:gdLst>
                <a:gd name="T0" fmla="*/ 2147483647 w 261"/>
                <a:gd name="T1" fmla="*/ 2147483647 h 305"/>
                <a:gd name="T2" fmla="*/ 2147483647 w 261"/>
                <a:gd name="T3" fmla="*/ 2147483647 h 305"/>
                <a:gd name="T4" fmla="*/ 2147483647 w 261"/>
                <a:gd name="T5" fmla="*/ 2147483647 h 305"/>
                <a:gd name="T6" fmla="*/ 2147483647 w 261"/>
                <a:gd name="T7" fmla="*/ 2147483647 h 305"/>
                <a:gd name="T8" fmla="*/ 2147483647 w 261"/>
                <a:gd name="T9" fmla="*/ 2147483647 h 305"/>
                <a:gd name="T10" fmla="*/ 2147483647 w 261"/>
                <a:gd name="T11" fmla="*/ 2147483647 h 305"/>
                <a:gd name="T12" fmla="*/ 2147483647 w 261"/>
                <a:gd name="T13" fmla="*/ 2147483647 h 305"/>
                <a:gd name="T14" fmla="*/ 2147483647 w 261"/>
                <a:gd name="T15" fmla="*/ 2147483647 h 305"/>
                <a:gd name="T16" fmla="*/ 2147483647 w 261"/>
                <a:gd name="T17" fmla="*/ 2147483647 h 305"/>
                <a:gd name="T18" fmla="*/ 2147483647 w 261"/>
                <a:gd name="T19" fmla="*/ 2147483647 h 305"/>
                <a:gd name="T20" fmla="*/ 2147483647 w 261"/>
                <a:gd name="T21" fmla="*/ 2147483647 h 305"/>
                <a:gd name="T22" fmla="*/ 2147483647 w 261"/>
                <a:gd name="T23" fmla="*/ 2147483647 h 305"/>
                <a:gd name="T24" fmla="*/ 2147483647 w 261"/>
                <a:gd name="T25" fmla="*/ 2147483647 h 305"/>
                <a:gd name="T26" fmla="*/ 2147483647 w 261"/>
                <a:gd name="T27" fmla="*/ 2147483647 h 305"/>
                <a:gd name="T28" fmla="*/ 2147483647 w 261"/>
                <a:gd name="T29" fmla="*/ 2147483647 h 305"/>
                <a:gd name="T30" fmla="*/ 2147483647 w 261"/>
                <a:gd name="T31" fmla="*/ 2147483647 h 305"/>
                <a:gd name="T32" fmla="*/ 2147483647 w 261"/>
                <a:gd name="T33" fmla="*/ 0 h 305"/>
                <a:gd name="T34" fmla="*/ 2147483647 w 261"/>
                <a:gd name="T35" fmla="*/ 0 h 305"/>
                <a:gd name="T36" fmla="*/ 2147483647 w 261"/>
                <a:gd name="T37" fmla="*/ 2147483647 h 305"/>
                <a:gd name="T38" fmla="*/ 2147483647 w 261"/>
                <a:gd name="T39" fmla="*/ 2147483647 h 305"/>
                <a:gd name="T40" fmla="*/ 2147483647 w 261"/>
                <a:gd name="T41" fmla="*/ 2147483647 h 305"/>
                <a:gd name="T42" fmla="*/ 0 w 261"/>
                <a:gd name="T43" fmla="*/ 2147483647 h 305"/>
                <a:gd name="T44" fmla="*/ 0 w 261"/>
                <a:gd name="T45" fmla="*/ 2147483647 h 305"/>
                <a:gd name="T46" fmla="*/ 0 w 261"/>
                <a:gd name="T47" fmla="*/ 2147483647 h 305"/>
                <a:gd name="T48" fmla="*/ 2147483647 w 261"/>
                <a:gd name="T49" fmla="*/ 2147483647 h 305"/>
                <a:gd name="T50" fmla="*/ 2147483647 w 261"/>
                <a:gd name="T51" fmla="*/ 2147483647 h 305"/>
                <a:gd name="T52" fmla="*/ 2147483647 w 261"/>
                <a:gd name="T53" fmla="*/ 2147483647 h 305"/>
                <a:gd name="T54" fmla="*/ 2147483647 w 261"/>
                <a:gd name="T55" fmla="*/ 2147483647 h 305"/>
                <a:gd name="T56" fmla="*/ 2147483647 w 261"/>
                <a:gd name="T57" fmla="*/ 2147483647 h 305"/>
                <a:gd name="T58" fmla="*/ 2147483647 w 261"/>
                <a:gd name="T59" fmla="*/ 2147483647 h 305"/>
                <a:gd name="T60" fmla="*/ 2147483647 w 261"/>
                <a:gd name="T61" fmla="*/ 2147483647 h 305"/>
                <a:gd name="T62" fmla="*/ 2147483647 w 261"/>
                <a:gd name="T63" fmla="*/ 2147483647 h 3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61" h="305">
                  <a:moveTo>
                    <a:pt x="130" y="173"/>
                  </a:moveTo>
                  <a:lnTo>
                    <a:pt x="130" y="173"/>
                  </a:lnTo>
                  <a:lnTo>
                    <a:pt x="157" y="179"/>
                  </a:lnTo>
                  <a:lnTo>
                    <a:pt x="179" y="184"/>
                  </a:lnTo>
                  <a:lnTo>
                    <a:pt x="201" y="195"/>
                  </a:lnTo>
                  <a:lnTo>
                    <a:pt x="222" y="211"/>
                  </a:lnTo>
                  <a:lnTo>
                    <a:pt x="239" y="233"/>
                  </a:lnTo>
                  <a:lnTo>
                    <a:pt x="249" y="255"/>
                  </a:lnTo>
                  <a:lnTo>
                    <a:pt x="255" y="277"/>
                  </a:lnTo>
                  <a:lnTo>
                    <a:pt x="260" y="304"/>
                  </a:lnTo>
                  <a:lnTo>
                    <a:pt x="260" y="32"/>
                  </a:lnTo>
                  <a:lnTo>
                    <a:pt x="228" y="16"/>
                  </a:lnTo>
                  <a:lnTo>
                    <a:pt x="195" y="11"/>
                  </a:lnTo>
                  <a:lnTo>
                    <a:pt x="162" y="5"/>
                  </a:lnTo>
                  <a:lnTo>
                    <a:pt x="130" y="0"/>
                  </a:lnTo>
                  <a:lnTo>
                    <a:pt x="97" y="5"/>
                  </a:lnTo>
                  <a:lnTo>
                    <a:pt x="65" y="11"/>
                  </a:lnTo>
                  <a:lnTo>
                    <a:pt x="33" y="16"/>
                  </a:lnTo>
                  <a:lnTo>
                    <a:pt x="0" y="32"/>
                  </a:lnTo>
                  <a:lnTo>
                    <a:pt x="0" y="304"/>
                  </a:lnTo>
                  <a:lnTo>
                    <a:pt x="5" y="277"/>
                  </a:lnTo>
                  <a:lnTo>
                    <a:pt x="10" y="255"/>
                  </a:lnTo>
                  <a:lnTo>
                    <a:pt x="21" y="233"/>
                  </a:lnTo>
                  <a:lnTo>
                    <a:pt x="37" y="211"/>
                  </a:lnTo>
                  <a:lnTo>
                    <a:pt x="60" y="195"/>
                  </a:lnTo>
                  <a:lnTo>
                    <a:pt x="81" y="184"/>
                  </a:lnTo>
                  <a:lnTo>
                    <a:pt x="103" y="179"/>
                  </a:lnTo>
                  <a:lnTo>
                    <a:pt x="130" y="173"/>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4" name="Freeform 28"/>
            <p:cNvSpPr>
              <a:spLocks noChangeArrowheads="1"/>
            </p:cNvSpPr>
            <p:nvPr/>
          </p:nvSpPr>
          <p:spPr bwMode="auto">
            <a:xfrm>
              <a:off x="10844562" y="5832461"/>
              <a:ext cx="0" cy="0"/>
            </a:xfrm>
            <a:custGeom>
              <a:avLst/>
              <a:gdLst>
                <a:gd name="T0" fmla="*/ 0 w 1"/>
                <a:gd name="T1" fmla="*/ 0 h 1"/>
                <a:gd name="T2" fmla="*/ 0 w 1"/>
                <a:gd name="T3" fmla="*/ 0 h 1"/>
                <a:gd name="T4" fmla="*/ 0 60000 65536"/>
                <a:gd name="T5" fmla="*/ 0 60000 65536"/>
              </a:gdLst>
              <a:ahLst/>
              <a:cxnLst>
                <a:cxn ang="T4">
                  <a:pos x="T0" y="T1"/>
                </a:cxn>
                <a:cxn ang="T5">
                  <a:pos x="T2" y="T3"/>
                </a:cxn>
              </a:cxnLst>
              <a:rect l="0" t="0" r="r" b="b"/>
              <a:pathLst>
                <a:path w="1" h="1">
                  <a:moveTo>
                    <a:pt x="0" y="0"/>
                  </a:moveTo>
                  <a:lnTo>
                    <a:pt x="0" y="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5" name="Freeform 29"/>
            <p:cNvSpPr>
              <a:spLocks noChangeArrowheads="1"/>
            </p:cNvSpPr>
            <p:nvPr/>
          </p:nvSpPr>
          <p:spPr bwMode="auto">
            <a:xfrm>
              <a:off x="10906050" y="5832461"/>
              <a:ext cx="92233" cy="108338"/>
            </a:xfrm>
            <a:custGeom>
              <a:avLst/>
              <a:gdLst>
                <a:gd name="T0" fmla="*/ 2147483647 w 261"/>
                <a:gd name="T1" fmla="*/ 2147483647 h 305"/>
                <a:gd name="T2" fmla="*/ 2147483647 w 261"/>
                <a:gd name="T3" fmla="*/ 2147483647 h 305"/>
                <a:gd name="T4" fmla="*/ 2147483647 w 261"/>
                <a:gd name="T5" fmla="*/ 2147483647 h 305"/>
                <a:gd name="T6" fmla="*/ 2147483647 w 261"/>
                <a:gd name="T7" fmla="*/ 2147483647 h 305"/>
                <a:gd name="T8" fmla="*/ 2147483647 w 261"/>
                <a:gd name="T9" fmla="*/ 2147483647 h 305"/>
                <a:gd name="T10" fmla="*/ 2147483647 w 261"/>
                <a:gd name="T11" fmla="*/ 2147483647 h 305"/>
                <a:gd name="T12" fmla="*/ 2147483647 w 261"/>
                <a:gd name="T13" fmla="*/ 2147483647 h 305"/>
                <a:gd name="T14" fmla="*/ 2147483647 w 261"/>
                <a:gd name="T15" fmla="*/ 2147483647 h 305"/>
                <a:gd name="T16" fmla="*/ 2147483647 w 261"/>
                <a:gd name="T17" fmla="*/ 2147483647 h 305"/>
                <a:gd name="T18" fmla="*/ 2147483647 w 261"/>
                <a:gd name="T19" fmla="*/ 2147483647 h 305"/>
                <a:gd name="T20" fmla="*/ 2147483647 w 261"/>
                <a:gd name="T21" fmla="*/ 2147483647 h 305"/>
                <a:gd name="T22" fmla="*/ 2147483647 w 261"/>
                <a:gd name="T23" fmla="*/ 2147483647 h 305"/>
                <a:gd name="T24" fmla="*/ 2147483647 w 261"/>
                <a:gd name="T25" fmla="*/ 2147483647 h 305"/>
                <a:gd name="T26" fmla="*/ 2147483647 w 261"/>
                <a:gd name="T27" fmla="*/ 2147483647 h 305"/>
                <a:gd name="T28" fmla="*/ 0 w 261"/>
                <a:gd name="T29" fmla="*/ 0 h 305"/>
                <a:gd name="T30" fmla="*/ 0 w 261"/>
                <a:gd name="T31" fmla="*/ 2147483647 h 305"/>
                <a:gd name="T32" fmla="*/ 0 w 261"/>
                <a:gd name="T33" fmla="*/ 2147483647 h 305"/>
                <a:gd name="T34" fmla="*/ 2147483647 w 261"/>
                <a:gd name="T35" fmla="*/ 2147483647 h 305"/>
                <a:gd name="T36" fmla="*/ 2147483647 w 261"/>
                <a:gd name="T37" fmla="*/ 2147483647 h 305"/>
                <a:gd name="T38" fmla="*/ 2147483647 w 261"/>
                <a:gd name="T39" fmla="*/ 2147483647 h 305"/>
                <a:gd name="T40" fmla="*/ 2147483647 w 261"/>
                <a:gd name="T41" fmla="*/ 2147483647 h 305"/>
                <a:gd name="T42" fmla="*/ 2147483647 w 261"/>
                <a:gd name="T43" fmla="*/ 2147483647 h 305"/>
                <a:gd name="T44" fmla="*/ 2147483647 w 261"/>
                <a:gd name="T45" fmla="*/ 2147483647 h 305"/>
                <a:gd name="T46" fmla="*/ 2147483647 w 261"/>
                <a:gd name="T47" fmla="*/ 2147483647 h 305"/>
                <a:gd name="T48" fmla="*/ 2147483647 w 261"/>
                <a:gd name="T49" fmla="*/ 2147483647 h 305"/>
                <a:gd name="T50" fmla="*/ 2147483647 w 261"/>
                <a:gd name="T51" fmla="*/ 2147483647 h 305"/>
                <a:gd name="T52" fmla="*/ 2147483647 w 261"/>
                <a:gd name="T53" fmla="*/ 0 h 305"/>
                <a:gd name="T54" fmla="*/ 2147483647 w 261"/>
                <a:gd name="T55" fmla="*/ 0 h 305"/>
                <a:gd name="T56" fmla="*/ 2147483647 w 261"/>
                <a:gd name="T57" fmla="*/ 2147483647 h 305"/>
                <a:gd name="T58" fmla="*/ 2147483647 w 261"/>
                <a:gd name="T59" fmla="*/ 2147483647 h 305"/>
                <a:gd name="T60" fmla="*/ 2147483647 w 261"/>
                <a:gd name="T61" fmla="*/ 2147483647 h 305"/>
                <a:gd name="T62" fmla="*/ 2147483647 w 261"/>
                <a:gd name="T63" fmla="*/ 2147483647 h 3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61" h="305">
                  <a:moveTo>
                    <a:pt x="222" y="92"/>
                  </a:moveTo>
                  <a:lnTo>
                    <a:pt x="222" y="92"/>
                  </a:lnTo>
                  <a:lnTo>
                    <a:pt x="201" y="109"/>
                  </a:lnTo>
                  <a:lnTo>
                    <a:pt x="179" y="119"/>
                  </a:lnTo>
                  <a:lnTo>
                    <a:pt x="157" y="130"/>
                  </a:lnTo>
                  <a:lnTo>
                    <a:pt x="130" y="130"/>
                  </a:lnTo>
                  <a:lnTo>
                    <a:pt x="103" y="130"/>
                  </a:lnTo>
                  <a:lnTo>
                    <a:pt x="81" y="119"/>
                  </a:lnTo>
                  <a:lnTo>
                    <a:pt x="60" y="109"/>
                  </a:lnTo>
                  <a:lnTo>
                    <a:pt x="37" y="92"/>
                  </a:lnTo>
                  <a:lnTo>
                    <a:pt x="21" y="76"/>
                  </a:lnTo>
                  <a:lnTo>
                    <a:pt x="10" y="54"/>
                  </a:lnTo>
                  <a:lnTo>
                    <a:pt x="5" y="27"/>
                  </a:lnTo>
                  <a:lnTo>
                    <a:pt x="0" y="0"/>
                  </a:lnTo>
                  <a:lnTo>
                    <a:pt x="0" y="277"/>
                  </a:lnTo>
                  <a:lnTo>
                    <a:pt x="33" y="288"/>
                  </a:lnTo>
                  <a:lnTo>
                    <a:pt x="65" y="298"/>
                  </a:lnTo>
                  <a:lnTo>
                    <a:pt x="97" y="304"/>
                  </a:lnTo>
                  <a:lnTo>
                    <a:pt x="130" y="304"/>
                  </a:lnTo>
                  <a:lnTo>
                    <a:pt x="162" y="304"/>
                  </a:lnTo>
                  <a:lnTo>
                    <a:pt x="195" y="298"/>
                  </a:lnTo>
                  <a:lnTo>
                    <a:pt x="228" y="288"/>
                  </a:lnTo>
                  <a:lnTo>
                    <a:pt x="260" y="277"/>
                  </a:lnTo>
                  <a:lnTo>
                    <a:pt x="260" y="0"/>
                  </a:lnTo>
                  <a:lnTo>
                    <a:pt x="255" y="27"/>
                  </a:lnTo>
                  <a:lnTo>
                    <a:pt x="249" y="49"/>
                  </a:lnTo>
                  <a:lnTo>
                    <a:pt x="239" y="71"/>
                  </a:lnTo>
                  <a:lnTo>
                    <a:pt x="222" y="92"/>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6" name="Freeform 30"/>
            <p:cNvSpPr>
              <a:spLocks noChangeArrowheads="1"/>
            </p:cNvSpPr>
            <p:nvPr/>
          </p:nvSpPr>
          <p:spPr bwMode="auto">
            <a:xfrm>
              <a:off x="10844562" y="5735835"/>
              <a:ext cx="61488" cy="196179"/>
            </a:xfrm>
            <a:custGeom>
              <a:avLst/>
              <a:gdLst>
                <a:gd name="T0" fmla="*/ 2147483647 w 175"/>
                <a:gd name="T1" fmla="*/ 2147483647 h 550"/>
                <a:gd name="T2" fmla="*/ 2147483647 w 175"/>
                <a:gd name="T3" fmla="*/ 2147483647 h 550"/>
                <a:gd name="T4" fmla="*/ 2147483647 w 175"/>
                <a:gd name="T5" fmla="*/ 2147483647 h 550"/>
                <a:gd name="T6" fmla="*/ 2147483647 w 175"/>
                <a:gd name="T7" fmla="*/ 0 h 550"/>
                <a:gd name="T8" fmla="*/ 2147483647 w 175"/>
                <a:gd name="T9" fmla="*/ 0 h 550"/>
                <a:gd name="T10" fmla="*/ 2147483647 w 175"/>
                <a:gd name="T11" fmla="*/ 2147483647 h 550"/>
                <a:gd name="T12" fmla="*/ 2147483647 w 175"/>
                <a:gd name="T13" fmla="*/ 2147483647 h 550"/>
                <a:gd name="T14" fmla="*/ 2147483647 w 175"/>
                <a:gd name="T15" fmla="*/ 2147483647 h 550"/>
                <a:gd name="T16" fmla="*/ 2147483647 w 175"/>
                <a:gd name="T17" fmla="*/ 2147483647 h 550"/>
                <a:gd name="T18" fmla="*/ 2147483647 w 175"/>
                <a:gd name="T19" fmla="*/ 2147483647 h 550"/>
                <a:gd name="T20" fmla="*/ 2147483647 w 175"/>
                <a:gd name="T21" fmla="*/ 2147483647 h 550"/>
                <a:gd name="T22" fmla="*/ 2147483647 w 175"/>
                <a:gd name="T23" fmla="*/ 2147483647 h 550"/>
                <a:gd name="T24" fmla="*/ 0 w 175"/>
                <a:gd name="T25" fmla="*/ 2147483647 h 550"/>
                <a:gd name="T26" fmla="*/ 0 w 175"/>
                <a:gd name="T27" fmla="*/ 2147483647 h 550"/>
                <a:gd name="T28" fmla="*/ 0 w 175"/>
                <a:gd name="T29" fmla="*/ 2147483647 h 550"/>
                <a:gd name="T30" fmla="*/ 2147483647 w 175"/>
                <a:gd name="T31" fmla="*/ 2147483647 h 550"/>
                <a:gd name="T32" fmla="*/ 2147483647 w 175"/>
                <a:gd name="T33" fmla="*/ 2147483647 h 550"/>
                <a:gd name="T34" fmla="*/ 2147483647 w 175"/>
                <a:gd name="T35" fmla="*/ 2147483647 h 550"/>
                <a:gd name="T36" fmla="*/ 2147483647 w 175"/>
                <a:gd name="T37" fmla="*/ 2147483647 h 550"/>
                <a:gd name="T38" fmla="*/ 2147483647 w 175"/>
                <a:gd name="T39" fmla="*/ 2147483647 h 550"/>
                <a:gd name="T40" fmla="*/ 2147483647 w 175"/>
                <a:gd name="T41" fmla="*/ 2147483647 h 550"/>
                <a:gd name="T42" fmla="*/ 2147483647 w 175"/>
                <a:gd name="T43" fmla="*/ 2147483647 h 550"/>
                <a:gd name="T44" fmla="*/ 2147483647 w 175"/>
                <a:gd name="T45" fmla="*/ 2147483647 h 550"/>
                <a:gd name="T46" fmla="*/ 2147483647 w 175"/>
                <a:gd name="T47" fmla="*/ 2147483647 h 5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75" h="550">
                  <a:moveTo>
                    <a:pt x="174" y="272"/>
                  </a:moveTo>
                  <a:lnTo>
                    <a:pt x="174" y="272"/>
                  </a:lnTo>
                  <a:lnTo>
                    <a:pt x="174" y="0"/>
                  </a:lnTo>
                  <a:lnTo>
                    <a:pt x="136" y="22"/>
                  </a:lnTo>
                  <a:lnTo>
                    <a:pt x="103" y="44"/>
                  </a:lnTo>
                  <a:lnTo>
                    <a:pt x="76" y="77"/>
                  </a:lnTo>
                  <a:lnTo>
                    <a:pt x="49" y="109"/>
                  </a:lnTo>
                  <a:lnTo>
                    <a:pt x="27" y="147"/>
                  </a:lnTo>
                  <a:lnTo>
                    <a:pt x="16" y="185"/>
                  </a:lnTo>
                  <a:lnTo>
                    <a:pt x="5" y="229"/>
                  </a:lnTo>
                  <a:lnTo>
                    <a:pt x="0" y="272"/>
                  </a:lnTo>
                  <a:lnTo>
                    <a:pt x="5" y="321"/>
                  </a:lnTo>
                  <a:lnTo>
                    <a:pt x="16" y="359"/>
                  </a:lnTo>
                  <a:lnTo>
                    <a:pt x="27" y="402"/>
                  </a:lnTo>
                  <a:lnTo>
                    <a:pt x="49" y="435"/>
                  </a:lnTo>
                  <a:lnTo>
                    <a:pt x="76" y="473"/>
                  </a:lnTo>
                  <a:lnTo>
                    <a:pt x="103" y="500"/>
                  </a:lnTo>
                  <a:lnTo>
                    <a:pt x="136" y="527"/>
                  </a:lnTo>
                  <a:lnTo>
                    <a:pt x="174" y="549"/>
                  </a:lnTo>
                  <a:lnTo>
                    <a:pt x="174" y="272"/>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7" name="Freeform 31"/>
            <p:cNvSpPr>
              <a:spLocks noChangeArrowheads="1"/>
            </p:cNvSpPr>
            <p:nvPr/>
          </p:nvSpPr>
          <p:spPr bwMode="auto">
            <a:xfrm>
              <a:off x="10999747" y="5735835"/>
              <a:ext cx="61488" cy="196179"/>
            </a:xfrm>
            <a:custGeom>
              <a:avLst/>
              <a:gdLst>
                <a:gd name="T0" fmla="*/ 0 w 175"/>
                <a:gd name="T1" fmla="*/ 0 h 550"/>
                <a:gd name="T2" fmla="*/ 0 w 175"/>
                <a:gd name="T3" fmla="*/ 2147483647 h 550"/>
                <a:gd name="T4" fmla="*/ 0 w 175"/>
                <a:gd name="T5" fmla="*/ 2147483647 h 550"/>
                <a:gd name="T6" fmla="*/ 0 w 175"/>
                <a:gd name="T7" fmla="*/ 2147483647 h 550"/>
                <a:gd name="T8" fmla="*/ 2147483647 w 175"/>
                <a:gd name="T9" fmla="*/ 2147483647 h 550"/>
                <a:gd name="T10" fmla="*/ 2147483647 w 175"/>
                <a:gd name="T11" fmla="*/ 2147483647 h 550"/>
                <a:gd name="T12" fmla="*/ 2147483647 w 175"/>
                <a:gd name="T13" fmla="*/ 2147483647 h 550"/>
                <a:gd name="T14" fmla="*/ 2147483647 w 175"/>
                <a:gd name="T15" fmla="*/ 2147483647 h 550"/>
                <a:gd name="T16" fmla="*/ 2147483647 w 175"/>
                <a:gd name="T17" fmla="*/ 2147483647 h 550"/>
                <a:gd name="T18" fmla="*/ 2147483647 w 175"/>
                <a:gd name="T19" fmla="*/ 2147483647 h 550"/>
                <a:gd name="T20" fmla="*/ 2147483647 w 175"/>
                <a:gd name="T21" fmla="*/ 2147483647 h 550"/>
                <a:gd name="T22" fmla="*/ 2147483647 w 175"/>
                <a:gd name="T23" fmla="*/ 2147483647 h 550"/>
                <a:gd name="T24" fmla="*/ 2147483647 w 175"/>
                <a:gd name="T25" fmla="*/ 2147483647 h 550"/>
                <a:gd name="T26" fmla="*/ 2147483647 w 175"/>
                <a:gd name="T27" fmla="*/ 2147483647 h 550"/>
                <a:gd name="T28" fmla="*/ 2147483647 w 175"/>
                <a:gd name="T29" fmla="*/ 2147483647 h 550"/>
                <a:gd name="T30" fmla="*/ 2147483647 w 175"/>
                <a:gd name="T31" fmla="*/ 2147483647 h 550"/>
                <a:gd name="T32" fmla="*/ 2147483647 w 175"/>
                <a:gd name="T33" fmla="*/ 2147483647 h 550"/>
                <a:gd name="T34" fmla="*/ 2147483647 w 175"/>
                <a:gd name="T35" fmla="*/ 2147483647 h 550"/>
                <a:gd name="T36" fmla="*/ 0 w 175"/>
                <a:gd name="T37" fmla="*/ 0 h 5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5" h="550">
                  <a:moveTo>
                    <a:pt x="0" y="0"/>
                  </a:moveTo>
                  <a:lnTo>
                    <a:pt x="0" y="272"/>
                  </a:lnTo>
                  <a:lnTo>
                    <a:pt x="0" y="549"/>
                  </a:lnTo>
                  <a:lnTo>
                    <a:pt x="44" y="522"/>
                  </a:lnTo>
                  <a:lnTo>
                    <a:pt x="81" y="489"/>
                  </a:lnTo>
                  <a:lnTo>
                    <a:pt x="120" y="441"/>
                  </a:lnTo>
                  <a:lnTo>
                    <a:pt x="152" y="391"/>
                  </a:lnTo>
                  <a:lnTo>
                    <a:pt x="169" y="332"/>
                  </a:lnTo>
                  <a:lnTo>
                    <a:pt x="174" y="272"/>
                  </a:lnTo>
                  <a:lnTo>
                    <a:pt x="169" y="212"/>
                  </a:lnTo>
                  <a:lnTo>
                    <a:pt x="152" y="158"/>
                  </a:lnTo>
                  <a:lnTo>
                    <a:pt x="125" y="104"/>
                  </a:lnTo>
                  <a:lnTo>
                    <a:pt x="81" y="60"/>
                  </a:lnTo>
                  <a:lnTo>
                    <a:pt x="44" y="22"/>
                  </a:lnTo>
                  <a:lnTo>
                    <a:pt x="0"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8" name="Freeform 32"/>
            <p:cNvSpPr>
              <a:spLocks noChangeArrowheads="1"/>
            </p:cNvSpPr>
            <p:nvPr/>
          </p:nvSpPr>
          <p:spPr bwMode="auto">
            <a:xfrm>
              <a:off x="10282382" y="6478095"/>
              <a:ext cx="0" cy="0"/>
            </a:xfrm>
            <a:custGeom>
              <a:avLst/>
              <a:gdLst>
                <a:gd name="T0" fmla="*/ 0 w 1"/>
                <a:gd name="T1" fmla="*/ 0 h 6"/>
                <a:gd name="T2" fmla="*/ 0 w 1"/>
                <a:gd name="T3" fmla="*/ 0 h 6"/>
                <a:gd name="T4" fmla="*/ 0 w 1"/>
                <a:gd name="T5" fmla="*/ 0 h 6"/>
                <a:gd name="T6" fmla="*/ 0 w 1"/>
                <a:gd name="T7" fmla="*/ 0 h 6"/>
                <a:gd name="T8" fmla="*/ 0 w 1"/>
                <a:gd name="T9" fmla="*/ 0 h 6"/>
                <a:gd name="T10" fmla="*/ 0 w 1"/>
                <a:gd name="T11" fmla="*/ 0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6">
                  <a:moveTo>
                    <a:pt x="0" y="5"/>
                  </a:moveTo>
                  <a:lnTo>
                    <a:pt x="0" y="0"/>
                  </a:lnTo>
                  <a:lnTo>
                    <a:pt x="0" y="5"/>
                  </a:lnTo>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9" name="Freeform 33"/>
            <p:cNvSpPr>
              <a:spLocks noChangeArrowheads="1"/>
            </p:cNvSpPr>
            <p:nvPr/>
          </p:nvSpPr>
          <p:spPr bwMode="auto">
            <a:xfrm>
              <a:off x="10220893" y="5078488"/>
              <a:ext cx="61488" cy="1786109"/>
            </a:xfrm>
            <a:custGeom>
              <a:avLst/>
              <a:gdLst>
                <a:gd name="T0" fmla="*/ 0 w 175"/>
                <a:gd name="T1" fmla="*/ 2147483647 h 4966"/>
                <a:gd name="T2" fmla="*/ 0 w 175"/>
                <a:gd name="T3" fmla="*/ 2147483647 h 4966"/>
                <a:gd name="T4" fmla="*/ 2147483647 w 175"/>
                <a:gd name="T5" fmla="*/ 2147483647 h 4966"/>
                <a:gd name="T6" fmla="*/ 2147483647 w 175"/>
                <a:gd name="T7" fmla="*/ 2147483647 h 4966"/>
                <a:gd name="T8" fmla="*/ 2147483647 w 175"/>
                <a:gd name="T9" fmla="*/ 2147483647 h 4966"/>
                <a:gd name="T10" fmla="*/ 2147483647 w 175"/>
                <a:gd name="T11" fmla="*/ 2147483647 h 4966"/>
                <a:gd name="T12" fmla="*/ 2147483647 w 175"/>
                <a:gd name="T13" fmla="*/ 2147483647 h 4966"/>
                <a:gd name="T14" fmla="*/ 2147483647 w 175"/>
                <a:gd name="T15" fmla="*/ 2147483647 h 4966"/>
                <a:gd name="T16" fmla="*/ 2147483647 w 175"/>
                <a:gd name="T17" fmla="*/ 2147483647 h 4966"/>
                <a:gd name="T18" fmla="*/ 2147483647 w 175"/>
                <a:gd name="T19" fmla="*/ 2147483647 h 4966"/>
                <a:gd name="T20" fmla="*/ 2147483647 w 175"/>
                <a:gd name="T21" fmla="*/ 0 h 4966"/>
                <a:gd name="T22" fmla="*/ 0 w 175"/>
                <a:gd name="T23" fmla="*/ 0 h 4966"/>
                <a:gd name="T24" fmla="*/ 0 w 175"/>
                <a:gd name="T25" fmla="*/ 2147483647 h 4966"/>
                <a:gd name="T26" fmla="*/ 0 w 175"/>
                <a:gd name="T27" fmla="*/ 2147483647 h 4966"/>
                <a:gd name="T28" fmla="*/ 2147483647 w 175"/>
                <a:gd name="T29" fmla="*/ 2147483647 h 4966"/>
                <a:gd name="T30" fmla="*/ 2147483647 w 175"/>
                <a:gd name="T31" fmla="*/ 2147483647 h 4966"/>
                <a:gd name="T32" fmla="*/ 2147483647 w 175"/>
                <a:gd name="T33" fmla="*/ 2147483647 h 4966"/>
                <a:gd name="T34" fmla="*/ 2147483647 w 175"/>
                <a:gd name="T35" fmla="*/ 2147483647 h 4966"/>
                <a:gd name="T36" fmla="*/ 2147483647 w 175"/>
                <a:gd name="T37" fmla="*/ 2147483647 h 4966"/>
                <a:gd name="T38" fmla="*/ 2147483647 w 175"/>
                <a:gd name="T39" fmla="*/ 2147483647 h 4966"/>
                <a:gd name="T40" fmla="*/ 2147483647 w 175"/>
                <a:gd name="T41" fmla="*/ 2147483647 h 4966"/>
                <a:gd name="T42" fmla="*/ 2147483647 w 175"/>
                <a:gd name="T43" fmla="*/ 2147483647 h 4966"/>
                <a:gd name="T44" fmla="*/ 2147483647 w 175"/>
                <a:gd name="T45" fmla="*/ 2147483647 h 4966"/>
                <a:gd name="T46" fmla="*/ 2147483647 w 175"/>
                <a:gd name="T47" fmla="*/ 2147483647 h 4966"/>
                <a:gd name="T48" fmla="*/ 2147483647 w 175"/>
                <a:gd name="T49" fmla="*/ 2147483647 h 4966"/>
                <a:gd name="T50" fmla="*/ 2147483647 w 175"/>
                <a:gd name="T51" fmla="*/ 2147483647 h 4966"/>
                <a:gd name="T52" fmla="*/ 2147483647 w 175"/>
                <a:gd name="T53" fmla="*/ 2147483647 h 4966"/>
                <a:gd name="T54" fmla="*/ 2147483647 w 175"/>
                <a:gd name="T55" fmla="*/ 2147483647 h 4966"/>
                <a:gd name="T56" fmla="*/ 2147483647 w 175"/>
                <a:gd name="T57" fmla="*/ 2147483647 h 4966"/>
                <a:gd name="T58" fmla="*/ 2147483647 w 175"/>
                <a:gd name="T59" fmla="*/ 2147483647 h 4966"/>
                <a:gd name="T60" fmla="*/ 0 w 175"/>
                <a:gd name="T61" fmla="*/ 2147483647 h 4966"/>
                <a:gd name="T62" fmla="*/ 0 w 175"/>
                <a:gd name="T63" fmla="*/ 2147483647 h 4966"/>
                <a:gd name="T64" fmla="*/ 2147483647 w 175"/>
                <a:gd name="T65" fmla="*/ 2147483647 h 4966"/>
                <a:gd name="T66" fmla="*/ 2147483647 w 175"/>
                <a:gd name="T67" fmla="*/ 2147483647 h 4966"/>
                <a:gd name="T68" fmla="*/ 2147483647 w 175"/>
                <a:gd name="T69" fmla="*/ 2147483647 h 4966"/>
                <a:gd name="T70" fmla="*/ 2147483647 w 175"/>
                <a:gd name="T71" fmla="*/ 2147483647 h 4966"/>
                <a:gd name="T72" fmla="*/ 2147483647 w 175"/>
                <a:gd name="T73" fmla="*/ 2147483647 h 4966"/>
                <a:gd name="T74" fmla="*/ 2147483647 w 175"/>
                <a:gd name="T75" fmla="*/ 2147483647 h 4966"/>
                <a:gd name="T76" fmla="*/ 2147483647 w 175"/>
                <a:gd name="T77" fmla="*/ 2147483647 h 4966"/>
                <a:gd name="T78" fmla="*/ 2147483647 w 175"/>
                <a:gd name="T79" fmla="*/ 2147483647 h 4966"/>
                <a:gd name="T80" fmla="*/ 2147483647 w 175"/>
                <a:gd name="T81" fmla="*/ 2147483647 h 4966"/>
                <a:gd name="T82" fmla="*/ 2147483647 w 175"/>
                <a:gd name="T83" fmla="*/ 2147483647 h 4966"/>
                <a:gd name="T84" fmla="*/ 0 w 175"/>
                <a:gd name="T85" fmla="*/ 2147483647 h 496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5" h="4966">
                  <a:moveTo>
                    <a:pt x="0" y="3890"/>
                  </a:moveTo>
                  <a:lnTo>
                    <a:pt x="0" y="3890"/>
                  </a:lnTo>
                  <a:lnTo>
                    <a:pt x="6" y="3846"/>
                  </a:lnTo>
                  <a:lnTo>
                    <a:pt x="17" y="3802"/>
                  </a:lnTo>
                  <a:lnTo>
                    <a:pt x="33" y="3765"/>
                  </a:lnTo>
                  <a:lnTo>
                    <a:pt x="49" y="3727"/>
                  </a:lnTo>
                  <a:lnTo>
                    <a:pt x="76" y="3694"/>
                  </a:lnTo>
                  <a:lnTo>
                    <a:pt x="103" y="3667"/>
                  </a:lnTo>
                  <a:lnTo>
                    <a:pt x="142" y="3640"/>
                  </a:lnTo>
                  <a:lnTo>
                    <a:pt x="174" y="3618"/>
                  </a:lnTo>
                  <a:lnTo>
                    <a:pt x="174" y="0"/>
                  </a:lnTo>
                  <a:lnTo>
                    <a:pt x="0" y="0"/>
                  </a:lnTo>
                  <a:lnTo>
                    <a:pt x="0" y="2792"/>
                  </a:lnTo>
                  <a:lnTo>
                    <a:pt x="38" y="2809"/>
                  </a:lnTo>
                  <a:lnTo>
                    <a:pt x="71" y="2836"/>
                  </a:lnTo>
                  <a:lnTo>
                    <a:pt x="103" y="2868"/>
                  </a:lnTo>
                  <a:lnTo>
                    <a:pt x="125" y="2901"/>
                  </a:lnTo>
                  <a:lnTo>
                    <a:pt x="147" y="2939"/>
                  </a:lnTo>
                  <a:lnTo>
                    <a:pt x="163" y="2977"/>
                  </a:lnTo>
                  <a:lnTo>
                    <a:pt x="174" y="3020"/>
                  </a:lnTo>
                  <a:lnTo>
                    <a:pt x="174" y="3064"/>
                  </a:lnTo>
                  <a:lnTo>
                    <a:pt x="174" y="3107"/>
                  </a:lnTo>
                  <a:lnTo>
                    <a:pt x="163" y="3151"/>
                  </a:lnTo>
                  <a:lnTo>
                    <a:pt x="147" y="3189"/>
                  </a:lnTo>
                  <a:lnTo>
                    <a:pt x="125" y="3227"/>
                  </a:lnTo>
                  <a:lnTo>
                    <a:pt x="103" y="3259"/>
                  </a:lnTo>
                  <a:lnTo>
                    <a:pt x="71" y="3292"/>
                  </a:lnTo>
                  <a:lnTo>
                    <a:pt x="38" y="3319"/>
                  </a:lnTo>
                  <a:lnTo>
                    <a:pt x="0" y="3336"/>
                  </a:lnTo>
                  <a:lnTo>
                    <a:pt x="0" y="4965"/>
                  </a:lnTo>
                  <a:lnTo>
                    <a:pt x="174" y="4965"/>
                  </a:lnTo>
                  <a:lnTo>
                    <a:pt x="174" y="4166"/>
                  </a:lnTo>
                  <a:lnTo>
                    <a:pt x="142" y="4145"/>
                  </a:lnTo>
                  <a:lnTo>
                    <a:pt x="103" y="4118"/>
                  </a:lnTo>
                  <a:lnTo>
                    <a:pt x="76" y="4091"/>
                  </a:lnTo>
                  <a:lnTo>
                    <a:pt x="49" y="4058"/>
                  </a:lnTo>
                  <a:lnTo>
                    <a:pt x="33" y="4020"/>
                  </a:lnTo>
                  <a:lnTo>
                    <a:pt x="17" y="3977"/>
                  </a:lnTo>
                  <a:lnTo>
                    <a:pt x="6" y="3938"/>
                  </a:lnTo>
                  <a:lnTo>
                    <a:pt x="0" y="3890"/>
                  </a:lnTo>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50" name="Freeform 34"/>
            <p:cNvSpPr>
              <a:spLocks noChangeArrowheads="1"/>
            </p:cNvSpPr>
            <p:nvPr/>
          </p:nvSpPr>
          <p:spPr bwMode="auto">
            <a:xfrm>
              <a:off x="10376078" y="6024247"/>
              <a:ext cx="61488" cy="840350"/>
            </a:xfrm>
            <a:custGeom>
              <a:avLst/>
              <a:gdLst>
                <a:gd name="T0" fmla="*/ 0 w 175"/>
                <a:gd name="T1" fmla="*/ 0 h 2337"/>
                <a:gd name="T2" fmla="*/ 0 w 175"/>
                <a:gd name="T3" fmla="*/ 2147483647 h 2337"/>
                <a:gd name="T4" fmla="*/ 0 w 175"/>
                <a:gd name="T5" fmla="*/ 2147483647 h 2337"/>
                <a:gd name="T6" fmla="*/ 2147483647 w 175"/>
                <a:gd name="T7" fmla="*/ 2147483647 h 2337"/>
                <a:gd name="T8" fmla="*/ 2147483647 w 175"/>
                <a:gd name="T9" fmla="*/ 2147483647 h 2337"/>
                <a:gd name="T10" fmla="*/ 2147483647 w 175"/>
                <a:gd name="T11" fmla="*/ 2147483647 h 2337"/>
                <a:gd name="T12" fmla="*/ 2147483647 w 175"/>
                <a:gd name="T13" fmla="*/ 2147483647 h 2337"/>
                <a:gd name="T14" fmla="*/ 2147483647 w 175"/>
                <a:gd name="T15" fmla="*/ 2147483647 h 2337"/>
                <a:gd name="T16" fmla="*/ 2147483647 w 175"/>
                <a:gd name="T17" fmla="*/ 2147483647 h 2337"/>
                <a:gd name="T18" fmla="*/ 2147483647 w 175"/>
                <a:gd name="T19" fmla="*/ 2147483647 h 2337"/>
                <a:gd name="T20" fmla="*/ 2147483647 w 175"/>
                <a:gd name="T21" fmla="*/ 2147483647 h 2337"/>
                <a:gd name="T22" fmla="*/ 2147483647 w 175"/>
                <a:gd name="T23" fmla="*/ 2147483647 h 2337"/>
                <a:gd name="T24" fmla="*/ 2147483647 w 175"/>
                <a:gd name="T25" fmla="*/ 2147483647 h 2337"/>
                <a:gd name="T26" fmla="*/ 2147483647 w 175"/>
                <a:gd name="T27" fmla="*/ 2147483647 h 2337"/>
                <a:gd name="T28" fmla="*/ 2147483647 w 175"/>
                <a:gd name="T29" fmla="*/ 2147483647 h 2337"/>
                <a:gd name="T30" fmla="*/ 2147483647 w 175"/>
                <a:gd name="T31" fmla="*/ 2147483647 h 2337"/>
                <a:gd name="T32" fmla="*/ 2147483647 w 175"/>
                <a:gd name="T33" fmla="*/ 2147483647 h 2337"/>
                <a:gd name="T34" fmla="*/ 2147483647 w 175"/>
                <a:gd name="T35" fmla="*/ 2147483647 h 2337"/>
                <a:gd name="T36" fmla="*/ 2147483647 w 175"/>
                <a:gd name="T37" fmla="*/ 2147483647 h 2337"/>
                <a:gd name="T38" fmla="*/ 0 w 175"/>
                <a:gd name="T39" fmla="*/ 2147483647 h 2337"/>
                <a:gd name="T40" fmla="*/ 0 w 175"/>
                <a:gd name="T41" fmla="*/ 2147483647 h 2337"/>
                <a:gd name="T42" fmla="*/ 2147483647 w 175"/>
                <a:gd name="T43" fmla="*/ 2147483647 h 2337"/>
                <a:gd name="T44" fmla="*/ 2147483647 w 175"/>
                <a:gd name="T45" fmla="*/ 2147483647 h 2337"/>
                <a:gd name="T46" fmla="*/ 2147483647 w 175"/>
                <a:gd name="T47" fmla="*/ 2147483647 h 2337"/>
                <a:gd name="T48" fmla="*/ 2147483647 w 175"/>
                <a:gd name="T49" fmla="*/ 2147483647 h 2337"/>
                <a:gd name="T50" fmla="*/ 2147483647 w 175"/>
                <a:gd name="T51" fmla="*/ 2147483647 h 2337"/>
                <a:gd name="T52" fmla="*/ 2147483647 w 175"/>
                <a:gd name="T53" fmla="*/ 2147483647 h 2337"/>
                <a:gd name="T54" fmla="*/ 2147483647 w 175"/>
                <a:gd name="T55" fmla="*/ 2147483647 h 2337"/>
                <a:gd name="T56" fmla="*/ 2147483647 w 175"/>
                <a:gd name="T57" fmla="*/ 2147483647 h 2337"/>
                <a:gd name="T58" fmla="*/ 2147483647 w 175"/>
                <a:gd name="T59" fmla="*/ 2147483647 h 2337"/>
                <a:gd name="T60" fmla="*/ 2147483647 w 175"/>
                <a:gd name="T61" fmla="*/ 2147483647 h 2337"/>
                <a:gd name="T62" fmla="*/ 0 w 175"/>
                <a:gd name="T63" fmla="*/ 0 h 23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5" h="2337">
                  <a:moveTo>
                    <a:pt x="0" y="0"/>
                  </a:moveTo>
                  <a:lnTo>
                    <a:pt x="0" y="989"/>
                  </a:lnTo>
                  <a:lnTo>
                    <a:pt x="39" y="1011"/>
                  </a:lnTo>
                  <a:lnTo>
                    <a:pt x="71" y="1038"/>
                  </a:lnTo>
                  <a:lnTo>
                    <a:pt x="98" y="1065"/>
                  </a:lnTo>
                  <a:lnTo>
                    <a:pt x="125" y="1098"/>
                  </a:lnTo>
                  <a:lnTo>
                    <a:pt x="147" y="1136"/>
                  </a:lnTo>
                  <a:lnTo>
                    <a:pt x="164" y="1173"/>
                  </a:lnTo>
                  <a:lnTo>
                    <a:pt x="169" y="1217"/>
                  </a:lnTo>
                  <a:lnTo>
                    <a:pt x="174" y="1261"/>
                  </a:lnTo>
                  <a:lnTo>
                    <a:pt x="169" y="1309"/>
                  </a:lnTo>
                  <a:lnTo>
                    <a:pt x="164" y="1348"/>
                  </a:lnTo>
                  <a:lnTo>
                    <a:pt x="147" y="1391"/>
                  </a:lnTo>
                  <a:lnTo>
                    <a:pt x="125" y="1429"/>
                  </a:lnTo>
                  <a:lnTo>
                    <a:pt x="98" y="1462"/>
                  </a:lnTo>
                  <a:lnTo>
                    <a:pt x="71" y="1489"/>
                  </a:lnTo>
                  <a:lnTo>
                    <a:pt x="39" y="1516"/>
                  </a:lnTo>
                  <a:lnTo>
                    <a:pt x="0" y="1537"/>
                  </a:lnTo>
                  <a:lnTo>
                    <a:pt x="0" y="2336"/>
                  </a:lnTo>
                  <a:lnTo>
                    <a:pt x="174" y="2336"/>
                  </a:lnTo>
                  <a:lnTo>
                    <a:pt x="174" y="272"/>
                  </a:lnTo>
                  <a:lnTo>
                    <a:pt x="137" y="255"/>
                  </a:lnTo>
                  <a:lnTo>
                    <a:pt x="104" y="228"/>
                  </a:lnTo>
                  <a:lnTo>
                    <a:pt x="77" y="201"/>
                  </a:lnTo>
                  <a:lnTo>
                    <a:pt x="49" y="163"/>
                  </a:lnTo>
                  <a:lnTo>
                    <a:pt x="28" y="130"/>
                  </a:lnTo>
                  <a:lnTo>
                    <a:pt x="12" y="87"/>
                  </a:lnTo>
                  <a:lnTo>
                    <a:pt x="6" y="44"/>
                  </a:lnTo>
                  <a:lnTo>
                    <a:pt x="0" y="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51" name="Freeform 35"/>
            <p:cNvSpPr>
              <a:spLocks noChangeArrowheads="1"/>
            </p:cNvSpPr>
            <p:nvPr/>
          </p:nvSpPr>
          <p:spPr bwMode="auto">
            <a:xfrm>
              <a:off x="10282382" y="6371221"/>
              <a:ext cx="92233" cy="215211"/>
            </a:xfrm>
            <a:custGeom>
              <a:avLst/>
              <a:gdLst>
                <a:gd name="T0" fmla="*/ 2147483647 w 261"/>
                <a:gd name="T1" fmla="*/ 0 h 604"/>
                <a:gd name="T2" fmla="*/ 2147483647 w 261"/>
                <a:gd name="T3" fmla="*/ 0 h 604"/>
                <a:gd name="T4" fmla="*/ 2147483647 w 261"/>
                <a:gd name="T5" fmla="*/ 0 h 604"/>
                <a:gd name="T6" fmla="*/ 2147483647 w 261"/>
                <a:gd name="T7" fmla="*/ 2147483647 h 604"/>
                <a:gd name="T8" fmla="*/ 2147483647 w 261"/>
                <a:gd name="T9" fmla="*/ 2147483647 h 604"/>
                <a:gd name="T10" fmla="*/ 0 w 261"/>
                <a:gd name="T11" fmla="*/ 2147483647 h 604"/>
                <a:gd name="T12" fmla="*/ 0 w 261"/>
                <a:gd name="T13" fmla="*/ 2147483647 h 604"/>
                <a:gd name="T14" fmla="*/ 0 w 261"/>
                <a:gd name="T15" fmla="*/ 2147483647 h 604"/>
                <a:gd name="T16" fmla="*/ 2147483647 w 261"/>
                <a:gd name="T17" fmla="*/ 2147483647 h 604"/>
                <a:gd name="T18" fmla="*/ 2147483647 w 261"/>
                <a:gd name="T19" fmla="*/ 2147483647 h 604"/>
                <a:gd name="T20" fmla="*/ 2147483647 w 261"/>
                <a:gd name="T21" fmla="*/ 2147483647 h 604"/>
                <a:gd name="T22" fmla="*/ 2147483647 w 261"/>
                <a:gd name="T23" fmla="*/ 2147483647 h 604"/>
                <a:gd name="T24" fmla="*/ 2147483647 w 261"/>
                <a:gd name="T25" fmla="*/ 2147483647 h 604"/>
                <a:gd name="T26" fmla="*/ 2147483647 w 261"/>
                <a:gd name="T27" fmla="*/ 2147483647 h 604"/>
                <a:gd name="T28" fmla="*/ 2147483647 w 261"/>
                <a:gd name="T29" fmla="*/ 2147483647 h 604"/>
                <a:gd name="T30" fmla="*/ 2147483647 w 261"/>
                <a:gd name="T31" fmla="*/ 2147483647 h 604"/>
                <a:gd name="T32" fmla="*/ 2147483647 w 261"/>
                <a:gd name="T33" fmla="*/ 2147483647 h 604"/>
                <a:gd name="T34" fmla="*/ 2147483647 w 261"/>
                <a:gd name="T35" fmla="*/ 2147483647 h 604"/>
                <a:gd name="T36" fmla="*/ 2147483647 w 261"/>
                <a:gd name="T37" fmla="*/ 2147483647 h 604"/>
                <a:gd name="T38" fmla="*/ 2147483647 w 261"/>
                <a:gd name="T39" fmla="*/ 2147483647 h 604"/>
                <a:gd name="T40" fmla="*/ 2147483647 w 261"/>
                <a:gd name="T41" fmla="*/ 2147483647 h 604"/>
                <a:gd name="T42" fmla="*/ 2147483647 w 261"/>
                <a:gd name="T43" fmla="*/ 2147483647 h 604"/>
                <a:gd name="T44" fmla="*/ 2147483647 w 261"/>
                <a:gd name="T45" fmla="*/ 2147483647 h 604"/>
                <a:gd name="T46" fmla="*/ 2147483647 w 261"/>
                <a:gd name="T47" fmla="*/ 2147483647 h 604"/>
                <a:gd name="T48" fmla="*/ 2147483647 w 261"/>
                <a:gd name="T49" fmla="*/ 2147483647 h 604"/>
                <a:gd name="T50" fmla="*/ 2147483647 w 261"/>
                <a:gd name="T51" fmla="*/ 2147483647 h 604"/>
                <a:gd name="T52" fmla="*/ 2147483647 w 261"/>
                <a:gd name="T53" fmla="*/ 2147483647 h 604"/>
                <a:gd name="T54" fmla="*/ 2147483647 w 261"/>
                <a:gd name="T55" fmla="*/ 2147483647 h 604"/>
                <a:gd name="T56" fmla="*/ 2147483647 w 261"/>
                <a:gd name="T57" fmla="*/ 2147483647 h 604"/>
                <a:gd name="T58" fmla="*/ 2147483647 w 261"/>
                <a:gd name="T59" fmla="*/ 2147483647 h 604"/>
                <a:gd name="T60" fmla="*/ 2147483647 w 261"/>
                <a:gd name="T61" fmla="*/ 2147483647 h 604"/>
                <a:gd name="T62" fmla="*/ 2147483647 w 261"/>
                <a:gd name="T63" fmla="*/ 2147483647 h 604"/>
                <a:gd name="T64" fmla="*/ 2147483647 w 261"/>
                <a:gd name="T65" fmla="*/ 2147483647 h 604"/>
                <a:gd name="T66" fmla="*/ 2147483647 w 261"/>
                <a:gd name="T67" fmla="*/ 2147483647 h 604"/>
                <a:gd name="T68" fmla="*/ 2147483647 w 261"/>
                <a:gd name="T69" fmla="*/ 2147483647 h 604"/>
                <a:gd name="T70" fmla="*/ 2147483647 w 261"/>
                <a:gd name="T71" fmla="*/ 2147483647 h 604"/>
                <a:gd name="T72" fmla="*/ 2147483647 w 261"/>
                <a:gd name="T73" fmla="*/ 2147483647 h 604"/>
                <a:gd name="T74" fmla="*/ 2147483647 w 261"/>
                <a:gd name="T75" fmla="*/ 2147483647 h 604"/>
                <a:gd name="T76" fmla="*/ 2147483647 w 261"/>
                <a:gd name="T77" fmla="*/ 2147483647 h 604"/>
                <a:gd name="T78" fmla="*/ 2147483647 w 261"/>
                <a:gd name="T79" fmla="*/ 2147483647 h 604"/>
                <a:gd name="T80" fmla="*/ 2147483647 w 261"/>
                <a:gd name="T81" fmla="*/ 2147483647 h 604"/>
                <a:gd name="T82" fmla="*/ 2147483647 w 261"/>
                <a:gd name="T83" fmla="*/ 2147483647 h 604"/>
                <a:gd name="T84" fmla="*/ 0 w 261"/>
                <a:gd name="T85" fmla="*/ 2147483647 h 604"/>
                <a:gd name="T86" fmla="*/ 0 w 261"/>
                <a:gd name="T87" fmla="*/ 2147483647 h 604"/>
                <a:gd name="T88" fmla="*/ 0 w 261"/>
                <a:gd name="T89" fmla="*/ 2147483647 h 604"/>
                <a:gd name="T90" fmla="*/ 2147483647 w 261"/>
                <a:gd name="T91" fmla="*/ 2147483647 h 604"/>
                <a:gd name="T92" fmla="*/ 2147483647 w 261"/>
                <a:gd name="T93" fmla="*/ 2147483647 h 604"/>
                <a:gd name="T94" fmla="*/ 2147483647 w 261"/>
                <a:gd name="T95" fmla="*/ 2147483647 h 604"/>
                <a:gd name="T96" fmla="*/ 2147483647 w 261"/>
                <a:gd name="T97" fmla="*/ 2147483647 h 604"/>
                <a:gd name="T98" fmla="*/ 2147483647 w 261"/>
                <a:gd name="T99" fmla="*/ 2147483647 h 604"/>
                <a:gd name="T100" fmla="*/ 2147483647 w 261"/>
                <a:gd name="T101" fmla="*/ 2147483647 h 604"/>
                <a:gd name="T102" fmla="*/ 2147483647 w 261"/>
                <a:gd name="T103" fmla="*/ 2147483647 h 604"/>
                <a:gd name="T104" fmla="*/ 2147483647 w 261"/>
                <a:gd name="T105" fmla="*/ 2147483647 h 604"/>
                <a:gd name="T106" fmla="*/ 2147483647 w 261"/>
                <a:gd name="T107" fmla="*/ 2147483647 h 604"/>
                <a:gd name="T108" fmla="*/ 2147483647 w 261"/>
                <a:gd name="T109" fmla="*/ 2147483647 h 604"/>
                <a:gd name="T110" fmla="*/ 2147483647 w 261"/>
                <a:gd name="T111" fmla="*/ 2147483647 h 604"/>
                <a:gd name="T112" fmla="*/ 2147483647 w 261"/>
                <a:gd name="T113" fmla="*/ 2147483647 h 604"/>
                <a:gd name="T114" fmla="*/ 2147483647 w 261"/>
                <a:gd name="T115" fmla="*/ 2147483647 h 604"/>
                <a:gd name="T116" fmla="*/ 2147483647 w 261"/>
                <a:gd name="T117" fmla="*/ 0 h 604"/>
                <a:gd name="T118" fmla="*/ 2147483647 w 261"/>
                <a:gd name="T119" fmla="*/ 0 h 60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61" h="604">
                  <a:moveTo>
                    <a:pt x="130" y="0"/>
                  </a:moveTo>
                  <a:lnTo>
                    <a:pt x="130" y="0"/>
                  </a:lnTo>
                  <a:lnTo>
                    <a:pt x="97" y="0"/>
                  </a:lnTo>
                  <a:lnTo>
                    <a:pt x="65" y="5"/>
                  </a:lnTo>
                  <a:lnTo>
                    <a:pt x="33" y="16"/>
                  </a:lnTo>
                  <a:lnTo>
                    <a:pt x="0" y="27"/>
                  </a:lnTo>
                  <a:lnTo>
                    <a:pt x="0" y="299"/>
                  </a:lnTo>
                  <a:lnTo>
                    <a:pt x="5" y="271"/>
                  </a:lnTo>
                  <a:lnTo>
                    <a:pt x="11" y="250"/>
                  </a:lnTo>
                  <a:lnTo>
                    <a:pt x="27" y="228"/>
                  </a:lnTo>
                  <a:lnTo>
                    <a:pt x="43" y="206"/>
                  </a:lnTo>
                  <a:lnTo>
                    <a:pt x="60" y="195"/>
                  </a:lnTo>
                  <a:lnTo>
                    <a:pt x="81" y="179"/>
                  </a:lnTo>
                  <a:lnTo>
                    <a:pt x="103" y="174"/>
                  </a:lnTo>
                  <a:lnTo>
                    <a:pt x="130" y="174"/>
                  </a:lnTo>
                  <a:lnTo>
                    <a:pt x="157" y="174"/>
                  </a:lnTo>
                  <a:lnTo>
                    <a:pt x="185" y="179"/>
                  </a:lnTo>
                  <a:lnTo>
                    <a:pt x="206" y="195"/>
                  </a:lnTo>
                  <a:lnTo>
                    <a:pt x="222" y="211"/>
                  </a:lnTo>
                  <a:lnTo>
                    <a:pt x="239" y="228"/>
                  </a:lnTo>
                  <a:lnTo>
                    <a:pt x="249" y="250"/>
                  </a:lnTo>
                  <a:lnTo>
                    <a:pt x="260" y="277"/>
                  </a:lnTo>
                  <a:lnTo>
                    <a:pt x="260" y="299"/>
                  </a:lnTo>
                  <a:lnTo>
                    <a:pt x="260" y="326"/>
                  </a:lnTo>
                  <a:lnTo>
                    <a:pt x="249" y="353"/>
                  </a:lnTo>
                  <a:lnTo>
                    <a:pt x="239" y="375"/>
                  </a:lnTo>
                  <a:lnTo>
                    <a:pt x="222" y="391"/>
                  </a:lnTo>
                  <a:lnTo>
                    <a:pt x="206" y="407"/>
                  </a:lnTo>
                  <a:lnTo>
                    <a:pt x="179" y="418"/>
                  </a:lnTo>
                  <a:lnTo>
                    <a:pt x="157" y="429"/>
                  </a:lnTo>
                  <a:lnTo>
                    <a:pt x="130" y="429"/>
                  </a:lnTo>
                  <a:lnTo>
                    <a:pt x="103" y="429"/>
                  </a:lnTo>
                  <a:lnTo>
                    <a:pt x="81" y="418"/>
                  </a:lnTo>
                  <a:lnTo>
                    <a:pt x="60" y="407"/>
                  </a:lnTo>
                  <a:lnTo>
                    <a:pt x="43" y="391"/>
                  </a:lnTo>
                  <a:lnTo>
                    <a:pt x="27" y="375"/>
                  </a:lnTo>
                  <a:lnTo>
                    <a:pt x="11" y="353"/>
                  </a:lnTo>
                  <a:lnTo>
                    <a:pt x="5" y="331"/>
                  </a:lnTo>
                  <a:lnTo>
                    <a:pt x="0" y="304"/>
                  </a:lnTo>
                  <a:lnTo>
                    <a:pt x="0" y="575"/>
                  </a:lnTo>
                  <a:lnTo>
                    <a:pt x="33" y="586"/>
                  </a:lnTo>
                  <a:lnTo>
                    <a:pt x="65" y="597"/>
                  </a:lnTo>
                  <a:lnTo>
                    <a:pt x="97" y="603"/>
                  </a:lnTo>
                  <a:lnTo>
                    <a:pt x="130" y="603"/>
                  </a:lnTo>
                  <a:lnTo>
                    <a:pt x="168" y="603"/>
                  </a:lnTo>
                  <a:lnTo>
                    <a:pt x="201" y="597"/>
                  </a:lnTo>
                  <a:lnTo>
                    <a:pt x="228" y="586"/>
                  </a:lnTo>
                  <a:lnTo>
                    <a:pt x="260" y="575"/>
                  </a:lnTo>
                  <a:lnTo>
                    <a:pt x="260" y="27"/>
                  </a:lnTo>
                  <a:lnTo>
                    <a:pt x="228" y="16"/>
                  </a:lnTo>
                  <a:lnTo>
                    <a:pt x="201" y="5"/>
                  </a:lnTo>
                  <a:lnTo>
                    <a:pt x="168" y="0"/>
                  </a:lnTo>
                  <a:lnTo>
                    <a:pt x="130" y="0"/>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52" name="Freeform 36"/>
            <p:cNvSpPr>
              <a:spLocks noChangeArrowheads="1"/>
            </p:cNvSpPr>
            <p:nvPr/>
          </p:nvSpPr>
          <p:spPr bwMode="auto">
            <a:xfrm>
              <a:off x="10220893" y="6380006"/>
              <a:ext cx="61488" cy="194715"/>
            </a:xfrm>
            <a:custGeom>
              <a:avLst/>
              <a:gdLst>
                <a:gd name="T0" fmla="*/ 2147483647 w 175"/>
                <a:gd name="T1" fmla="*/ 2147483647 h 549"/>
                <a:gd name="T2" fmla="*/ 2147483647 w 175"/>
                <a:gd name="T3" fmla="*/ 2147483647 h 549"/>
                <a:gd name="T4" fmla="*/ 2147483647 w 175"/>
                <a:gd name="T5" fmla="*/ 2147483647 h 549"/>
                <a:gd name="T6" fmla="*/ 2147483647 w 175"/>
                <a:gd name="T7" fmla="*/ 0 h 549"/>
                <a:gd name="T8" fmla="*/ 2147483647 w 175"/>
                <a:gd name="T9" fmla="*/ 0 h 549"/>
                <a:gd name="T10" fmla="*/ 2147483647 w 175"/>
                <a:gd name="T11" fmla="*/ 2147483647 h 549"/>
                <a:gd name="T12" fmla="*/ 2147483647 w 175"/>
                <a:gd name="T13" fmla="*/ 2147483647 h 549"/>
                <a:gd name="T14" fmla="*/ 2147483647 w 175"/>
                <a:gd name="T15" fmla="*/ 2147483647 h 549"/>
                <a:gd name="T16" fmla="*/ 2147483647 w 175"/>
                <a:gd name="T17" fmla="*/ 2147483647 h 549"/>
                <a:gd name="T18" fmla="*/ 2147483647 w 175"/>
                <a:gd name="T19" fmla="*/ 2147483647 h 549"/>
                <a:gd name="T20" fmla="*/ 2147483647 w 175"/>
                <a:gd name="T21" fmla="*/ 2147483647 h 549"/>
                <a:gd name="T22" fmla="*/ 2147483647 w 175"/>
                <a:gd name="T23" fmla="*/ 2147483647 h 549"/>
                <a:gd name="T24" fmla="*/ 0 w 175"/>
                <a:gd name="T25" fmla="*/ 2147483647 h 549"/>
                <a:gd name="T26" fmla="*/ 0 w 175"/>
                <a:gd name="T27" fmla="*/ 2147483647 h 549"/>
                <a:gd name="T28" fmla="*/ 2147483647 w 175"/>
                <a:gd name="T29" fmla="*/ 2147483647 h 549"/>
                <a:gd name="T30" fmla="*/ 2147483647 w 175"/>
                <a:gd name="T31" fmla="*/ 2147483647 h 549"/>
                <a:gd name="T32" fmla="*/ 2147483647 w 175"/>
                <a:gd name="T33" fmla="*/ 2147483647 h 549"/>
                <a:gd name="T34" fmla="*/ 2147483647 w 175"/>
                <a:gd name="T35" fmla="*/ 2147483647 h 549"/>
                <a:gd name="T36" fmla="*/ 2147483647 w 175"/>
                <a:gd name="T37" fmla="*/ 2147483647 h 549"/>
                <a:gd name="T38" fmla="*/ 2147483647 w 175"/>
                <a:gd name="T39" fmla="*/ 2147483647 h 549"/>
                <a:gd name="T40" fmla="*/ 2147483647 w 175"/>
                <a:gd name="T41" fmla="*/ 2147483647 h 549"/>
                <a:gd name="T42" fmla="*/ 2147483647 w 175"/>
                <a:gd name="T43" fmla="*/ 2147483647 h 549"/>
                <a:gd name="T44" fmla="*/ 2147483647 w 175"/>
                <a:gd name="T45" fmla="*/ 2147483647 h 549"/>
                <a:gd name="T46" fmla="*/ 2147483647 w 175"/>
                <a:gd name="T47" fmla="*/ 2147483647 h 549"/>
                <a:gd name="T48" fmla="*/ 2147483647 w 175"/>
                <a:gd name="T49" fmla="*/ 2147483647 h 5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5" h="549">
                  <a:moveTo>
                    <a:pt x="174" y="272"/>
                  </a:moveTo>
                  <a:lnTo>
                    <a:pt x="174" y="272"/>
                  </a:lnTo>
                  <a:lnTo>
                    <a:pt x="174" y="0"/>
                  </a:lnTo>
                  <a:lnTo>
                    <a:pt x="142" y="22"/>
                  </a:lnTo>
                  <a:lnTo>
                    <a:pt x="103" y="49"/>
                  </a:lnTo>
                  <a:lnTo>
                    <a:pt x="76" y="76"/>
                  </a:lnTo>
                  <a:lnTo>
                    <a:pt x="49" y="109"/>
                  </a:lnTo>
                  <a:lnTo>
                    <a:pt x="33" y="147"/>
                  </a:lnTo>
                  <a:lnTo>
                    <a:pt x="17" y="184"/>
                  </a:lnTo>
                  <a:lnTo>
                    <a:pt x="6" y="228"/>
                  </a:lnTo>
                  <a:lnTo>
                    <a:pt x="0" y="272"/>
                  </a:lnTo>
                  <a:lnTo>
                    <a:pt x="6" y="320"/>
                  </a:lnTo>
                  <a:lnTo>
                    <a:pt x="17" y="359"/>
                  </a:lnTo>
                  <a:lnTo>
                    <a:pt x="33" y="402"/>
                  </a:lnTo>
                  <a:lnTo>
                    <a:pt x="49" y="440"/>
                  </a:lnTo>
                  <a:lnTo>
                    <a:pt x="76" y="473"/>
                  </a:lnTo>
                  <a:lnTo>
                    <a:pt x="103" y="500"/>
                  </a:lnTo>
                  <a:lnTo>
                    <a:pt x="142" y="527"/>
                  </a:lnTo>
                  <a:lnTo>
                    <a:pt x="174" y="548"/>
                  </a:lnTo>
                  <a:lnTo>
                    <a:pt x="174" y="277"/>
                  </a:lnTo>
                  <a:lnTo>
                    <a:pt x="174" y="272"/>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53" name="Freeform 37"/>
            <p:cNvSpPr>
              <a:spLocks noChangeArrowheads="1"/>
            </p:cNvSpPr>
            <p:nvPr/>
          </p:nvSpPr>
          <p:spPr bwMode="auto">
            <a:xfrm>
              <a:off x="10376078" y="6380006"/>
              <a:ext cx="61488" cy="194715"/>
            </a:xfrm>
            <a:custGeom>
              <a:avLst/>
              <a:gdLst>
                <a:gd name="T0" fmla="*/ 2147483647 w 175"/>
                <a:gd name="T1" fmla="*/ 2147483647 h 549"/>
                <a:gd name="T2" fmla="*/ 2147483647 w 175"/>
                <a:gd name="T3" fmla="*/ 2147483647 h 549"/>
                <a:gd name="T4" fmla="*/ 2147483647 w 175"/>
                <a:gd name="T5" fmla="*/ 2147483647 h 549"/>
                <a:gd name="T6" fmla="*/ 2147483647 w 175"/>
                <a:gd name="T7" fmla="*/ 2147483647 h 549"/>
                <a:gd name="T8" fmla="*/ 2147483647 w 175"/>
                <a:gd name="T9" fmla="*/ 2147483647 h 549"/>
                <a:gd name="T10" fmla="*/ 2147483647 w 175"/>
                <a:gd name="T11" fmla="*/ 2147483647 h 549"/>
                <a:gd name="T12" fmla="*/ 2147483647 w 175"/>
                <a:gd name="T13" fmla="*/ 2147483647 h 549"/>
                <a:gd name="T14" fmla="*/ 2147483647 w 175"/>
                <a:gd name="T15" fmla="*/ 2147483647 h 549"/>
                <a:gd name="T16" fmla="*/ 2147483647 w 175"/>
                <a:gd name="T17" fmla="*/ 2147483647 h 549"/>
                <a:gd name="T18" fmla="*/ 0 w 175"/>
                <a:gd name="T19" fmla="*/ 0 h 549"/>
                <a:gd name="T20" fmla="*/ 0 w 175"/>
                <a:gd name="T21" fmla="*/ 2147483647 h 549"/>
                <a:gd name="T22" fmla="*/ 0 w 175"/>
                <a:gd name="T23" fmla="*/ 2147483647 h 549"/>
                <a:gd name="T24" fmla="*/ 2147483647 w 175"/>
                <a:gd name="T25" fmla="*/ 2147483647 h 549"/>
                <a:gd name="T26" fmla="*/ 2147483647 w 175"/>
                <a:gd name="T27" fmla="*/ 2147483647 h 549"/>
                <a:gd name="T28" fmla="*/ 2147483647 w 175"/>
                <a:gd name="T29" fmla="*/ 2147483647 h 549"/>
                <a:gd name="T30" fmla="*/ 2147483647 w 175"/>
                <a:gd name="T31" fmla="*/ 2147483647 h 549"/>
                <a:gd name="T32" fmla="*/ 2147483647 w 175"/>
                <a:gd name="T33" fmla="*/ 2147483647 h 549"/>
                <a:gd name="T34" fmla="*/ 2147483647 w 175"/>
                <a:gd name="T35" fmla="*/ 2147483647 h 549"/>
                <a:gd name="T36" fmla="*/ 2147483647 w 175"/>
                <a:gd name="T37" fmla="*/ 2147483647 h 549"/>
                <a:gd name="T38" fmla="*/ 2147483647 w 175"/>
                <a:gd name="T39" fmla="*/ 2147483647 h 5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5" h="549">
                  <a:moveTo>
                    <a:pt x="174" y="272"/>
                  </a:moveTo>
                  <a:lnTo>
                    <a:pt x="174" y="272"/>
                  </a:lnTo>
                  <a:lnTo>
                    <a:pt x="169" y="228"/>
                  </a:lnTo>
                  <a:lnTo>
                    <a:pt x="164" y="184"/>
                  </a:lnTo>
                  <a:lnTo>
                    <a:pt x="147" y="147"/>
                  </a:lnTo>
                  <a:lnTo>
                    <a:pt x="125" y="109"/>
                  </a:lnTo>
                  <a:lnTo>
                    <a:pt x="98" y="76"/>
                  </a:lnTo>
                  <a:lnTo>
                    <a:pt x="71" y="49"/>
                  </a:lnTo>
                  <a:lnTo>
                    <a:pt x="39" y="22"/>
                  </a:lnTo>
                  <a:lnTo>
                    <a:pt x="0" y="0"/>
                  </a:lnTo>
                  <a:lnTo>
                    <a:pt x="0" y="548"/>
                  </a:lnTo>
                  <a:lnTo>
                    <a:pt x="39" y="527"/>
                  </a:lnTo>
                  <a:lnTo>
                    <a:pt x="71" y="500"/>
                  </a:lnTo>
                  <a:lnTo>
                    <a:pt x="98" y="473"/>
                  </a:lnTo>
                  <a:lnTo>
                    <a:pt x="125" y="440"/>
                  </a:lnTo>
                  <a:lnTo>
                    <a:pt x="147" y="402"/>
                  </a:lnTo>
                  <a:lnTo>
                    <a:pt x="164" y="359"/>
                  </a:lnTo>
                  <a:lnTo>
                    <a:pt x="169" y="320"/>
                  </a:lnTo>
                  <a:lnTo>
                    <a:pt x="174" y="272"/>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54" name="Freeform 38"/>
            <p:cNvSpPr>
              <a:spLocks noChangeArrowheads="1"/>
            </p:cNvSpPr>
            <p:nvPr/>
          </p:nvSpPr>
          <p:spPr bwMode="auto">
            <a:xfrm>
              <a:off x="10686448" y="3957046"/>
              <a:ext cx="61488" cy="2065738"/>
            </a:xfrm>
            <a:custGeom>
              <a:avLst/>
              <a:gdLst>
                <a:gd name="T0" fmla="*/ 2147483647 w 174"/>
                <a:gd name="T1" fmla="*/ 2147483647 h 5742"/>
                <a:gd name="T2" fmla="*/ 0 w 174"/>
                <a:gd name="T3" fmla="*/ 2147483647 h 5742"/>
                <a:gd name="T4" fmla="*/ 0 w 174"/>
                <a:gd name="T5" fmla="*/ 0 h 5742"/>
                <a:gd name="T6" fmla="*/ 2147483647 w 174"/>
                <a:gd name="T7" fmla="*/ 0 h 5742"/>
                <a:gd name="T8" fmla="*/ 2147483647 w 174"/>
                <a:gd name="T9" fmla="*/ 2147483647 h 5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5742">
                  <a:moveTo>
                    <a:pt x="173" y="5741"/>
                  </a:moveTo>
                  <a:lnTo>
                    <a:pt x="0" y="5741"/>
                  </a:lnTo>
                  <a:lnTo>
                    <a:pt x="0" y="0"/>
                  </a:lnTo>
                  <a:lnTo>
                    <a:pt x="173" y="0"/>
                  </a:lnTo>
                  <a:lnTo>
                    <a:pt x="173" y="5741"/>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55" name="Freeform 39"/>
            <p:cNvSpPr>
              <a:spLocks noChangeArrowheads="1"/>
            </p:cNvSpPr>
            <p:nvPr/>
          </p:nvSpPr>
          <p:spPr bwMode="auto">
            <a:xfrm>
              <a:off x="10532728" y="5993503"/>
              <a:ext cx="371859" cy="216675"/>
            </a:xfrm>
            <a:custGeom>
              <a:avLst/>
              <a:gdLst>
                <a:gd name="T0" fmla="*/ 2147483647 w 1038"/>
                <a:gd name="T1" fmla="*/ 2147483647 h 609"/>
                <a:gd name="T2" fmla="*/ 2147483647 w 1038"/>
                <a:gd name="T3" fmla="*/ 2147483647 h 609"/>
                <a:gd name="T4" fmla="*/ 2147483647 w 1038"/>
                <a:gd name="T5" fmla="*/ 2147483647 h 609"/>
                <a:gd name="T6" fmla="*/ 2147483647 w 1038"/>
                <a:gd name="T7" fmla="*/ 2147483647 h 609"/>
                <a:gd name="T8" fmla="*/ 2147483647 w 1038"/>
                <a:gd name="T9" fmla="*/ 2147483647 h 609"/>
                <a:gd name="T10" fmla="*/ 2147483647 w 1038"/>
                <a:gd name="T11" fmla="*/ 2147483647 h 609"/>
                <a:gd name="T12" fmla="*/ 0 w 1038"/>
                <a:gd name="T13" fmla="*/ 2147483647 h 609"/>
                <a:gd name="T14" fmla="*/ 0 w 1038"/>
                <a:gd name="T15" fmla="*/ 2147483647 h 609"/>
                <a:gd name="T16" fmla="*/ 2147483647 w 1038"/>
                <a:gd name="T17" fmla="*/ 2147483647 h 609"/>
                <a:gd name="T18" fmla="*/ 2147483647 w 1038"/>
                <a:gd name="T19" fmla="*/ 2147483647 h 609"/>
                <a:gd name="T20" fmla="*/ 2147483647 w 1038"/>
                <a:gd name="T21" fmla="*/ 2147483647 h 609"/>
                <a:gd name="T22" fmla="*/ 2147483647 w 1038"/>
                <a:gd name="T23" fmla="*/ 2147483647 h 609"/>
                <a:gd name="T24" fmla="*/ 2147483647 w 1038"/>
                <a:gd name="T25" fmla="*/ 0 h 609"/>
                <a:gd name="T26" fmla="*/ 2147483647 w 1038"/>
                <a:gd name="T27" fmla="*/ 0 h 609"/>
                <a:gd name="T28" fmla="*/ 2147483647 w 1038"/>
                <a:gd name="T29" fmla="*/ 2147483647 h 609"/>
                <a:gd name="T30" fmla="*/ 2147483647 w 1038"/>
                <a:gd name="T31" fmla="*/ 2147483647 h 609"/>
                <a:gd name="T32" fmla="*/ 2147483647 w 1038"/>
                <a:gd name="T33" fmla="*/ 2147483647 h 609"/>
                <a:gd name="T34" fmla="*/ 2147483647 w 1038"/>
                <a:gd name="T35" fmla="*/ 2147483647 h 609"/>
                <a:gd name="T36" fmla="*/ 2147483647 w 1038"/>
                <a:gd name="T37" fmla="*/ 2147483647 h 609"/>
                <a:gd name="T38" fmla="*/ 2147483647 w 1038"/>
                <a:gd name="T39" fmla="*/ 2147483647 h 609"/>
                <a:gd name="T40" fmla="*/ 2147483647 w 1038"/>
                <a:gd name="T41" fmla="*/ 2147483647 h 609"/>
                <a:gd name="T42" fmla="*/ 2147483647 w 1038"/>
                <a:gd name="T43" fmla="*/ 2147483647 h 609"/>
                <a:gd name="T44" fmla="*/ 2147483647 w 1038"/>
                <a:gd name="T45" fmla="*/ 2147483647 h 609"/>
                <a:gd name="T46" fmla="*/ 2147483647 w 1038"/>
                <a:gd name="T47" fmla="*/ 2147483647 h 609"/>
                <a:gd name="T48" fmla="*/ 2147483647 w 1038"/>
                <a:gd name="T49" fmla="*/ 2147483647 h 609"/>
                <a:gd name="T50" fmla="*/ 2147483647 w 1038"/>
                <a:gd name="T51" fmla="*/ 2147483647 h 609"/>
                <a:gd name="T52" fmla="*/ 2147483647 w 1038"/>
                <a:gd name="T53" fmla="*/ 2147483647 h 609"/>
                <a:gd name="T54" fmla="*/ 2147483647 w 1038"/>
                <a:gd name="T55" fmla="*/ 2147483647 h 609"/>
                <a:gd name="T56" fmla="*/ 2147483647 w 1038"/>
                <a:gd name="T57" fmla="*/ 2147483647 h 609"/>
                <a:gd name="T58" fmla="*/ 2147483647 w 1038"/>
                <a:gd name="T59" fmla="*/ 2147483647 h 60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038" h="609">
                  <a:moveTo>
                    <a:pt x="516" y="608"/>
                  </a:moveTo>
                  <a:lnTo>
                    <a:pt x="483" y="602"/>
                  </a:lnTo>
                  <a:lnTo>
                    <a:pt x="472" y="591"/>
                  </a:lnTo>
                  <a:lnTo>
                    <a:pt x="456" y="581"/>
                  </a:lnTo>
                  <a:lnTo>
                    <a:pt x="22" y="146"/>
                  </a:lnTo>
                  <a:lnTo>
                    <a:pt x="10" y="130"/>
                  </a:lnTo>
                  <a:lnTo>
                    <a:pt x="0" y="102"/>
                  </a:lnTo>
                  <a:lnTo>
                    <a:pt x="0" y="81"/>
                  </a:lnTo>
                  <a:lnTo>
                    <a:pt x="6" y="54"/>
                  </a:lnTo>
                  <a:lnTo>
                    <a:pt x="16" y="32"/>
                  </a:lnTo>
                  <a:lnTo>
                    <a:pt x="38" y="16"/>
                  </a:lnTo>
                  <a:lnTo>
                    <a:pt x="60" y="5"/>
                  </a:lnTo>
                  <a:lnTo>
                    <a:pt x="87" y="0"/>
                  </a:lnTo>
                  <a:lnTo>
                    <a:pt x="950" y="0"/>
                  </a:lnTo>
                  <a:lnTo>
                    <a:pt x="977" y="5"/>
                  </a:lnTo>
                  <a:lnTo>
                    <a:pt x="999" y="16"/>
                  </a:lnTo>
                  <a:lnTo>
                    <a:pt x="1015" y="32"/>
                  </a:lnTo>
                  <a:lnTo>
                    <a:pt x="1031" y="54"/>
                  </a:lnTo>
                  <a:lnTo>
                    <a:pt x="1037" y="81"/>
                  </a:lnTo>
                  <a:lnTo>
                    <a:pt x="1037" y="102"/>
                  </a:lnTo>
                  <a:lnTo>
                    <a:pt x="1026" y="130"/>
                  </a:lnTo>
                  <a:lnTo>
                    <a:pt x="1010" y="146"/>
                  </a:lnTo>
                  <a:lnTo>
                    <a:pt x="581" y="581"/>
                  </a:lnTo>
                  <a:lnTo>
                    <a:pt x="564" y="591"/>
                  </a:lnTo>
                  <a:lnTo>
                    <a:pt x="548" y="602"/>
                  </a:lnTo>
                  <a:lnTo>
                    <a:pt x="516" y="608"/>
                  </a:lnTo>
                  <a:close/>
                  <a:moveTo>
                    <a:pt x="293" y="173"/>
                  </a:moveTo>
                  <a:lnTo>
                    <a:pt x="516" y="396"/>
                  </a:lnTo>
                  <a:lnTo>
                    <a:pt x="738" y="173"/>
                  </a:lnTo>
                  <a:lnTo>
                    <a:pt x="293" y="173"/>
                  </a:lnTo>
                  <a:close/>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56" name="Freeform 40"/>
            <p:cNvSpPr>
              <a:spLocks noChangeArrowheads="1"/>
            </p:cNvSpPr>
            <p:nvPr/>
          </p:nvSpPr>
          <p:spPr bwMode="auto">
            <a:xfrm>
              <a:off x="10376078" y="5172186"/>
              <a:ext cx="61488" cy="850598"/>
            </a:xfrm>
            <a:custGeom>
              <a:avLst/>
              <a:gdLst>
                <a:gd name="T0" fmla="*/ 2147483647 w 175"/>
                <a:gd name="T1" fmla="*/ 2147483647 h 2369"/>
                <a:gd name="T2" fmla="*/ 2147483647 w 175"/>
                <a:gd name="T3" fmla="*/ 2147483647 h 2369"/>
                <a:gd name="T4" fmla="*/ 2147483647 w 175"/>
                <a:gd name="T5" fmla="*/ 2147483647 h 2369"/>
                <a:gd name="T6" fmla="*/ 2147483647 w 175"/>
                <a:gd name="T7" fmla="*/ 2147483647 h 2369"/>
                <a:gd name="T8" fmla="*/ 2147483647 w 175"/>
                <a:gd name="T9" fmla="*/ 2147483647 h 2369"/>
                <a:gd name="T10" fmla="*/ 2147483647 w 175"/>
                <a:gd name="T11" fmla="*/ 2147483647 h 2369"/>
                <a:gd name="T12" fmla="*/ 2147483647 w 175"/>
                <a:gd name="T13" fmla="*/ 2147483647 h 2369"/>
                <a:gd name="T14" fmla="*/ 2147483647 w 175"/>
                <a:gd name="T15" fmla="*/ 2147483647 h 2369"/>
                <a:gd name="T16" fmla="*/ 2147483647 w 175"/>
                <a:gd name="T17" fmla="*/ 2147483647 h 2369"/>
                <a:gd name="T18" fmla="*/ 2147483647 w 175"/>
                <a:gd name="T19" fmla="*/ 2147483647 h 2369"/>
                <a:gd name="T20" fmla="*/ 0 w 175"/>
                <a:gd name="T21" fmla="*/ 0 h 2369"/>
                <a:gd name="T22" fmla="*/ 0 w 175"/>
                <a:gd name="T23" fmla="*/ 2147483647 h 2369"/>
                <a:gd name="T24" fmla="*/ 0 w 175"/>
                <a:gd name="T25" fmla="*/ 2147483647 h 2369"/>
                <a:gd name="T26" fmla="*/ 2147483647 w 175"/>
                <a:gd name="T27" fmla="*/ 2147483647 h 2369"/>
                <a:gd name="T28" fmla="*/ 2147483647 w 175"/>
                <a:gd name="T29" fmla="*/ 2147483647 h 2369"/>
                <a:gd name="T30" fmla="*/ 2147483647 w 175"/>
                <a:gd name="T31" fmla="*/ 2147483647 h 2369"/>
                <a:gd name="T32" fmla="*/ 2147483647 w 175"/>
                <a:gd name="T33" fmla="*/ 2147483647 h 2369"/>
                <a:gd name="T34" fmla="*/ 2147483647 w 175"/>
                <a:gd name="T35" fmla="*/ 2147483647 h 2369"/>
                <a:gd name="T36" fmla="*/ 2147483647 w 175"/>
                <a:gd name="T37" fmla="*/ 2147483647 h 2369"/>
                <a:gd name="T38" fmla="*/ 2147483647 w 175"/>
                <a:gd name="T39" fmla="*/ 2147483647 h 2369"/>
                <a:gd name="T40" fmla="*/ 2147483647 w 175"/>
                <a:gd name="T41" fmla="*/ 2147483647 h 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5" h="2369">
                  <a:moveTo>
                    <a:pt x="174" y="2097"/>
                  </a:moveTo>
                  <a:lnTo>
                    <a:pt x="174" y="271"/>
                  </a:lnTo>
                  <a:lnTo>
                    <a:pt x="137" y="250"/>
                  </a:lnTo>
                  <a:lnTo>
                    <a:pt x="104" y="223"/>
                  </a:lnTo>
                  <a:lnTo>
                    <a:pt x="77" y="196"/>
                  </a:lnTo>
                  <a:lnTo>
                    <a:pt x="49" y="163"/>
                  </a:lnTo>
                  <a:lnTo>
                    <a:pt x="28" y="125"/>
                  </a:lnTo>
                  <a:lnTo>
                    <a:pt x="12" y="87"/>
                  </a:lnTo>
                  <a:lnTo>
                    <a:pt x="6" y="43"/>
                  </a:lnTo>
                  <a:lnTo>
                    <a:pt x="0" y="0"/>
                  </a:lnTo>
                  <a:lnTo>
                    <a:pt x="0" y="2368"/>
                  </a:lnTo>
                  <a:lnTo>
                    <a:pt x="6" y="2325"/>
                  </a:lnTo>
                  <a:lnTo>
                    <a:pt x="12" y="2282"/>
                  </a:lnTo>
                  <a:lnTo>
                    <a:pt x="28" y="2243"/>
                  </a:lnTo>
                  <a:lnTo>
                    <a:pt x="49" y="2205"/>
                  </a:lnTo>
                  <a:lnTo>
                    <a:pt x="77" y="2173"/>
                  </a:lnTo>
                  <a:lnTo>
                    <a:pt x="104" y="2140"/>
                  </a:lnTo>
                  <a:lnTo>
                    <a:pt x="137" y="2113"/>
                  </a:lnTo>
                  <a:lnTo>
                    <a:pt x="174" y="2097"/>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57" name="Freeform 41"/>
            <p:cNvSpPr>
              <a:spLocks noChangeArrowheads="1"/>
            </p:cNvSpPr>
            <p:nvPr/>
          </p:nvSpPr>
          <p:spPr bwMode="auto">
            <a:xfrm>
              <a:off x="10439031" y="6024247"/>
              <a:ext cx="0" cy="0"/>
            </a:xfrm>
            <a:custGeom>
              <a:avLst/>
              <a:gdLst>
                <a:gd name="T0" fmla="*/ 0 w 1"/>
                <a:gd name="T1" fmla="*/ 0 h 1"/>
                <a:gd name="T2" fmla="*/ 0 w 1"/>
                <a:gd name="T3" fmla="*/ 0 h 1"/>
                <a:gd name="T4" fmla="*/ 0 60000 65536"/>
                <a:gd name="T5" fmla="*/ 0 60000 65536"/>
              </a:gdLst>
              <a:ahLst/>
              <a:cxnLst>
                <a:cxn ang="T4">
                  <a:pos x="T0" y="T1"/>
                </a:cxn>
                <a:cxn ang="T5">
                  <a:pos x="T2" y="T3"/>
                </a:cxn>
              </a:cxnLst>
              <a:rect l="0" t="0" r="r" b="b"/>
              <a:pathLst>
                <a:path w="1" h="1">
                  <a:moveTo>
                    <a:pt x="0" y="0"/>
                  </a:moveTo>
                  <a:lnTo>
                    <a:pt x="0" y="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58" name="Freeform 42"/>
            <p:cNvSpPr>
              <a:spLocks noChangeArrowheads="1"/>
            </p:cNvSpPr>
            <p:nvPr/>
          </p:nvSpPr>
          <p:spPr bwMode="auto">
            <a:xfrm>
              <a:off x="10532728" y="5797324"/>
              <a:ext cx="62952" cy="225460"/>
            </a:xfrm>
            <a:custGeom>
              <a:avLst/>
              <a:gdLst>
                <a:gd name="T0" fmla="*/ 0 w 175"/>
                <a:gd name="T1" fmla="*/ 0 h 631"/>
                <a:gd name="T2" fmla="*/ 0 w 175"/>
                <a:gd name="T3" fmla="*/ 2147483647 h 631"/>
                <a:gd name="T4" fmla="*/ 0 w 175"/>
                <a:gd name="T5" fmla="*/ 2147483647 h 631"/>
                <a:gd name="T6" fmla="*/ 2147483647 w 175"/>
                <a:gd name="T7" fmla="*/ 2147483647 h 631"/>
                <a:gd name="T8" fmla="*/ 2147483647 w 175"/>
                <a:gd name="T9" fmla="*/ 2147483647 h 631"/>
                <a:gd name="T10" fmla="*/ 2147483647 w 175"/>
                <a:gd name="T11" fmla="*/ 2147483647 h 631"/>
                <a:gd name="T12" fmla="*/ 2147483647 w 175"/>
                <a:gd name="T13" fmla="*/ 2147483647 h 631"/>
                <a:gd name="T14" fmla="*/ 2147483647 w 175"/>
                <a:gd name="T15" fmla="*/ 2147483647 h 631"/>
                <a:gd name="T16" fmla="*/ 2147483647 w 175"/>
                <a:gd name="T17" fmla="*/ 2147483647 h 631"/>
                <a:gd name="T18" fmla="*/ 2147483647 w 175"/>
                <a:gd name="T19" fmla="*/ 2147483647 h 631"/>
                <a:gd name="T20" fmla="*/ 2147483647 w 175"/>
                <a:gd name="T21" fmla="*/ 0 h 631"/>
                <a:gd name="T22" fmla="*/ 0 w 175"/>
                <a:gd name="T23" fmla="*/ 0 h 6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5" h="631">
                  <a:moveTo>
                    <a:pt x="0" y="0"/>
                  </a:moveTo>
                  <a:lnTo>
                    <a:pt x="0" y="359"/>
                  </a:lnTo>
                  <a:lnTo>
                    <a:pt x="43" y="380"/>
                  </a:lnTo>
                  <a:lnTo>
                    <a:pt x="81" y="419"/>
                  </a:lnTo>
                  <a:lnTo>
                    <a:pt x="119" y="462"/>
                  </a:lnTo>
                  <a:lnTo>
                    <a:pt x="152" y="516"/>
                  </a:lnTo>
                  <a:lnTo>
                    <a:pt x="168" y="571"/>
                  </a:lnTo>
                  <a:lnTo>
                    <a:pt x="174" y="630"/>
                  </a:lnTo>
                  <a:lnTo>
                    <a:pt x="174" y="0"/>
                  </a:lnTo>
                  <a:lnTo>
                    <a:pt x="0" y="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59" name="Freeform 43"/>
            <p:cNvSpPr>
              <a:spLocks noChangeArrowheads="1"/>
            </p:cNvSpPr>
            <p:nvPr/>
          </p:nvSpPr>
          <p:spPr bwMode="auto">
            <a:xfrm>
              <a:off x="10532728" y="6024247"/>
              <a:ext cx="62952" cy="840350"/>
            </a:xfrm>
            <a:custGeom>
              <a:avLst/>
              <a:gdLst>
                <a:gd name="T0" fmla="*/ 0 w 175"/>
                <a:gd name="T1" fmla="*/ 2147483647 h 2337"/>
                <a:gd name="T2" fmla="*/ 0 w 175"/>
                <a:gd name="T3" fmla="*/ 2147483647 h 2337"/>
                <a:gd name="T4" fmla="*/ 2147483647 w 175"/>
                <a:gd name="T5" fmla="*/ 2147483647 h 2337"/>
                <a:gd name="T6" fmla="*/ 2147483647 w 175"/>
                <a:gd name="T7" fmla="*/ 0 h 2337"/>
                <a:gd name="T8" fmla="*/ 2147483647 w 175"/>
                <a:gd name="T9" fmla="*/ 0 h 2337"/>
                <a:gd name="T10" fmla="*/ 2147483647 w 175"/>
                <a:gd name="T11" fmla="*/ 2147483647 h 2337"/>
                <a:gd name="T12" fmla="*/ 2147483647 w 175"/>
                <a:gd name="T13" fmla="*/ 2147483647 h 2337"/>
                <a:gd name="T14" fmla="*/ 2147483647 w 175"/>
                <a:gd name="T15" fmla="*/ 2147483647 h 2337"/>
                <a:gd name="T16" fmla="*/ 2147483647 w 175"/>
                <a:gd name="T17" fmla="*/ 2147483647 h 2337"/>
                <a:gd name="T18" fmla="*/ 2147483647 w 175"/>
                <a:gd name="T19" fmla="*/ 2147483647 h 2337"/>
                <a:gd name="T20" fmla="*/ 2147483647 w 175"/>
                <a:gd name="T21" fmla="*/ 2147483647 h 2337"/>
                <a:gd name="T22" fmla="*/ 0 w 175"/>
                <a:gd name="T23" fmla="*/ 2147483647 h 23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5" h="2337">
                  <a:moveTo>
                    <a:pt x="0" y="278"/>
                  </a:moveTo>
                  <a:lnTo>
                    <a:pt x="0" y="2336"/>
                  </a:lnTo>
                  <a:lnTo>
                    <a:pt x="174" y="2336"/>
                  </a:lnTo>
                  <a:lnTo>
                    <a:pt x="174" y="0"/>
                  </a:lnTo>
                  <a:lnTo>
                    <a:pt x="168" y="60"/>
                  </a:lnTo>
                  <a:lnTo>
                    <a:pt x="152" y="114"/>
                  </a:lnTo>
                  <a:lnTo>
                    <a:pt x="119" y="169"/>
                  </a:lnTo>
                  <a:lnTo>
                    <a:pt x="81" y="218"/>
                  </a:lnTo>
                  <a:lnTo>
                    <a:pt x="43" y="250"/>
                  </a:lnTo>
                  <a:lnTo>
                    <a:pt x="0" y="278"/>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0" name="Freeform 44"/>
            <p:cNvSpPr>
              <a:spLocks noChangeArrowheads="1"/>
            </p:cNvSpPr>
            <p:nvPr/>
          </p:nvSpPr>
          <p:spPr bwMode="auto">
            <a:xfrm>
              <a:off x="10439031" y="5914446"/>
              <a:ext cx="92232" cy="108338"/>
            </a:xfrm>
            <a:custGeom>
              <a:avLst/>
              <a:gdLst>
                <a:gd name="T0" fmla="*/ 2147483647 w 262"/>
                <a:gd name="T1" fmla="*/ 2147483647 h 305"/>
                <a:gd name="T2" fmla="*/ 2147483647 w 262"/>
                <a:gd name="T3" fmla="*/ 2147483647 h 305"/>
                <a:gd name="T4" fmla="*/ 2147483647 w 262"/>
                <a:gd name="T5" fmla="*/ 2147483647 h 305"/>
                <a:gd name="T6" fmla="*/ 2147483647 w 262"/>
                <a:gd name="T7" fmla="*/ 2147483647 h 305"/>
                <a:gd name="T8" fmla="*/ 2147483647 w 262"/>
                <a:gd name="T9" fmla="*/ 2147483647 h 305"/>
                <a:gd name="T10" fmla="*/ 2147483647 w 262"/>
                <a:gd name="T11" fmla="*/ 2147483647 h 305"/>
                <a:gd name="T12" fmla="*/ 2147483647 w 262"/>
                <a:gd name="T13" fmla="*/ 2147483647 h 305"/>
                <a:gd name="T14" fmla="*/ 2147483647 w 262"/>
                <a:gd name="T15" fmla="*/ 2147483647 h 305"/>
                <a:gd name="T16" fmla="*/ 2147483647 w 262"/>
                <a:gd name="T17" fmla="*/ 2147483647 h 305"/>
                <a:gd name="T18" fmla="*/ 2147483647 w 262"/>
                <a:gd name="T19" fmla="*/ 2147483647 h 305"/>
                <a:gd name="T20" fmla="*/ 2147483647 w 262"/>
                <a:gd name="T21" fmla="*/ 2147483647 h 305"/>
                <a:gd name="T22" fmla="*/ 2147483647 w 262"/>
                <a:gd name="T23" fmla="*/ 2147483647 h 305"/>
                <a:gd name="T24" fmla="*/ 2147483647 w 262"/>
                <a:gd name="T25" fmla="*/ 2147483647 h 305"/>
                <a:gd name="T26" fmla="*/ 2147483647 w 262"/>
                <a:gd name="T27" fmla="*/ 2147483647 h 305"/>
                <a:gd name="T28" fmla="*/ 2147483647 w 262"/>
                <a:gd name="T29" fmla="*/ 2147483647 h 305"/>
                <a:gd name="T30" fmla="*/ 2147483647 w 262"/>
                <a:gd name="T31" fmla="*/ 2147483647 h 305"/>
                <a:gd name="T32" fmla="*/ 2147483647 w 262"/>
                <a:gd name="T33" fmla="*/ 0 h 305"/>
                <a:gd name="T34" fmla="*/ 2147483647 w 262"/>
                <a:gd name="T35" fmla="*/ 0 h 305"/>
                <a:gd name="T36" fmla="*/ 2147483647 w 262"/>
                <a:gd name="T37" fmla="*/ 2147483647 h 305"/>
                <a:gd name="T38" fmla="*/ 2147483647 w 262"/>
                <a:gd name="T39" fmla="*/ 2147483647 h 305"/>
                <a:gd name="T40" fmla="*/ 2147483647 w 262"/>
                <a:gd name="T41" fmla="*/ 2147483647 h 305"/>
                <a:gd name="T42" fmla="*/ 0 w 262"/>
                <a:gd name="T43" fmla="*/ 2147483647 h 305"/>
                <a:gd name="T44" fmla="*/ 0 w 262"/>
                <a:gd name="T45" fmla="*/ 2147483647 h 305"/>
                <a:gd name="T46" fmla="*/ 0 w 262"/>
                <a:gd name="T47" fmla="*/ 2147483647 h 305"/>
                <a:gd name="T48" fmla="*/ 2147483647 w 262"/>
                <a:gd name="T49" fmla="*/ 2147483647 h 305"/>
                <a:gd name="T50" fmla="*/ 2147483647 w 262"/>
                <a:gd name="T51" fmla="*/ 2147483647 h 305"/>
                <a:gd name="T52" fmla="*/ 2147483647 w 262"/>
                <a:gd name="T53" fmla="*/ 2147483647 h 305"/>
                <a:gd name="T54" fmla="*/ 2147483647 w 262"/>
                <a:gd name="T55" fmla="*/ 2147483647 h 305"/>
                <a:gd name="T56" fmla="*/ 2147483647 w 262"/>
                <a:gd name="T57" fmla="*/ 2147483647 h 305"/>
                <a:gd name="T58" fmla="*/ 2147483647 w 262"/>
                <a:gd name="T59" fmla="*/ 2147483647 h 305"/>
                <a:gd name="T60" fmla="*/ 2147483647 w 262"/>
                <a:gd name="T61" fmla="*/ 2147483647 h 305"/>
                <a:gd name="T62" fmla="*/ 2147483647 w 262"/>
                <a:gd name="T63" fmla="*/ 2147483647 h 3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62" h="305">
                  <a:moveTo>
                    <a:pt x="131" y="174"/>
                  </a:moveTo>
                  <a:lnTo>
                    <a:pt x="131" y="174"/>
                  </a:lnTo>
                  <a:lnTo>
                    <a:pt x="158" y="179"/>
                  </a:lnTo>
                  <a:lnTo>
                    <a:pt x="179" y="185"/>
                  </a:lnTo>
                  <a:lnTo>
                    <a:pt x="201" y="195"/>
                  </a:lnTo>
                  <a:lnTo>
                    <a:pt x="223" y="212"/>
                  </a:lnTo>
                  <a:lnTo>
                    <a:pt x="239" y="234"/>
                  </a:lnTo>
                  <a:lnTo>
                    <a:pt x="250" y="255"/>
                  </a:lnTo>
                  <a:lnTo>
                    <a:pt x="255" y="277"/>
                  </a:lnTo>
                  <a:lnTo>
                    <a:pt x="261" y="304"/>
                  </a:lnTo>
                  <a:lnTo>
                    <a:pt x="261" y="33"/>
                  </a:lnTo>
                  <a:lnTo>
                    <a:pt x="228" y="16"/>
                  </a:lnTo>
                  <a:lnTo>
                    <a:pt x="196" y="11"/>
                  </a:lnTo>
                  <a:lnTo>
                    <a:pt x="163" y="6"/>
                  </a:lnTo>
                  <a:lnTo>
                    <a:pt x="131" y="0"/>
                  </a:lnTo>
                  <a:lnTo>
                    <a:pt x="98" y="6"/>
                  </a:lnTo>
                  <a:lnTo>
                    <a:pt x="60" y="11"/>
                  </a:lnTo>
                  <a:lnTo>
                    <a:pt x="33" y="16"/>
                  </a:lnTo>
                  <a:lnTo>
                    <a:pt x="0" y="33"/>
                  </a:lnTo>
                  <a:lnTo>
                    <a:pt x="0" y="304"/>
                  </a:lnTo>
                  <a:lnTo>
                    <a:pt x="6" y="277"/>
                  </a:lnTo>
                  <a:lnTo>
                    <a:pt x="11" y="255"/>
                  </a:lnTo>
                  <a:lnTo>
                    <a:pt x="22" y="234"/>
                  </a:lnTo>
                  <a:lnTo>
                    <a:pt x="38" y="212"/>
                  </a:lnTo>
                  <a:lnTo>
                    <a:pt x="60" y="195"/>
                  </a:lnTo>
                  <a:lnTo>
                    <a:pt x="82" y="185"/>
                  </a:lnTo>
                  <a:lnTo>
                    <a:pt x="103" y="179"/>
                  </a:lnTo>
                  <a:lnTo>
                    <a:pt x="131" y="174"/>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1" name="Freeform 45"/>
            <p:cNvSpPr>
              <a:spLocks noChangeArrowheads="1"/>
            </p:cNvSpPr>
            <p:nvPr/>
          </p:nvSpPr>
          <p:spPr bwMode="auto">
            <a:xfrm>
              <a:off x="10439031" y="6024247"/>
              <a:ext cx="92232" cy="108338"/>
            </a:xfrm>
            <a:custGeom>
              <a:avLst/>
              <a:gdLst>
                <a:gd name="T0" fmla="*/ 2147483647 w 262"/>
                <a:gd name="T1" fmla="*/ 2147483647 h 306"/>
                <a:gd name="T2" fmla="*/ 2147483647 w 262"/>
                <a:gd name="T3" fmla="*/ 2147483647 h 306"/>
                <a:gd name="T4" fmla="*/ 2147483647 w 262"/>
                <a:gd name="T5" fmla="*/ 2147483647 h 306"/>
                <a:gd name="T6" fmla="*/ 2147483647 w 262"/>
                <a:gd name="T7" fmla="*/ 2147483647 h 306"/>
                <a:gd name="T8" fmla="*/ 2147483647 w 262"/>
                <a:gd name="T9" fmla="*/ 2147483647 h 306"/>
                <a:gd name="T10" fmla="*/ 2147483647 w 262"/>
                <a:gd name="T11" fmla="*/ 2147483647 h 306"/>
                <a:gd name="T12" fmla="*/ 2147483647 w 262"/>
                <a:gd name="T13" fmla="*/ 2147483647 h 306"/>
                <a:gd name="T14" fmla="*/ 2147483647 w 262"/>
                <a:gd name="T15" fmla="*/ 2147483647 h 306"/>
                <a:gd name="T16" fmla="*/ 2147483647 w 262"/>
                <a:gd name="T17" fmla="*/ 2147483647 h 306"/>
                <a:gd name="T18" fmla="*/ 2147483647 w 262"/>
                <a:gd name="T19" fmla="*/ 2147483647 h 306"/>
                <a:gd name="T20" fmla="*/ 2147483647 w 262"/>
                <a:gd name="T21" fmla="*/ 2147483647 h 306"/>
                <a:gd name="T22" fmla="*/ 2147483647 w 262"/>
                <a:gd name="T23" fmla="*/ 2147483647 h 306"/>
                <a:gd name="T24" fmla="*/ 2147483647 w 262"/>
                <a:gd name="T25" fmla="*/ 2147483647 h 306"/>
                <a:gd name="T26" fmla="*/ 2147483647 w 262"/>
                <a:gd name="T27" fmla="*/ 2147483647 h 306"/>
                <a:gd name="T28" fmla="*/ 0 w 262"/>
                <a:gd name="T29" fmla="*/ 0 h 306"/>
                <a:gd name="T30" fmla="*/ 0 w 262"/>
                <a:gd name="T31" fmla="*/ 2147483647 h 306"/>
                <a:gd name="T32" fmla="*/ 0 w 262"/>
                <a:gd name="T33" fmla="*/ 2147483647 h 306"/>
                <a:gd name="T34" fmla="*/ 2147483647 w 262"/>
                <a:gd name="T35" fmla="*/ 2147483647 h 306"/>
                <a:gd name="T36" fmla="*/ 2147483647 w 262"/>
                <a:gd name="T37" fmla="*/ 2147483647 h 306"/>
                <a:gd name="T38" fmla="*/ 2147483647 w 262"/>
                <a:gd name="T39" fmla="*/ 2147483647 h 306"/>
                <a:gd name="T40" fmla="*/ 2147483647 w 262"/>
                <a:gd name="T41" fmla="*/ 2147483647 h 306"/>
                <a:gd name="T42" fmla="*/ 2147483647 w 262"/>
                <a:gd name="T43" fmla="*/ 2147483647 h 306"/>
                <a:gd name="T44" fmla="*/ 2147483647 w 262"/>
                <a:gd name="T45" fmla="*/ 2147483647 h 306"/>
                <a:gd name="T46" fmla="*/ 2147483647 w 262"/>
                <a:gd name="T47" fmla="*/ 2147483647 h 306"/>
                <a:gd name="T48" fmla="*/ 2147483647 w 262"/>
                <a:gd name="T49" fmla="*/ 2147483647 h 306"/>
                <a:gd name="T50" fmla="*/ 2147483647 w 262"/>
                <a:gd name="T51" fmla="*/ 2147483647 h 306"/>
                <a:gd name="T52" fmla="*/ 2147483647 w 262"/>
                <a:gd name="T53" fmla="*/ 0 h 306"/>
                <a:gd name="T54" fmla="*/ 2147483647 w 262"/>
                <a:gd name="T55" fmla="*/ 0 h 306"/>
                <a:gd name="T56" fmla="*/ 2147483647 w 262"/>
                <a:gd name="T57" fmla="*/ 2147483647 h 306"/>
                <a:gd name="T58" fmla="*/ 2147483647 w 262"/>
                <a:gd name="T59" fmla="*/ 2147483647 h 306"/>
                <a:gd name="T60" fmla="*/ 2147483647 w 262"/>
                <a:gd name="T61" fmla="*/ 2147483647 h 306"/>
                <a:gd name="T62" fmla="*/ 2147483647 w 262"/>
                <a:gd name="T63" fmla="*/ 2147483647 h 3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62" h="306">
                  <a:moveTo>
                    <a:pt x="223" y="93"/>
                  </a:moveTo>
                  <a:lnTo>
                    <a:pt x="223" y="93"/>
                  </a:lnTo>
                  <a:lnTo>
                    <a:pt x="201" y="109"/>
                  </a:lnTo>
                  <a:lnTo>
                    <a:pt x="179" y="120"/>
                  </a:lnTo>
                  <a:lnTo>
                    <a:pt x="158" y="125"/>
                  </a:lnTo>
                  <a:lnTo>
                    <a:pt x="131" y="130"/>
                  </a:lnTo>
                  <a:lnTo>
                    <a:pt x="103" y="125"/>
                  </a:lnTo>
                  <a:lnTo>
                    <a:pt x="82" y="120"/>
                  </a:lnTo>
                  <a:lnTo>
                    <a:pt x="60" y="109"/>
                  </a:lnTo>
                  <a:lnTo>
                    <a:pt x="38" y="93"/>
                  </a:lnTo>
                  <a:lnTo>
                    <a:pt x="22" y="71"/>
                  </a:lnTo>
                  <a:lnTo>
                    <a:pt x="11" y="49"/>
                  </a:lnTo>
                  <a:lnTo>
                    <a:pt x="6" y="28"/>
                  </a:lnTo>
                  <a:lnTo>
                    <a:pt x="0" y="0"/>
                  </a:lnTo>
                  <a:lnTo>
                    <a:pt x="0" y="272"/>
                  </a:lnTo>
                  <a:lnTo>
                    <a:pt x="33" y="288"/>
                  </a:lnTo>
                  <a:lnTo>
                    <a:pt x="60" y="294"/>
                  </a:lnTo>
                  <a:lnTo>
                    <a:pt x="98" y="305"/>
                  </a:lnTo>
                  <a:lnTo>
                    <a:pt x="131" y="305"/>
                  </a:lnTo>
                  <a:lnTo>
                    <a:pt x="163" y="305"/>
                  </a:lnTo>
                  <a:lnTo>
                    <a:pt x="196" y="299"/>
                  </a:lnTo>
                  <a:lnTo>
                    <a:pt x="228" y="288"/>
                  </a:lnTo>
                  <a:lnTo>
                    <a:pt x="261" y="278"/>
                  </a:lnTo>
                  <a:lnTo>
                    <a:pt x="261" y="0"/>
                  </a:lnTo>
                  <a:lnTo>
                    <a:pt x="255" y="28"/>
                  </a:lnTo>
                  <a:lnTo>
                    <a:pt x="250" y="49"/>
                  </a:lnTo>
                  <a:lnTo>
                    <a:pt x="239" y="71"/>
                  </a:lnTo>
                  <a:lnTo>
                    <a:pt x="223" y="93"/>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2" name="Freeform 46"/>
            <p:cNvSpPr>
              <a:spLocks noChangeArrowheads="1"/>
            </p:cNvSpPr>
            <p:nvPr/>
          </p:nvSpPr>
          <p:spPr bwMode="auto">
            <a:xfrm>
              <a:off x="10376078" y="6024247"/>
              <a:ext cx="0" cy="0"/>
            </a:xfrm>
            <a:custGeom>
              <a:avLst/>
              <a:gdLst>
                <a:gd name="T0" fmla="*/ 0 w 1"/>
                <a:gd name="T1" fmla="*/ 0 h 1"/>
                <a:gd name="T2" fmla="*/ 0 w 1"/>
                <a:gd name="T3" fmla="*/ 0 h 1"/>
                <a:gd name="T4" fmla="*/ 0 60000 65536"/>
                <a:gd name="T5" fmla="*/ 0 60000 65536"/>
              </a:gdLst>
              <a:ahLst/>
              <a:cxnLst>
                <a:cxn ang="T4">
                  <a:pos x="T0" y="T1"/>
                </a:cxn>
                <a:cxn ang="T5">
                  <a:pos x="T2" y="T3"/>
                </a:cxn>
              </a:cxnLst>
              <a:rect l="0" t="0" r="r" b="b"/>
              <a:pathLst>
                <a:path w="1" h="1">
                  <a:moveTo>
                    <a:pt x="0" y="0"/>
                  </a:moveTo>
                  <a:lnTo>
                    <a:pt x="0" y="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3" name="Freeform 47"/>
            <p:cNvSpPr>
              <a:spLocks noChangeArrowheads="1"/>
            </p:cNvSpPr>
            <p:nvPr/>
          </p:nvSpPr>
          <p:spPr bwMode="auto">
            <a:xfrm>
              <a:off x="10376078" y="5926158"/>
              <a:ext cx="61488" cy="193251"/>
            </a:xfrm>
            <a:custGeom>
              <a:avLst/>
              <a:gdLst>
                <a:gd name="T0" fmla="*/ 2147483647 w 175"/>
                <a:gd name="T1" fmla="*/ 2147483647 h 544"/>
                <a:gd name="T2" fmla="*/ 2147483647 w 175"/>
                <a:gd name="T3" fmla="*/ 2147483647 h 544"/>
                <a:gd name="T4" fmla="*/ 2147483647 w 175"/>
                <a:gd name="T5" fmla="*/ 2147483647 h 544"/>
                <a:gd name="T6" fmla="*/ 2147483647 w 175"/>
                <a:gd name="T7" fmla="*/ 0 h 544"/>
                <a:gd name="T8" fmla="*/ 2147483647 w 175"/>
                <a:gd name="T9" fmla="*/ 0 h 544"/>
                <a:gd name="T10" fmla="*/ 2147483647 w 175"/>
                <a:gd name="T11" fmla="*/ 2147483647 h 544"/>
                <a:gd name="T12" fmla="*/ 2147483647 w 175"/>
                <a:gd name="T13" fmla="*/ 2147483647 h 544"/>
                <a:gd name="T14" fmla="*/ 2147483647 w 175"/>
                <a:gd name="T15" fmla="*/ 2147483647 h 544"/>
                <a:gd name="T16" fmla="*/ 2147483647 w 175"/>
                <a:gd name="T17" fmla="*/ 2147483647 h 544"/>
                <a:gd name="T18" fmla="*/ 2147483647 w 175"/>
                <a:gd name="T19" fmla="*/ 2147483647 h 544"/>
                <a:gd name="T20" fmla="*/ 2147483647 w 175"/>
                <a:gd name="T21" fmla="*/ 2147483647 h 544"/>
                <a:gd name="T22" fmla="*/ 2147483647 w 175"/>
                <a:gd name="T23" fmla="*/ 2147483647 h 544"/>
                <a:gd name="T24" fmla="*/ 0 w 175"/>
                <a:gd name="T25" fmla="*/ 2147483647 h 544"/>
                <a:gd name="T26" fmla="*/ 0 w 175"/>
                <a:gd name="T27" fmla="*/ 2147483647 h 544"/>
                <a:gd name="T28" fmla="*/ 0 w 175"/>
                <a:gd name="T29" fmla="*/ 2147483647 h 544"/>
                <a:gd name="T30" fmla="*/ 2147483647 w 175"/>
                <a:gd name="T31" fmla="*/ 2147483647 h 544"/>
                <a:gd name="T32" fmla="*/ 2147483647 w 175"/>
                <a:gd name="T33" fmla="*/ 2147483647 h 544"/>
                <a:gd name="T34" fmla="*/ 2147483647 w 175"/>
                <a:gd name="T35" fmla="*/ 2147483647 h 544"/>
                <a:gd name="T36" fmla="*/ 2147483647 w 175"/>
                <a:gd name="T37" fmla="*/ 2147483647 h 544"/>
                <a:gd name="T38" fmla="*/ 2147483647 w 175"/>
                <a:gd name="T39" fmla="*/ 2147483647 h 544"/>
                <a:gd name="T40" fmla="*/ 2147483647 w 175"/>
                <a:gd name="T41" fmla="*/ 2147483647 h 544"/>
                <a:gd name="T42" fmla="*/ 2147483647 w 175"/>
                <a:gd name="T43" fmla="*/ 2147483647 h 544"/>
                <a:gd name="T44" fmla="*/ 2147483647 w 175"/>
                <a:gd name="T45" fmla="*/ 2147483647 h 544"/>
                <a:gd name="T46" fmla="*/ 2147483647 w 175"/>
                <a:gd name="T47" fmla="*/ 2147483647 h 5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75" h="544">
                  <a:moveTo>
                    <a:pt x="174" y="271"/>
                  </a:moveTo>
                  <a:lnTo>
                    <a:pt x="174" y="271"/>
                  </a:lnTo>
                  <a:lnTo>
                    <a:pt x="174" y="0"/>
                  </a:lnTo>
                  <a:lnTo>
                    <a:pt x="137" y="16"/>
                  </a:lnTo>
                  <a:lnTo>
                    <a:pt x="104" y="43"/>
                  </a:lnTo>
                  <a:lnTo>
                    <a:pt x="77" y="76"/>
                  </a:lnTo>
                  <a:lnTo>
                    <a:pt x="49" y="108"/>
                  </a:lnTo>
                  <a:lnTo>
                    <a:pt x="28" y="146"/>
                  </a:lnTo>
                  <a:lnTo>
                    <a:pt x="12" y="185"/>
                  </a:lnTo>
                  <a:lnTo>
                    <a:pt x="6" y="228"/>
                  </a:lnTo>
                  <a:lnTo>
                    <a:pt x="0" y="271"/>
                  </a:lnTo>
                  <a:lnTo>
                    <a:pt x="6" y="315"/>
                  </a:lnTo>
                  <a:lnTo>
                    <a:pt x="12" y="358"/>
                  </a:lnTo>
                  <a:lnTo>
                    <a:pt x="28" y="401"/>
                  </a:lnTo>
                  <a:lnTo>
                    <a:pt x="49" y="434"/>
                  </a:lnTo>
                  <a:lnTo>
                    <a:pt x="77" y="472"/>
                  </a:lnTo>
                  <a:lnTo>
                    <a:pt x="104" y="499"/>
                  </a:lnTo>
                  <a:lnTo>
                    <a:pt x="137" y="526"/>
                  </a:lnTo>
                  <a:lnTo>
                    <a:pt x="174" y="543"/>
                  </a:lnTo>
                  <a:lnTo>
                    <a:pt x="174" y="271"/>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4" name="Freeform 48"/>
            <p:cNvSpPr>
              <a:spLocks noChangeArrowheads="1"/>
            </p:cNvSpPr>
            <p:nvPr/>
          </p:nvSpPr>
          <p:spPr bwMode="auto">
            <a:xfrm>
              <a:off x="10439031" y="5169258"/>
              <a:ext cx="0" cy="1464"/>
            </a:xfrm>
            <a:custGeom>
              <a:avLst/>
              <a:gdLst>
                <a:gd name="T0" fmla="*/ 0 w 1"/>
                <a:gd name="T1" fmla="*/ 2147483647 h 7"/>
                <a:gd name="T2" fmla="*/ 0 w 1"/>
                <a:gd name="T3" fmla="*/ 0 h 7"/>
                <a:gd name="T4" fmla="*/ 0 w 1"/>
                <a:gd name="T5" fmla="*/ 0 h 7"/>
                <a:gd name="T6" fmla="*/ 0 w 1"/>
                <a:gd name="T7" fmla="*/ 2147483647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7">
                  <a:moveTo>
                    <a:pt x="0" y="6"/>
                  </a:moveTo>
                  <a:lnTo>
                    <a:pt x="0" y="0"/>
                  </a:lnTo>
                  <a:lnTo>
                    <a:pt x="0" y="6"/>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5" name="Freeform 49"/>
            <p:cNvSpPr>
              <a:spLocks noChangeArrowheads="1"/>
            </p:cNvSpPr>
            <p:nvPr/>
          </p:nvSpPr>
          <p:spPr bwMode="auto">
            <a:xfrm>
              <a:off x="10376078" y="4419678"/>
              <a:ext cx="61488" cy="749580"/>
            </a:xfrm>
            <a:custGeom>
              <a:avLst/>
              <a:gdLst>
                <a:gd name="T0" fmla="*/ 2147483647 w 175"/>
                <a:gd name="T1" fmla="*/ 2147483647 h 2086"/>
                <a:gd name="T2" fmla="*/ 2147483647 w 175"/>
                <a:gd name="T3" fmla="*/ 0 h 2086"/>
                <a:gd name="T4" fmla="*/ 0 w 175"/>
                <a:gd name="T5" fmla="*/ 0 h 2086"/>
                <a:gd name="T6" fmla="*/ 0 w 175"/>
                <a:gd name="T7" fmla="*/ 2147483647 h 2086"/>
                <a:gd name="T8" fmla="*/ 0 w 175"/>
                <a:gd name="T9" fmla="*/ 2147483647 h 2086"/>
                <a:gd name="T10" fmla="*/ 2147483647 w 175"/>
                <a:gd name="T11" fmla="*/ 2147483647 h 2086"/>
                <a:gd name="T12" fmla="*/ 2147483647 w 175"/>
                <a:gd name="T13" fmla="*/ 2147483647 h 2086"/>
                <a:gd name="T14" fmla="*/ 2147483647 w 175"/>
                <a:gd name="T15" fmla="*/ 2147483647 h 2086"/>
                <a:gd name="T16" fmla="*/ 2147483647 w 175"/>
                <a:gd name="T17" fmla="*/ 2147483647 h 2086"/>
                <a:gd name="T18" fmla="*/ 2147483647 w 175"/>
                <a:gd name="T19" fmla="*/ 2147483647 h 2086"/>
                <a:gd name="T20" fmla="*/ 2147483647 w 175"/>
                <a:gd name="T21" fmla="*/ 2147483647 h 2086"/>
                <a:gd name="T22" fmla="*/ 2147483647 w 175"/>
                <a:gd name="T23" fmla="*/ 2147483647 h 2086"/>
                <a:gd name="T24" fmla="*/ 2147483647 w 175"/>
                <a:gd name="T25" fmla="*/ 2147483647 h 20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2086">
                  <a:moveTo>
                    <a:pt x="174" y="1814"/>
                  </a:moveTo>
                  <a:lnTo>
                    <a:pt x="174" y="0"/>
                  </a:lnTo>
                  <a:lnTo>
                    <a:pt x="0" y="0"/>
                  </a:lnTo>
                  <a:lnTo>
                    <a:pt x="0" y="2085"/>
                  </a:lnTo>
                  <a:lnTo>
                    <a:pt x="6" y="2042"/>
                  </a:lnTo>
                  <a:lnTo>
                    <a:pt x="12" y="1998"/>
                  </a:lnTo>
                  <a:lnTo>
                    <a:pt x="28" y="1960"/>
                  </a:lnTo>
                  <a:lnTo>
                    <a:pt x="49" y="1923"/>
                  </a:lnTo>
                  <a:lnTo>
                    <a:pt x="77" y="1890"/>
                  </a:lnTo>
                  <a:lnTo>
                    <a:pt x="104" y="1863"/>
                  </a:lnTo>
                  <a:lnTo>
                    <a:pt x="137" y="1836"/>
                  </a:lnTo>
                  <a:lnTo>
                    <a:pt x="174" y="1814"/>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6" name="Freeform 50"/>
            <p:cNvSpPr>
              <a:spLocks noChangeArrowheads="1"/>
            </p:cNvSpPr>
            <p:nvPr/>
          </p:nvSpPr>
          <p:spPr bwMode="auto">
            <a:xfrm>
              <a:off x="10532728" y="4264491"/>
              <a:ext cx="62952" cy="1758293"/>
            </a:xfrm>
            <a:custGeom>
              <a:avLst/>
              <a:gdLst>
                <a:gd name="T0" fmla="*/ 2147483647 w 175"/>
                <a:gd name="T1" fmla="*/ 2147483647 h 4890"/>
                <a:gd name="T2" fmla="*/ 0 w 175"/>
                <a:gd name="T3" fmla="*/ 2147483647 h 4890"/>
                <a:gd name="T4" fmla="*/ 0 w 175"/>
                <a:gd name="T5" fmla="*/ 2147483647 h 4890"/>
                <a:gd name="T6" fmla="*/ 0 w 175"/>
                <a:gd name="T7" fmla="*/ 2147483647 h 4890"/>
                <a:gd name="T8" fmla="*/ 2147483647 w 175"/>
                <a:gd name="T9" fmla="*/ 2147483647 h 4890"/>
                <a:gd name="T10" fmla="*/ 2147483647 w 175"/>
                <a:gd name="T11" fmla="*/ 2147483647 h 4890"/>
                <a:gd name="T12" fmla="*/ 2147483647 w 175"/>
                <a:gd name="T13" fmla="*/ 2147483647 h 4890"/>
                <a:gd name="T14" fmla="*/ 2147483647 w 175"/>
                <a:gd name="T15" fmla="*/ 2147483647 h 4890"/>
                <a:gd name="T16" fmla="*/ 2147483647 w 175"/>
                <a:gd name="T17" fmla="*/ 2147483647 h 4890"/>
                <a:gd name="T18" fmla="*/ 2147483647 w 175"/>
                <a:gd name="T19" fmla="*/ 2147483647 h 4890"/>
                <a:gd name="T20" fmla="*/ 2147483647 w 175"/>
                <a:gd name="T21" fmla="*/ 2147483647 h 4890"/>
                <a:gd name="T22" fmla="*/ 2147483647 w 175"/>
                <a:gd name="T23" fmla="*/ 2147483647 h 4890"/>
                <a:gd name="T24" fmla="*/ 2147483647 w 175"/>
                <a:gd name="T25" fmla="*/ 2147483647 h 4890"/>
                <a:gd name="T26" fmla="*/ 2147483647 w 175"/>
                <a:gd name="T27" fmla="*/ 2147483647 h 4890"/>
                <a:gd name="T28" fmla="*/ 2147483647 w 175"/>
                <a:gd name="T29" fmla="*/ 2147483647 h 4890"/>
                <a:gd name="T30" fmla="*/ 2147483647 w 175"/>
                <a:gd name="T31" fmla="*/ 2147483647 h 4890"/>
                <a:gd name="T32" fmla="*/ 2147483647 w 175"/>
                <a:gd name="T33" fmla="*/ 2147483647 h 4890"/>
                <a:gd name="T34" fmla="*/ 2147483647 w 175"/>
                <a:gd name="T35" fmla="*/ 2147483647 h 4890"/>
                <a:gd name="T36" fmla="*/ 0 w 175"/>
                <a:gd name="T37" fmla="*/ 2147483647 h 4890"/>
                <a:gd name="T38" fmla="*/ 0 w 175"/>
                <a:gd name="T39" fmla="*/ 2147483647 h 4890"/>
                <a:gd name="T40" fmla="*/ 2147483647 w 175"/>
                <a:gd name="T41" fmla="*/ 2147483647 h 4890"/>
                <a:gd name="T42" fmla="*/ 2147483647 w 175"/>
                <a:gd name="T43" fmla="*/ 0 h 4890"/>
                <a:gd name="T44" fmla="*/ 2147483647 w 175"/>
                <a:gd name="T45" fmla="*/ 0 h 4890"/>
                <a:gd name="T46" fmla="*/ 2147483647 w 175"/>
                <a:gd name="T47" fmla="*/ 2147483647 h 4890"/>
                <a:gd name="T48" fmla="*/ 2147483647 w 175"/>
                <a:gd name="T49" fmla="*/ 2147483647 h 48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5" h="4890">
                  <a:moveTo>
                    <a:pt x="146" y="60"/>
                  </a:moveTo>
                  <a:lnTo>
                    <a:pt x="0" y="207"/>
                  </a:lnTo>
                  <a:lnTo>
                    <a:pt x="0" y="2244"/>
                  </a:lnTo>
                  <a:lnTo>
                    <a:pt x="43" y="2271"/>
                  </a:lnTo>
                  <a:lnTo>
                    <a:pt x="81" y="2303"/>
                  </a:lnTo>
                  <a:lnTo>
                    <a:pt x="119" y="2353"/>
                  </a:lnTo>
                  <a:lnTo>
                    <a:pt x="152" y="2401"/>
                  </a:lnTo>
                  <a:lnTo>
                    <a:pt x="168" y="2461"/>
                  </a:lnTo>
                  <a:lnTo>
                    <a:pt x="174" y="2521"/>
                  </a:lnTo>
                  <a:lnTo>
                    <a:pt x="168" y="2575"/>
                  </a:lnTo>
                  <a:lnTo>
                    <a:pt x="152" y="2635"/>
                  </a:lnTo>
                  <a:lnTo>
                    <a:pt x="119" y="2684"/>
                  </a:lnTo>
                  <a:lnTo>
                    <a:pt x="81" y="2733"/>
                  </a:lnTo>
                  <a:lnTo>
                    <a:pt x="43" y="2765"/>
                  </a:lnTo>
                  <a:lnTo>
                    <a:pt x="0" y="2792"/>
                  </a:lnTo>
                  <a:lnTo>
                    <a:pt x="0" y="4889"/>
                  </a:lnTo>
                  <a:lnTo>
                    <a:pt x="174" y="4889"/>
                  </a:lnTo>
                  <a:lnTo>
                    <a:pt x="174" y="0"/>
                  </a:lnTo>
                  <a:lnTo>
                    <a:pt x="162" y="33"/>
                  </a:lnTo>
                  <a:lnTo>
                    <a:pt x="146" y="60"/>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7" name="Freeform 51"/>
            <p:cNvSpPr>
              <a:spLocks noChangeArrowheads="1"/>
            </p:cNvSpPr>
            <p:nvPr/>
          </p:nvSpPr>
          <p:spPr bwMode="auto">
            <a:xfrm>
              <a:off x="10439031" y="5062384"/>
              <a:ext cx="92232" cy="216675"/>
            </a:xfrm>
            <a:custGeom>
              <a:avLst/>
              <a:gdLst>
                <a:gd name="T0" fmla="*/ 2147483647 w 262"/>
                <a:gd name="T1" fmla="*/ 0 h 603"/>
                <a:gd name="T2" fmla="*/ 2147483647 w 262"/>
                <a:gd name="T3" fmla="*/ 0 h 603"/>
                <a:gd name="T4" fmla="*/ 2147483647 w 262"/>
                <a:gd name="T5" fmla="*/ 0 h 603"/>
                <a:gd name="T6" fmla="*/ 2147483647 w 262"/>
                <a:gd name="T7" fmla="*/ 2147483647 h 603"/>
                <a:gd name="T8" fmla="*/ 2147483647 w 262"/>
                <a:gd name="T9" fmla="*/ 2147483647 h 603"/>
                <a:gd name="T10" fmla="*/ 0 w 262"/>
                <a:gd name="T11" fmla="*/ 2147483647 h 603"/>
                <a:gd name="T12" fmla="*/ 0 w 262"/>
                <a:gd name="T13" fmla="*/ 2147483647 h 603"/>
                <a:gd name="T14" fmla="*/ 0 w 262"/>
                <a:gd name="T15" fmla="*/ 2147483647 h 603"/>
                <a:gd name="T16" fmla="*/ 2147483647 w 262"/>
                <a:gd name="T17" fmla="*/ 2147483647 h 603"/>
                <a:gd name="T18" fmla="*/ 2147483647 w 262"/>
                <a:gd name="T19" fmla="*/ 2147483647 h 603"/>
                <a:gd name="T20" fmla="*/ 2147483647 w 262"/>
                <a:gd name="T21" fmla="*/ 2147483647 h 603"/>
                <a:gd name="T22" fmla="*/ 2147483647 w 262"/>
                <a:gd name="T23" fmla="*/ 2147483647 h 603"/>
                <a:gd name="T24" fmla="*/ 2147483647 w 262"/>
                <a:gd name="T25" fmla="*/ 2147483647 h 603"/>
                <a:gd name="T26" fmla="*/ 2147483647 w 262"/>
                <a:gd name="T27" fmla="*/ 2147483647 h 603"/>
                <a:gd name="T28" fmla="*/ 2147483647 w 262"/>
                <a:gd name="T29" fmla="*/ 2147483647 h 603"/>
                <a:gd name="T30" fmla="*/ 2147483647 w 262"/>
                <a:gd name="T31" fmla="*/ 2147483647 h 603"/>
                <a:gd name="T32" fmla="*/ 2147483647 w 262"/>
                <a:gd name="T33" fmla="*/ 2147483647 h 603"/>
                <a:gd name="T34" fmla="*/ 2147483647 w 262"/>
                <a:gd name="T35" fmla="*/ 2147483647 h 603"/>
                <a:gd name="T36" fmla="*/ 2147483647 w 262"/>
                <a:gd name="T37" fmla="*/ 2147483647 h 603"/>
                <a:gd name="T38" fmla="*/ 2147483647 w 262"/>
                <a:gd name="T39" fmla="*/ 2147483647 h 603"/>
                <a:gd name="T40" fmla="*/ 2147483647 w 262"/>
                <a:gd name="T41" fmla="*/ 2147483647 h 603"/>
                <a:gd name="T42" fmla="*/ 2147483647 w 262"/>
                <a:gd name="T43" fmla="*/ 2147483647 h 603"/>
                <a:gd name="T44" fmla="*/ 2147483647 w 262"/>
                <a:gd name="T45" fmla="*/ 2147483647 h 603"/>
                <a:gd name="T46" fmla="*/ 2147483647 w 262"/>
                <a:gd name="T47" fmla="*/ 2147483647 h 603"/>
                <a:gd name="T48" fmla="*/ 2147483647 w 262"/>
                <a:gd name="T49" fmla="*/ 2147483647 h 603"/>
                <a:gd name="T50" fmla="*/ 2147483647 w 262"/>
                <a:gd name="T51" fmla="*/ 2147483647 h 603"/>
                <a:gd name="T52" fmla="*/ 2147483647 w 262"/>
                <a:gd name="T53" fmla="*/ 2147483647 h 603"/>
                <a:gd name="T54" fmla="*/ 2147483647 w 262"/>
                <a:gd name="T55" fmla="*/ 2147483647 h 603"/>
                <a:gd name="T56" fmla="*/ 2147483647 w 262"/>
                <a:gd name="T57" fmla="*/ 2147483647 h 603"/>
                <a:gd name="T58" fmla="*/ 2147483647 w 262"/>
                <a:gd name="T59" fmla="*/ 2147483647 h 603"/>
                <a:gd name="T60" fmla="*/ 2147483647 w 262"/>
                <a:gd name="T61" fmla="*/ 2147483647 h 603"/>
                <a:gd name="T62" fmla="*/ 2147483647 w 262"/>
                <a:gd name="T63" fmla="*/ 2147483647 h 603"/>
                <a:gd name="T64" fmla="*/ 2147483647 w 262"/>
                <a:gd name="T65" fmla="*/ 2147483647 h 603"/>
                <a:gd name="T66" fmla="*/ 2147483647 w 262"/>
                <a:gd name="T67" fmla="*/ 2147483647 h 603"/>
                <a:gd name="T68" fmla="*/ 2147483647 w 262"/>
                <a:gd name="T69" fmla="*/ 2147483647 h 603"/>
                <a:gd name="T70" fmla="*/ 2147483647 w 262"/>
                <a:gd name="T71" fmla="*/ 2147483647 h 603"/>
                <a:gd name="T72" fmla="*/ 2147483647 w 262"/>
                <a:gd name="T73" fmla="*/ 2147483647 h 603"/>
                <a:gd name="T74" fmla="*/ 2147483647 w 262"/>
                <a:gd name="T75" fmla="*/ 2147483647 h 603"/>
                <a:gd name="T76" fmla="*/ 2147483647 w 262"/>
                <a:gd name="T77" fmla="*/ 2147483647 h 603"/>
                <a:gd name="T78" fmla="*/ 2147483647 w 262"/>
                <a:gd name="T79" fmla="*/ 2147483647 h 603"/>
                <a:gd name="T80" fmla="*/ 2147483647 w 262"/>
                <a:gd name="T81" fmla="*/ 2147483647 h 603"/>
                <a:gd name="T82" fmla="*/ 2147483647 w 262"/>
                <a:gd name="T83" fmla="*/ 2147483647 h 603"/>
                <a:gd name="T84" fmla="*/ 2147483647 w 262"/>
                <a:gd name="T85" fmla="*/ 2147483647 h 603"/>
                <a:gd name="T86" fmla="*/ 2147483647 w 262"/>
                <a:gd name="T87" fmla="*/ 2147483647 h 603"/>
                <a:gd name="T88" fmla="*/ 0 w 262"/>
                <a:gd name="T89" fmla="*/ 2147483647 h 603"/>
                <a:gd name="T90" fmla="*/ 0 w 262"/>
                <a:gd name="T91" fmla="*/ 2147483647 h 603"/>
                <a:gd name="T92" fmla="*/ 0 w 262"/>
                <a:gd name="T93" fmla="*/ 2147483647 h 603"/>
                <a:gd name="T94" fmla="*/ 2147483647 w 262"/>
                <a:gd name="T95" fmla="*/ 2147483647 h 603"/>
                <a:gd name="T96" fmla="*/ 2147483647 w 262"/>
                <a:gd name="T97" fmla="*/ 2147483647 h 603"/>
                <a:gd name="T98" fmla="*/ 2147483647 w 262"/>
                <a:gd name="T99" fmla="*/ 2147483647 h 603"/>
                <a:gd name="T100" fmla="*/ 2147483647 w 262"/>
                <a:gd name="T101" fmla="*/ 2147483647 h 603"/>
                <a:gd name="T102" fmla="*/ 2147483647 w 262"/>
                <a:gd name="T103" fmla="*/ 2147483647 h 603"/>
                <a:gd name="T104" fmla="*/ 2147483647 w 262"/>
                <a:gd name="T105" fmla="*/ 2147483647 h 603"/>
                <a:gd name="T106" fmla="*/ 2147483647 w 262"/>
                <a:gd name="T107" fmla="*/ 2147483647 h 603"/>
                <a:gd name="T108" fmla="*/ 2147483647 w 262"/>
                <a:gd name="T109" fmla="*/ 2147483647 h 603"/>
                <a:gd name="T110" fmla="*/ 2147483647 w 262"/>
                <a:gd name="T111" fmla="*/ 2147483647 h 603"/>
                <a:gd name="T112" fmla="*/ 2147483647 w 262"/>
                <a:gd name="T113" fmla="*/ 2147483647 h 603"/>
                <a:gd name="T114" fmla="*/ 2147483647 w 262"/>
                <a:gd name="T115" fmla="*/ 2147483647 h 603"/>
                <a:gd name="T116" fmla="*/ 2147483647 w 262"/>
                <a:gd name="T117" fmla="*/ 2147483647 h 603"/>
                <a:gd name="T118" fmla="*/ 2147483647 w 262"/>
                <a:gd name="T119" fmla="*/ 2147483647 h 603"/>
                <a:gd name="T120" fmla="*/ 2147483647 w 262"/>
                <a:gd name="T121" fmla="*/ 0 h 603"/>
                <a:gd name="T122" fmla="*/ 2147483647 w 262"/>
                <a:gd name="T123" fmla="*/ 0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62" h="603">
                  <a:moveTo>
                    <a:pt x="131" y="0"/>
                  </a:moveTo>
                  <a:lnTo>
                    <a:pt x="131" y="0"/>
                  </a:lnTo>
                  <a:lnTo>
                    <a:pt x="98" y="0"/>
                  </a:lnTo>
                  <a:lnTo>
                    <a:pt x="60" y="5"/>
                  </a:lnTo>
                  <a:lnTo>
                    <a:pt x="33" y="16"/>
                  </a:lnTo>
                  <a:lnTo>
                    <a:pt x="0" y="27"/>
                  </a:lnTo>
                  <a:lnTo>
                    <a:pt x="0" y="298"/>
                  </a:lnTo>
                  <a:lnTo>
                    <a:pt x="6" y="277"/>
                  </a:lnTo>
                  <a:lnTo>
                    <a:pt x="11" y="250"/>
                  </a:lnTo>
                  <a:lnTo>
                    <a:pt x="22" y="228"/>
                  </a:lnTo>
                  <a:lnTo>
                    <a:pt x="38" y="211"/>
                  </a:lnTo>
                  <a:lnTo>
                    <a:pt x="60" y="195"/>
                  </a:lnTo>
                  <a:lnTo>
                    <a:pt x="82" y="184"/>
                  </a:lnTo>
                  <a:lnTo>
                    <a:pt x="103" y="173"/>
                  </a:lnTo>
                  <a:lnTo>
                    <a:pt x="131" y="173"/>
                  </a:lnTo>
                  <a:lnTo>
                    <a:pt x="158" y="173"/>
                  </a:lnTo>
                  <a:lnTo>
                    <a:pt x="179" y="179"/>
                  </a:lnTo>
                  <a:lnTo>
                    <a:pt x="201" y="195"/>
                  </a:lnTo>
                  <a:lnTo>
                    <a:pt x="223" y="211"/>
                  </a:lnTo>
                  <a:lnTo>
                    <a:pt x="239" y="228"/>
                  </a:lnTo>
                  <a:lnTo>
                    <a:pt x="250" y="250"/>
                  </a:lnTo>
                  <a:lnTo>
                    <a:pt x="255" y="277"/>
                  </a:lnTo>
                  <a:lnTo>
                    <a:pt x="261" y="304"/>
                  </a:lnTo>
                  <a:lnTo>
                    <a:pt x="255" y="325"/>
                  </a:lnTo>
                  <a:lnTo>
                    <a:pt x="250" y="353"/>
                  </a:lnTo>
                  <a:lnTo>
                    <a:pt x="239" y="375"/>
                  </a:lnTo>
                  <a:lnTo>
                    <a:pt x="223" y="391"/>
                  </a:lnTo>
                  <a:lnTo>
                    <a:pt x="201" y="407"/>
                  </a:lnTo>
                  <a:lnTo>
                    <a:pt x="179" y="423"/>
                  </a:lnTo>
                  <a:lnTo>
                    <a:pt x="158" y="429"/>
                  </a:lnTo>
                  <a:lnTo>
                    <a:pt x="131" y="429"/>
                  </a:lnTo>
                  <a:lnTo>
                    <a:pt x="103" y="429"/>
                  </a:lnTo>
                  <a:lnTo>
                    <a:pt x="82" y="418"/>
                  </a:lnTo>
                  <a:lnTo>
                    <a:pt x="60" y="407"/>
                  </a:lnTo>
                  <a:lnTo>
                    <a:pt x="38" y="391"/>
                  </a:lnTo>
                  <a:lnTo>
                    <a:pt x="22" y="375"/>
                  </a:lnTo>
                  <a:lnTo>
                    <a:pt x="11" y="353"/>
                  </a:lnTo>
                  <a:lnTo>
                    <a:pt x="6" y="325"/>
                  </a:lnTo>
                  <a:lnTo>
                    <a:pt x="0" y="304"/>
                  </a:lnTo>
                  <a:lnTo>
                    <a:pt x="0" y="575"/>
                  </a:lnTo>
                  <a:lnTo>
                    <a:pt x="33" y="586"/>
                  </a:lnTo>
                  <a:lnTo>
                    <a:pt x="60" y="597"/>
                  </a:lnTo>
                  <a:lnTo>
                    <a:pt x="98" y="602"/>
                  </a:lnTo>
                  <a:lnTo>
                    <a:pt x="131" y="602"/>
                  </a:lnTo>
                  <a:lnTo>
                    <a:pt x="163" y="602"/>
                  </a:lnTo>
                  <a:lnTo>
                    <a:pt x="196" y="597"/>
                  </a:lnTo>
                  <a:lnTo>
                    <a:pt x="228" y="586"/>
                  </a:lnTo>
                  <a:lnTo>
                    <a:pt x="261" y="575"/>
                  </a:lnTo>
                  <a:lnTo>
                    <a:pt x="261" y="27"/>
                  </a:lnTo>
                  <a:lnTo>
                    <a:pt x="228" y="16"/>
                  </a:lnTo>
                  <a:lnTo>
                    <a:pt x="196" y="5"/>
                  </a:lnTo>
                  <a:lnTo>
                    <a:pt x="163" y="0"/>
                  </a:lnTo>
                  <a:lnTo>
                    <a:pt x="131" y="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8" name="Freeform 52"/>
            <p:cNvSpPr>
              <a:spLocks noChangeArrowheads="1"/>
            </p:cNvSpPr>
            <p:nvPr/>
          </p:nvSpPr>
          <p:spPr bwMode="auto">
            <a:xfrm>
              <a:off x="10376078" y="5169258"/>
              <a:ext cx="0" cy="1464"/>
            </a:xfrm>
            <a:custGeom>
              <a:avLst/>
              <a:gdLst>
                <a:gd name="T0" fmla="*/ 0 w 1"/>
                <a:gd name="T1" fmla="*/ 2147483647 h 7"/>
                <a:gd name="T2" fmla="*/ 0 w 1"/>
                <a:gd name="T3" fmla="*/ 2147483647 h 7"/>
                <a:gd name="T4" fmla="*/ 0 w 1"/>
                <a:gd name="T5" fmla="*/ 2147483647 h 7"/>
                <a:gd name="T6" fmla="*/ 0 w 1"/>
                <a:gd name="T7" fmla="*/ 0 h 7"/>
                <a:gd name="T8" fmla="*/ 0 w 1"/>
                <a:gd name="T9" fmla="*/ 0 h 7"/>
                <a:gd name="T10" fmla="*/ 0 w 1"/>
                <a:gd name="T11" fmla="*/ 2147483647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7">
                  <a:moveTo>
                    <a:pt x="0" y="6"/>
                  </a:moveTo>
                  <a:lnTo>
                    <a:pt x="0" y="6"/>
                  </a:lnTo>
                  <a:lnTo>
                    <a:pt x="0" y="0"/>
                  </a:lnTo>
                  <a:lnTo>
                    <a:pt x="0" y="6"/>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9" name="Freeform 53"/>
            <p:cNvSpPr>
              <a:spLocks noChangeArrowheads="1"/>
            </p:cNvSpPr>
            <p:nvPr/>
          </p:nvSpPr>
          <p:spPr bwMode="auto">
            <a:xfrm>
              <a:off x="10376078" y="5072632"/>
              <a:ext cx="61488" cy="194716"/>
            </a:xfrm>
            <a:custGeom>
              <a:avLst/>
              <a:gdLst>
                <a:gd name="T0" fmla="*/ 2147483647 w 175"/>
                <a:gd name="T1" fmla="*/ 2147483647 h 549"/>
                <a:gd name="T2" fmla="*/ 2147483647 w 175"/>
                <a:gd name="T3" fmla="*/ 2147483647 h 549"/>
                <a:gd name="T4" fmla="*/ 2147483647 w 175"/>
                <a:gd name="T5" fmla="*/ 2147483647 h 549"/>
                <a:gd name="T6" fmla="*/ 2147483647 w 175"/>
                <a:gd name="T7" fmla="*/ 0 h 549"/>
                <a:gd name="T8" fmla="*/ 2147483647 w 175"/>
                <a:gd name="T9" fmla="*/ 0 h 549"/>
                <a:gd name="T10" fmla="*/ 2147483647 w 175"/>
                <a:gd name="T11" fmla="*/ 2147483647 h 549"/>
                <a:gd name="T12" fmla="*/ 2147483647 w 175"/>
                <a:gd name="T13" fmla="*/ 2147483647 h 549"/>
                <a:gd name="T14" fmla="*/ 2147483647 w 175"/>
                <a:gd name="T15" fmla="*/ 2147483647 h 549"/>
                <a:gd name="T16" fmla="*/ 2147483647 w 175"/>
                <a:gd name="T17" fmla="*/ 2147483647 h 549"/>
                <a:gd name="T18" fmla="*/ 2147483647 w 175"/>
                <a:gd name="T19" fmla="*/ 2147483647 h 549"/>
                <a:gd name="T20" fmla="*/ 2147483647 w 175"/>
                <a:gd name="T21" fmla="*/ 2147483647 h 549"/>
                <a:gd name="T22" fmla="*/ 2147483647 w 175"/>
                <a:gd name="T23" fmla="*/ 2147483647 h 549"/>
                <a:gd name="T24" fmla="*/ 0 w 175"/>
                <a:gd name="T25" fmla="*/ 2147483647 h 549"/>
                <a:gd name="T26" fmla="*/ 0 w 175"/>
                <a:gd name="T27" fmla="*/ 2147483647 h 549"/>
                <a:gd name="T28" fmla="*/ 0 w 175"/>
                <a:gd name="T29" fmla="*/ 2147483647 h 549"/>
                <a:gd name="T30" fmla="*/ 2147483647 w 175"/>
                <a:gd name="T31" fmla="*/ 2147483647 h 549"/>
                <a:gd name="T32" fmla="*/ 2147483647 w 175"/>
                <a:gd name="T33" fmla="*/ 2147483647 h 549"/>
                <a:gd name="T34" fmla="*/ 2147483647 w 175"/>
                <a:gd name="T35" fmla="*/ 2147483647 h 549"/>
                <a:gd name="T36" fmla="*/ 2147483647 w 175"/>
                <a:gd name="T37" fmla="*/ 2147483647 h 549"/>
                <a:gd name="T38" fmla="*/ 2147483647 w 175"/>
                <a:gd name="T39" fmla="*/ 2147483647 h 549"/>
                <a:gd name="T40" fmla="*/ 2147483647 w 175"/>
                <a:gd name="T41" fmla="*/ 2147483647 h 549"/>
                <a:gd name="T42" fmla="*/ 2147483647 w 175"/>
                <a:gd name="T43" fmla="*/ 2147483647 h 549"/>
                <a:gd name="T44" fmla="*/ 2147483647 w 175"/>
                <a:gd name="T45" fmla="*/ 2147483647 h 549"/>
                <a:gd name="T46" fmla="*/ 2147483647 w 175"/>
                <a:gd name="T47" fmla="*/ 2147483647 h 5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75" h="549">
                  <a:moveTo>
                    <a:pt x="174" y="277"/>
                  </a:moveTo>
                  <a:lnTo>
                    <a:pt x="174" y="277"/>
                  </a:lnTo>
                  <a:lnTo>
                    <a:pt x="174" y="271"/>
                  </a:lnTo>
                  <a:lnTo>
                    <a:pt x="174" y="0"/>
                  </a:lnTo>
                  <a:lnTo>
                    <a:pt x="137" y="22"/>
                  </a:lnTo>
                  <a:lnTo>
                    <a:pt x="104" y="49"/>
                  </a:lnTo>
                  <a:lnTo>
                    <a:pt x="77" y="76"/>
                  </a:lnTo>
                  <a:lnTo>
                    <a:pt x="49" y="109"/>
                  </a:lnTo>
                  <a:lnTo>
                    <a:pt x="28" y="146"/>
                  </a:lnTo>
                  <a:lnTo>
                    <a:pt x="12" y="184"/>
                  </a:lnTo>
                  <a:lnTo>
                    <a:pt x="6" y="228"/>
                  </a:lnTo>
                  <a:lnTo>
                    <a:pt x="0" y="271"/>
                  </a:lnTo>
                  <a:lnTo>
                    <a:pt x="0" y="277"/>
                  </a:lnTo>
                  <a:lnTo>
                    <a:pt x="6" y="320"/>
                  </a:lnTo>
                  <a:lnTo>
                    <a:pt x="12" y="364"/>
                  </a:lnTo>
                  <a:lnTo>
                    <a:pt x="28" y="402"/>
                  </a:lnTo>
                  <a:lnTo>
                    <a:pt x="49" y="440"/>
                  </a:lnTo>
                  <a:lnTo>
                    <a:pt x="77" y="473"/>
                  </a:lnTo>
                  <a:lnTo>
                    <a:pt x="104" y="500"/>
                  </a:lnTo>
                  <a:lnTo>
                    <a:pt x="137" y="527"/>
                  </a:lnTo>
                  <a:lnTo>
                    <a:pt x="174" y="548"/>
                  </a:lnTo>
                  <a:lnTo>
                    <a:pt x="174" y="277"/>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0" name="Freeform 54"/>
            <p:cNvSpPr>
              <a:spLocks noChangeArrowheads="1"/>
            </p:cNvSpPr>
            <p:nvPr/>
          </p:nvSpPr>
          <p:spPr bwMode="auto">
            <a:xfrm>
              <a:off x="10532728" y="5072632"/>
              <a:ext cx="62952" cy="194716"/>
            </a:xfrm>
            <a:custGeom>
              <a:avLst/>
              <a:gdLst>
                <a:gd name="T0" fmla="*/ 2147483647 w 175"/>
                <a:gd name="T1" fmla="*/ 2147483647 h 549"/>
                <a:gd name="T2" fmla="*/ 2147483647 w 175"/>
                <a:gd name="T3" fmla="*/ 2147483647 h 549"/>
                <a:gd name="T4" fmla="*/ 2147483647 w 175"/>
                <a:gd name="T5" fmla="*/ 2147483647 h 549"/>
                <a:gd name="T6" fmla="*/ 2147483647 w 175"/>
                <a:gd name="T7" fmla="*/ 2147483647 h 549"/>
                <a:gd name="T8" fmla="*/ 2147483647 w 175"/>
                <a:gd name="T9" fmla="*/ 2147483647 h 549"/>
                <a:gd name="T10" fmla="*/ 2147483647 w 175"/>
                <a:gd name="T11" fmla="*/ 2147483647 h 549"/>
                <a:gd name="T12" fmla="*/ 2147483647 w 175"/>
                <a:gd name="T13" fmla="*/ 2147483647 h 549"/>
                <a:gd name="T14" fmla="*/ 2147483647 w 175"/>
                <a:gd name="T15" fmla="*/ 2147483647 h 549"/>
                <a:gd name="T16" fmla="*/ 0 w 175"/>
                <a:gd name="T17" fmla="*/ 0 h 549"/>
                <a:gd name="T18" fmla="*/ 0 w 175"/>
                <a:gd name="T19" fmla="*/ 2147483647 h 549"/>
                <a:gd name="T20" fmla="*/ 0 w 175"/>
                <a:gd name="T21" fmla="*/ 2147483647 h 549"/>
                <a:gd name="T22" fmla="*/ 2147483647 w 175"/>
                <a:gd name="T23" fmla="*/ 2147483647 h 549"/>
                <a:gd name="T24" fmla="*/ 2147483647 w 175"/>
                <a:gd name="T25" fmla="*/ 2147483647 h 549"/>
                <a:gd name="T26" fmla="*/ 2147483647 w 175"/>
                <a:gd name="T27" fmla="*/ 2147483647 h 549"/>
                <a:gd name="T28" fmla="*/ 2147483647 w 175"/>
                <a:gd name="T29" fmla="*/ 2147483647 h 549"/>
                <a:gd name="T30" fmla="*/ 2147483647 w 175"/>
                <a:gd name="T31" fmla="*/ 2147483647 h 549"/>
                <a:gd name="T32" fmla="*/ 2147483647 w 175"/>
                <a:gd name="T33" fmla="*/ 2147483647 h 549"/>
                <a:gd name="T34" fmla="*/ 2147483647 w 175"/>
                <a:gd name="T35" fmla="*/ 2147483647 h 5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5" h="549">
                  <a:moveTo>
                    <a:pt x="174" y="277"/>
                  </a:moveTo>
                  <a:lnTo>
                    <a:pt x="174" y="277"/>
                  </a:lnTo>
                  <a:lnTo>
                    <a:pt x="168" y="217"/>
                  </a:lnTo>
                  <a:lnTo>
                    <a:pt x="152" y="157"/>
                  </a:lnTo>
                  <a:lnTo>
                    <a:pt x="119" y="109"/>
                  </a:lnTo>
                  <a:lnTo>
                    <a:pt x="81" y="59"/>
                  </a:lnTo>
                  <a:lnTo>
                    <a:pt x="43" y="27"/>
                  </a:lnTo>
                  <a:lnTo>
                    <a:pt x="0" y="0"/>
                  </a:lnTo>
                  <a:lnTo>
                    <a:pt x="0" y="548"/>
                  </a:lnTo>
                  <a:lnTo>
                    <a:pt x="43" y="521"/>
                  </a:lnTo>
                  <a:lnTo>
                    <a:pt x="81" y="489"/>
                  </a:lnTo>
                  <a:lnTo>
                    <a:pt x="119" y="440"/>
                  </a:lnTo>
                  <a:lnTo>
                    <a:pt x="152" y="391"/>
                  </a:lnTo>
                  <a:lnTo>
                    <a:pt x="168" y="331"/>
                  </a:lnTo>
                  <a:lnTo>
                    <a:pt x="174" y="277"/>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1" name="Freeform 66"/>
            <p:cNvSpPr>
              <a:spLocks noChangeArrowheads="1"/>
            </p:cNvSpPr>
            <p:nvPr/>
          </p:nvSpPr>
          <p:spPr bwMode="auto">
            <a:xfrm>
              <a:off x="11311581" y="3866277"/>
              <a:ext cx="60024" cy="1122907"/>
            </a:xfrm>
            <a:custGeom>
              <a:avLst/>
              <a:gdLst>
                <a:gd name="T0" fmla="*/ 2147483647 w 174"/>
                <a:gd name="T1" fmla="*/ 2147483647 h 3125"/>
                <a:gd name="T2" fmla="*/ 0 w 174"/>
                <a:gd name="T3" fmla="*/ 2147483647 h 3125"/>
                <a:gd name="T4" fmla="*/ 0 w 174"/>
                <a:gd name="T5" fmla="*/ 0 h 3125"/>
                <a:gd name="T6" fmla="*/ 2147483647 w 174"/>
                <a:gd name="T7" fmla="*/ 0 h 3125"/>
                <a:gd name="T8" fmla="*/ 2147483647 w 174"/>
                <a:gd name="T9" fmla="*/ 2147483647 h 31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3125">
                  <a:moveTo>
                    <a:pt x="173" y="3124"/>
                  </a:moveTo>
                  <a:lnTo>
                    <a:pt x="0" y="3124"/>
                  </a:lnTo>
                  <a:lnTo>
                    <a:pt x="0" y="0"/>
                  </a:lnTo>
                  <a:lnTo>
                    <a:pt x="173" y="0"/>
                  </a:lnTo>
                  <a:lnTo>
                    <a:pt x="173" y="3124"/>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2" name="Freeform 67"/>
            <p:cNvSpPr>
              <a:spLocks noChangeArrowheads="1"/>
            </p:cNvSpPr>
            <p:nvPr/>
          </p:nvSpPr>
          <p:spPr bwMode="auto">
            <a:xfrm>
              <a:off x="11777136" y="1036320"/>
              <a:ext cx="62952" cy="1127298"/>
            </a:xfrm>
            <a:custGeom>
              <a:avLst/>
              <a:gdLst>
                <a:gd name="T0" fmla="*/ 2147483647 w 175"/>
                <a:gd name="T1" fmla="*/ 2147483647 h 3135"/>
                <a:gd name="T2" fmla="*/ 0 w 175"/>
                <a:gd name="T3" fmla="*/ 2147483647 h 3135"/>
                <a:gd name="T4" fmla="*/ 0 w 175"/>
                <a:gd name="T5" fmla="*/ 0 h 3135"/>
                <a:gd name="T6" fmla="*/ 2147483647 w 175"/>
                <a:gd name="T7" fmla="*/ 0 h 3135"/>
                <a:gd name="T8" fmla="*/ 2147483647 w 175"/>
                <a:gd name="T9" fmla="*/ 2147483647 h 3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3135">
                  <a:moveTo>
                    <a:pt x="174" y="3134"/>
                  </a:moveTo>
                  <a:lnTo>
                    <a:pt x="0" y="3134"/>
                  </a:lnTo>
                  <a:lnTo>
                    <a:pt x="0" y="0"/>
                  </a:lnTo>
                  <a:lnTo>
                    <a:pt x="174" y="0"/>
                  </a:lnTo>
                  <a:lnTo>
                    <a:pt x="174" y="3134"/>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3" name="Freeform 68"/>
            <p:cNvSpPr>
              <a:spLocks noChangeArrowheads="1"/>
            </p:cNvSpPr>
            <p:nvPr/>
          </p:nvSpPr>
          <p:spPr bwMode="auto">
            <a:xfrm>
              <a:off x="11935250" y="881133"/>
              <a:ext cx="61488" cy="1281020"/>
            </a:xfrm>
            <a:custGeom>
              <a:avLst/>
              <a:gdLst>
                <a:gd name="T0" fmla="*/ 2147483647 w 175"/>
                <a:gd name="T1" fmla="*/ 2147483647 h 3564"/>
                <a:gd name="T2" fmla="*/ 0 w 175"/>
                <a:gd name="T3" fmla="*/ 2147483647 h 3564"/>
                <a:gd name="T4" fmla="*/ 0 w 175"/>
                <a:gd name="T5" fmla="*/ 0 h 3564"/>
                <a:gd name="T6" fmla="*/ 2147483647 w 175"/>
                <a:gd name="T7" fmla="*/ 0 h 3564"/>
                <a:gd name="T8" fmla="*/ 2147483647 w 175"/>
                <a:gd name="T9" fmla="*/ 2147483647 h 35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3564">
                  <a:moveTo>
                    <a:pt x="174" y="3563"/>
                  </a:moveTo>
                  <a:lnTo>
                    <a:pt x="0" y="3563"/>
                  </a:lnTo>
                  <a:lnTo>
                    <a:pt x="0" y="0"/>
                  </a:lnTo>
                  <a:lnTo>
                    <a:pt x="174" y="0"/>
                  </a:lnTo>
                  <a:lnTo>
                    <a:pt x="174" y="3563"/>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4" name="Freeform 69"/>
            <p:cNvSpPr>
              <a:spLocks noChangeArrowheads="1"/>
            </p:cNvSpPr>
            <p:nvPr/>
          </p:nvSpPr>
          <p:spPr bwMode="auto">
            <a:xfrm>
              <a:off x="10532728" y="3728658"/>
              <a:ext cx="62952" cy="226924"/>
            </a:xfrm>
            <a:custGeom>
              <a:avLst/>
              <a:gdLst>
                <a:gd name="T0" fmla="*/ 2147483647 w 175"/>
                <a:gd name="T1" fmla="*/ 2147483647 h 637"/>
                <a:gd name="T2" fmla="*/ 0 w 175"/>
                <a:gd name="T3" fmla="*/ 2147483647 h 637"/>
                <a:gd name="T4" fmla="*/ 0 w 175"/>
                <a:gd name="T5" fmla="*/ 0 h 637"/>
                <a:gd name="T6" fmla="*/ 2147483647 w 175"/>
                <a:gd name="T7" fmla="*/ 0 h 637"/>
                <a:gd name="T8" fmla="*/ 2147483647 w 175"/>
                <a:gd name="T9" fmla="*/ 2147483647 h 6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637">
                  <a:moveTo>
                    <a:pt x="174" y="636"/>
                  </a:moveTo>
                  <a:lnTo>
                    <a:pt x="0" y="636"/>
                  </a:lnTo>
                  <a:lnTo>
                    <a:pt x="0" y="0"/>
                  </a:lnTo>
                  <a:lnTo>
                    <a:pt x="174" y="0"/>
                  </a:lnTo>
                  <a:lnTo>
                    <a:pt x="174" y="636"/>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5" name="Freeform 70"/>
            <p:cNvSpPr>
              <a:spLocks noChangeArrowheads="1"/>
            </p:cNvSpPr>
            <p:nvPr/>
          </p:nvSpPr>
          <p:spPr bwMode="auto">
            <a:xfrm>
              <a:off x="10999747" y="2381757"/>
              <a:ext cx="61488" cy="781789"/>
            </a:xfrm>
            <a:custGeom>
              <a:avLst/>
              <a:gdLst>
                <a:gd name="T0" fmla="*/ 2147483647 w 175"/>
                <a:gd name="T1" fmla="*/ 2147483647 h 2179"/>
                <a:gd name="T2" fmla="*/ 0 w 175"/>
                <a:gd name="T3" fmla="*/ 2147483647 h 2179"/>
                <a:gd name="T4" fmla="*/ 0 w 175"/>
                <a:gd name="T5" fmla="*/ 0 h 2179"/>
                <a:gd name="T6" fmla="*/ 2147483647 w 175"/>
                <a:gd name="T7" fmla="*/ 0 h 2179"/>
                <a:gd name="T8" fmla="*/ 2147483647 w 175"/>
                <a:gd name="T9" fmla="*/ 2147483647 h 21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2179">
                  <a:moveTo>
                    <a:pt x="174" y="2178"/>
                  </a:moveTo>
                  <a:lnTo>
                    <a:pt x="0" y="2178"/>
                  </a:lnTo>
                  <a:lnTo>
                    <a:pt x="0" y="0"/>
                  </a:lnTo>
                  <a:lnTo>
                    <a:pt x="174" y="0"/>
                  </a:lnTo>
                  <a:lnTo>
                    <a:pt x="174" y="2178"/>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6" name="Freeform 71"/>
            <p:cNvSpPr>
              <a:spLocks noChangeArrowheads="1"/>
            </p:cNvSpPr>
            <p:nvPr/>
          </p:nvSpPr>
          <p:spPr bwMode="auto">
            <a:xfrm>
              <a:off x="10532728" y="3323124"/>
              <a:ext cx="62952" cy="404071"/>
            </a:xfrm>
            <a:custGeom>
              <a:avLst/>
              <a:gdLst>
                <a:gd name="T0" fmla="*/ 2147483647 w 175"/>
                <a:gd name="T1" fmla="*/ 2147483647 h 1131"/>
                <a:gd name="T2" fmla="*/ 0 w 175"/>
                <a:gd name="T3" fmla="*/ 2147483647 h 1131"/>
                <a:gd name="T4" fmla="*/ 0 w 175"/>
                <a:gd name="T5" fmla="*/ 0 h 1131"/>
                <a:gd name="T6" fmla="*/ 2147483647 w 175"/>
                <a:gd name="T7" fmla="*/ 0 h 1131"/>
                <a:gd name="T8" fmla="*/ 2147483647 w 175"/>
                <a:gd name="T9" fmla="*/ 2147483647 h 11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1131">
                  <a:moveTo>
                    <a:pt x="174" y="1130"/>
                  </a:moveTo>
                  <a:lnTo>
                    <a:pt x="0" y="1130"/>
                  </a:lnTo>
                  <a:lnTo>
                    <a:pt x="0" y="0"/>
                  </a:lnTo>
                  <a:lnTo>
                    <a:pt x="174" y="0"/>
                  </a:lnTo>
                  <a:lnTo>
                    <a:pt x="174" y="113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7" name="Freeform 72"/>
            <p:cNvSpPr>
              <a:spLocks noChangeArrowheads="1"/>
            </p:cNvSpPr>
            <p:nvPr/>
          </p:nvSpPr>
          <p:spPr bwMode="auto">
            <a:xfrm>
              <a:off x="10999747" y="3383149"/>
              <a:ext cx="61488" cy="483128"/>
            </a:xfrm>
            <a:custGeom>
              <a:avLst/>
              <a:gdLst>
                <a:gd name="T0" fmla="*/ 2147483647 w 175"/>
                <a:gd name="T1" fmla="*/ 2147483647 h 1343"/>
                <a:gd name="T2" fmla="*/ 0 w 175"/>
                <a:gd name="T3" fmla="*/ 2147483647 h 1343"/>
                <a:gd name="T4" fmla="*/ 0 w 175"/>
                <a:gd name="T5" fmla="*/ 0 h 1343"/>
                <a:gd name="T6" fmla="*/ 2147483647 w 175"/>
                <a:gd name="T7" fmla="*/ 0 h 1343"/>
                <a:gd name="T8" fmla="*/ 2147483647 w 175"/>
                <a:gd name="T9" fmla="*/ 2147483647 h 1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1343">
                  <a:moveTo>
                    <a:pt x="174" y="1342"/>
                  </a:moveTo>
                  <a:lnTo>
                    <a:pt x="0" y="1342"/>
                  </a:lnTo>
                  <a:lnTo>
                    <a:pt x="0" y="0"/>
                  </a:lnTo>
                  <a:lnTo>
                    <a:pt x="174" y="0"/>
                  </a:lnTo>
                  <a:lnTo>
                    <a:pt x="174" y="1342"/>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8" name="Freeform 73"/>
            <p:cNvSpPr>
              <a:spLocks noChangeArrowheads="1"/>
            </p:cNvSpPr>
            <p:nvPr/>
          </p:nvSpPr>
          <p:spPr bwMode="auto">
            <a:xfrm>
              <a:off x="11156396" y="6103305"/>
              <a:ext cx="61488" cy="759829"/>
            </a:xfrm>
            <a:custGeom>
              <a:avLst/>
              <a:gdLst>
                <a:gd name="T0" fmla="*/ 2147483647 w 174"/>
                <a:gd name="T1" fmla="*/ 2147483647 h 2114"/>
                <a:gd name="T2" fmla="*/ 0 w 174"/>
                <a:gd name="T3" fmla="*/ 2147483647 h 2114"/>
                <a:gd name="T4" fmla="*/ 0 w 174"/>
                <a:gd name="T5" fmla="*/ 0 h 2114"/>
                <a:gd name="T6" fmla="*/ 2147483647 w 174"/>
                <a:gd name="T7" fmla="*/ 0 h 2114"/>
                <a:gd name="T8" fmla="*/ 2147483647 w 174"/>
                <a:gd name="T9" fmla="*/ 2147483647 h 2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2114">
                  <a:moveTo>
                    <a:pt x="173" y="2113"/>
                  </a:moveTo>
                  <a:lnTo>
                    <a:pt x="0" y="2113"/>
                  </a:lnTo>
                  <a:lnTo>
                    <a:pt x="0" y="0"/>
                  </a:lnTo>
                  <a:lnTo>
                    <a:pt x="173" y="0"/>
                  </a:lnTo>
                  <a:lnTo>
                    <a:pt x="173" y="2113"/>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9" name="Freeform 74"/>
            <p:cNvSpPr>
              <a:spLocks noChangeArrowheads="1"/>
            </p:cNvSpPr>
            <p:nvPr/>
          </p:nvSpPr>
          <p:spPr bwMode="auto">
            <a:xfrm>
              <a:off x="10999747" y="6103305"/>
              <a:ext cx="61488" cy="759829"/>
            </a:xfrm>
            <a:custGeom>
              <a:avLst/>
              <a:gdLst>
                <a:gd name="T0" fmla="*/ 2147483647 w 175"/>
                <a:gd name="T1" fmla="*/ 2147483647 h 2114"/>
                <a:gd name="T2" fmla="*/ 0 w 175"/>
                <a:gd name="T3" fmla="*/ 2147483647 h 2114"/>
                <a:gd name="T4" fmla="*/ 0 w 175"/>
                <a:gd name="T5" fmla="*/ 0 h 2114"/>
                <a:gd name="T6" fmla="*/ 2147483647 w 175"/>
                <a:gd name="T7" fmla="*/ 0 h 2114"/>
                <a:gd name="T8" fmla="*/ 2147483647 w 175"/>
                <a:gd name="T9" fmla="*/ 2147483647 h 2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2114">
                  <a:moveTo>
                    <a:pt x="174" y="2113"/>
                  </a:moveTo>
                  <a:lnTo>
                    <a:pt x="0" y="2113"/>
                  </a:lnTo>
                  <a:lnTo>
                    <a:pt x="0" y="0"/>
                  </a:lnTo>
                  <a:lnTo>
                    <a:pt x="174" y="0"/>
                  </a:lnTo>
                  <a:lnTo>
                    <a:pt x="174" y="2113"/>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80" name="Freeform 75"/>
            <p:cNvSpPr>
              <a:spLocks noChangeArrowheads="1"/>
            </p:cNvSpPr>
            <p:nvPr/>
          </p:nvSpPr>
          <p:spPr bwMode="auto">
            <a:xfrm>
              <a:off x="11320365" y="4914518"/>
              <a:ext cx="354290" cy="355758"/>
            </a:xfrm>
            <a:custGeom>
              <a:avLst/>
              <a:gdLst>
                <a:gd name="T0" fmla="*/ 2147483647 w 988"/>
                <a:gd name="T1" fmla="*/ 2147483647 h 990"/>
                <a:gd name="T2" fmla="*/ 0 w 988"/>
                <a:gd name="T3" fmla="*/ 2147483647 h 990"/>
                <a:gd name="T4" fmla="*/ 2147483647 w 988"/>
                <a:gd name="T5" fmla="*/ 0 h 990"/>
                <a:gd name="T6" fmla="*/ 2147483647 w 988"/>
                <a:gd name="T7" fmla="*/ 2147483647 h 990"/>
                <a:gd name="T8" fmla="*/ 2147483647 w 988"/>
                <a:gd name="T9" fmla="*/ 2147483647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8" h="990">
                  <a:moveTo>
                    <a:pt x="863" y="989"/>
                  </a:moveTo>
                  <a:lnTo>
                    <a:pt x="0" y="120"/>
                  </a:lnTo>
                  <a:lnTo>
                    <a:pt x="125" y="0"/>
                  </a:lnTo>
                  <a:lnTo>
                    <a:pt x="987" y="864"/>
                  </a:lnTo>
                  <a:lnTo>
                    <a:pt x="863" y="989"/>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81" name="Freeform 76"/>
            <p:cNvSpPr>
              <a:spLocks noChangeArrowheads="1"/>
            </p:cNvSpPr>
            <p:nvPr/>
          </p:nvSpPr>
          <p:spPr bwMode="auto">
            <a:xfrm>
              <a:off x="11623415" y="5060920"/>
              <a:ext cx="61488" cy="595858"/>
            </a:xfrm>
            <a:custGeom>
              <a:avLst/>
              <a:gdLst>
                <a:gd name="T0" fmla="*/ 2147483647 w 175"/>
                <a:gd name="T1" fmla="*/ 2147483647 h 1658"/>
                <a:gd name="T2" fmla="*/ 0 w 175"/>
                <a:gd name="T3" fmla="*/ 2147483647 h 1658"/>
                <a:gd name="T4" fmla="*/ 0 w 175"/>
                <a:gd name="T5" fmla="*/ 0 h 1658"/>
                <a:gd name="T6" fmla="*/ 2147483647 w 175"/>
                <a:gd name="T7" fmla="*/ 0 h 1658"/>
                <a:gd name="T8" fmla="*/ 2147483647 w 175"/>
                <a:gd name="T9" fmla="*/ 2147483647 h 16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1658">
                  <a:moveTo>
                    <a:pt x="174" y="1657"/>
                  </a:moveTo>
                  <a:lnTo>
                    <a:pt x="0" y="1657"/>
                  </a:lnTo>
                  <a:lnTo>
                    <a:pt x="0" y="0"/>
                  </a:lnTo>
                  <a:lnTo>
                    <a:pt x="174" y="0"/>
                  </a:lnTo>
                  <a:lnTo>
                    <a:pt x="174" y="1657"/>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82" name="Freeform 77"/>
            <p:cNvSpPr>
              <a:spLocks noChangeArrowheads="1"/>
            </p:cNvSpPr>
            <p:nvPr/>
          </p:nvSpPr>
          <p:spPr bwMode="auto">
            <a:xfrm>
              <a:off x="9909060" y="4921838"/>
              <a:ext cx="61488" cy="288412"/>
            </a:xfrm>
            <a:custGeom>
              <a:avLst/>
              <a:gdLst>
                <a:gd name="T0" fmla="*/ 2147483647 w 175"/>
                <a:gd name="T1" fmla="*/ 2147483647 h 805"/>
                <a:gd name="T2" fmla="*/ 0 w 175"/>
                <a:gd name="T3" fmla="*/ 2147483647 h 805"/>
                <a:gd name="T4" fmla="*/ 0 w 175"/>
                <a:gd name="T5" fmla="*/ 0 h 805"/>
                <a:gd name="T6" fmla="*/ 2147483647 w 175"/>
                <a:gd name="T7" fmla="*/ 0 h 805"/>
                <a:gd name="T8" fmla="*/ 2147483647 w 175"/>
                <a:gd name="T9" fmla="*/ 2147483647 h 8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805">
                  <a:moveTo>
                    <a:pt x="174" y="804"/>
                  </a:moveTo>
                  <a:lnTo>
                    <a:pt x="0" y="804"/>
                  </a:lnTo>
                  <a:lnTo>
                    <a:pt x="0" y="0"/>
                  </a:lnTo>
                  <a:lnTo>
                    <a:pt x="174" y="0"/>
                  </a:lnTo>
                  <a:lnTo>
                    <a:pt x="174" y="804"/>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83" name="Freeform 78"/>
            <p:cNvSpPr>
              <a:spLocks noChangeArrowheads="1"/>
            </p:cNvSpPr>
            <p:nvPr/>
          </p:nvSpPr>
          <p:spPr bwMode="auto">
            <a:xfrm>
              <a:off x="9442040" y="5366901"/>
              <a:ext cx="62953" cy="256204"/>
            </a:xfrm>
            <a:custGeom>
              <a:avLst/>
              <a:gdLst>
                <a:gd name="T0" fmla="*/ 2147483647 w 175"/>
                <a:gd name="T1" fmla="*/ 2147483647 h 713"/>
                <a:gd name="T2" fmla="*/ 0 w 175"/>
                <a:gd name="T3" fmla="*/ 2147483647 h 713"/>
                <a:gd name="T4" fmla="*/ 0 w 175"/>
                <a:gd name="T5" fmla="*/ 0 h 713"/>
                <a:gd name="T6" fmla="*/ 2147483647 w 175"/>
                <a:gd name="T7" fmla="*/ 0 h 713"/>
                <a:gd name="T8" fmla="*/ 2147483647 w 175"/>
                <a:gd name="T9" fmla="*/ 2147483647 h 7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713">
                  <a:moveTo>
                    <a:pt x="174" y="712"/>
                  </a:moveTo>
                  <a:lnTo>
                    <a:pt x="0" y="712"/>
                  </a:lnTo>
                  <a:lnTo>
                    <a:pt x="0" y="0"/>
                  </a:lnTo>
                  <a:lnTo>
                    <a:pt x="174" y="0"/>
                  </a:lnTo>
                  <a:lnTo>
                    <a:pt x="174" y="712"/>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84" name="Freeform 79"/>
            <p:cNvSpPr>
              <a:spLocks noChangeArrowheads="1"/>
            </p:cNvSpPr>
            <p:nvPr/>
          </p:nvSpPr>
          <p:spPr bwMode="auto">
            <a:xfrm>
              <a:off x="11466766" y="2760939"/>
              <a:ext cx="61488" cy="2018888"/>
            </a:xfrm>
            <a:custGeom>
              <a:avLst/>
              <a:gdLst>
                <a:gd name="T0" fmla="*/ 2147483647 w 175"/>
                <a:gd name="T1" fmla="*/ 2147483647 h 5613"/>
                <a:gd name="T2" fmla="*/ 0 w 175"/>
                <a:gd name="T3" fmla="*/ 2147483647 h 5613"/>
                <a:gd name="T4" fmla="*/ 0 w 175"/>
                <a:gd name="T5" fmla="*/ 0 h 5613"/>
                <a:gd name="T6" fmla="*/ 2147483647 w 175"/>
                <a:gd name="T7" fmla="*/ 0 h 5613"/>
                <a:gd name="T8" fmla="*/ 2147483647 w 175"/>
                <a:gd name="T9" fmla="*/ 2147483647 h 56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5613">
                  <a:moveTo>
                    <a:pt x="174" y="5612"/>
                  </a:moveTo>
                  <a:lnTo>
                    <a:pt x="0" y="5612"/>
                  </a:lnTo>
                  <a:lnTo>
                    <a:pt x="0" y="0"/>
                  </a:lnTo>
                  <a:lnTo>
                    <a:pt x="174" y="0"/>
                  </a:lnTo>
                  <a:lnTo>
                    <a:pt x="174" y="5612"/>
                  </a:lnTo>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85" name="Freeform 80"/>
            <p:cNvSpPr>
              <a:spLocks noChangeArrowheads="1"/>
            </p:cNvSpPr>
            <p:nvPr/>
          </p:nvSpPr>
          <p:spPr bwMode="auto">
            <a:xfrm>
              <a:off x="11623415" y="2605753"/>
              <a:ext cx="61488" cy="2018888"/>
            </a:xfrm>
            <a:custGeom>
              <a:avLst/>
              <a:gdLst>
                <a:gd name="T0" fmla="*/ 2147483647 w 175"/>
                <a:gd name="T1" fmla="*/ 2147483647 h 5613"/>
                <a:gd name="T2" fmla="*/ 0 w 175"/>
                <a:gd name="T3" fmla="*/ 2147483647 h 5613"/>
                <a:gd name="T4" fmla="*/ 0 w 175"/>
                <a:gd name="T5" fmla="*/ 0 h 5613"/>
                <a:gd name="T6" fmla="*/ 2147483647 w 175"/>
                <a:gd name="T7" fmla="*/ 0 h 5613"/>
                <a:gd name="T8" fmla="*/ 2147483647 w 175"/>
                <a:gd name="T9" fmla="*/ 2147483647 h 56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5613">
                  <a:moveTo>
                    <a:pt x="174" y="5612"/>
                  </a:moveTo>
                  <a:lnTo>
                    <a:pt x="0" y="5612"/>
                  </a:lnTo>
                  <a:lnTo>
                    <a:pt x="0" y="0"/>
                  </a:lnTo>
                  <a:lnTo>
                    <a:pt x="174" y="0"/>
                  </a:lnTo>
                  <a:lnTo>
                    <a:pt x="174" y="5612"/>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86" name="Freeform 81"/>
            <p:cNvSpPr>
              <a:spLocks noChangeArrowheads="1"/>
            </p:cNvSpPr>
            <p:nvPr/>
          </p:nvSpPr>
          <p:spPr bwMode="auto">
            <a:xfrm>
              <a:off x="11623415" y="881133"/>
              <a:ext cx="61488" cy="734940"/>
            </a:xfrm>
            <a:custGeom>
              <a:avLst/>
              <a:gdLst>
                <a:gd name="T0" fmla="*/ 2147483647 w 175"/>
                <a:gd name="T1" fmla="*/ 2147483647 h 2048"/>
                <a:gd name="T2" fmla="*/ 0 w 175"/>
                <a:gd name="T3" fmla="*/ 2147483647 h 2048"/>
                <a:gd name="T4" fmla="*/ 0 w 175"/>
                <a:gd name="T5" fmla="*/ 0 h 2048"/>
                <a:gd name="T6" fmla="*/ 2147483647 w 175"/>
                <a:gd name="T7" fmla="*/ 0 h 2048"/>
                <a:gd name="T8" fmla="*/ 2147483647 w 175"/>
                <a:gd name="T9" fmla="*/ 2147483647 h 20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2048">
                  <a:moveTo>
                    <a:pt x="174" y="2047"/>
                  </a:moveTo>
                  <a:lnTo>
                    <a:pt x="0" y="2047"/>
                  </a:lnTo>
                  <a:lnTo>
                    <a:pt x="0" y="0"/>
                  </a:lnTo>
                  <a:lnTo>
                    <a:pt x="174" y="0"/>
                  </a:lnTo>
                  <a:lnTo>
                    <a:pt x="174" y="2047"/>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87" name="Freeform 82"/>
            <p:cNvSpPr>
              <a:spLocks noChangeArrowheads="1"/>
            </p:cNvSpPr>
            <p:nvPr/>
          </p:nvSpPr>
          <p:spPr bwMode="auto">
            <a:xfrm>
              <a:off x="11777136" y="2760939"/>
              <a:ext cx="62952" cy="2018888"/>
            </a:xfrm>
            <a:custGeom>
              <a:avLst/>
              <a:gdLst>
                <a:gd name="T0" fmla="*/ 2147483647 w 175"/>
                <a:gd name="T1" fmla="*/ 2147483647 h 5613"/>
                <a:gd name="T2" fmla="*/ 0 w 175"/>
                <a:gd name="T3" fmla="*/ 2147483647 h 5613"/>
                <a:gd name="T4" fmla="*/ 0 w 175"/>
                <a:gd name="T5" fmla="*/ 0 h 5613"/>
                <a:gd name="T6" fmla="*/ 2147483647 w 175"/>
                <a:gd name="T7" fmla="*/ 0 h 5613"/>
                <a:gd name="T8" fmla="*/ 2147483647 w 175"/>
                <a:gd name="T9" fmla="*/ 2147483647 h 56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5613">
                  <a:moveTo>
                    <a:pt x="174" y="5612"/>
                  </a:moveTo>
                  <a:lnTo>
                    <a:pt x="0" y="5612"/>
                  </a:lnTo>
                  <a:lnTo>
                    <a:pt x="0" y="0"/>
                  </a:lnTo>
                  <a:lnTo>
                    <a:pt x="174" y="0"/>
                  </a:lnTo>
                  <a:lnTo>
                    <a:pt x="174" y="5612"/>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88" name="Freeform 83"/>
            <p:cNvSpPr>
              <a:spLocks noChangeArrowheads="1"/>
            </p:cNvSpPr>
            <p:nvPr/>
          </p:nvSpPr>
          <p:spPr bwMode="auto">
            <a:xfrm>
              <a:off x="10376078" y="3728658"/>
              <a:ext cx="61488" cy="377718"/>
            </a:xfrm>
            <a:custGeom>
              <a:avLst/>
              <a:gdLst>
                <a:gd name="T0" fmla="*/ 2147483647 w 175"/>
                <a:gd name="T1" fmla="*/ 2147483647 h 1055"/>
                <a:gd name="T2" fmla="*/ 0 w 175"/>
                <a:gd name="T3" fmla="*/ 2147483647 h 1055"/>
                <a:gd name="T4" fmla="*/ 0 w 175"/>
                <a:gd name="T5" fmla="*/ 0 h 1055"/>
                <a:gd name="T6" fmla="*/ 2147483647 w 175"/>
                <a:gd name="T7" fmla="*/ 0 h 1055"/>
                <a:gd name="T8" fmla="*/ 2147483647 w 175"/>
                <a:gd name="T9" fmla="*/ 2147483647 h 10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1055">
                  <a:moveTo>
                    <a:pt x="174" y="1054"/>
                  </a:moveTo>
                  <a:lnTo>
                    <a:pt x="0" y="1054"/>
                  </a:lnTo>
                  <a:lnTo>
                    <a:pt x="0" y="0"/>
                  </a:lnTo>
                  <a:lnTo>
                    <a:pt x="174" y="0"/>
                  </a:lnTo>
                  <a:lnTo>
                    <a:pt x="174" y="1054"/>
                  </a:lnTo>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89" name="Freeform 84"/>
            <p:cNvSpPr>
              <a:spLocks noChangeArrowheads="1"/>
            </p:cNvSpPr>
            <p:nvPr/>
          </p:nvSpPr>
          <p:spPr bwMode="auto">
            <a:xfrm>
              <a:off x="8975021" y="5703627"/>
              <a:ext cx="371859" cy="374790"/>
            </a:xfrm>
            <a:custGeom>
              <a:avLst/>
              <a:gdLst>
                <a:gd name="T0" fmla="*/ 2147483647 w 1038"/>
                <a:gd name="T1" fmla="*/ 2147483647 h 1045"/>
                <a:gd name="T2" fmla="*/ 2147483647 w 1038"/>
                <a:gd name="T3" fmla="*/ 2147483647 h 1045"/>
                <a:gd name="T4" fmla="*/ 2147483647 w 1038"/>
                <a:gd name="T5" fmla="*/ 2147483647 h 1045"/>
                <a:gd name="T6" fmla="*/ 2147483647 w 1038"/>
                <a:gd name="T7" fmla="*/ 2147483647 h 1045"/>
                <a:gd name="T8" fmla="*/ 2147483647 w 1038"/>
                <a:gd name="T9" fmla="*/ 2147483647 h 1045"/>
                <a:gd name="T10" fmla="*/ 2147483647 w 1038"/>
                <a:gd name="T11" fmla="*/ 2147483647 h 1045"/>
                <a:gd name="T12" fmla="*/ 2147483647 w 1038"/>
                <a:gd name="T13" fmla="*/ 2147483647 h 1045"/>
                <a:gd name="T14" fmla="*/ 0 w 1038"/>
                <a:gd name="T15" fmla="*/ 2147483647 h 1045"/>
                <a:gd name="T16" fmla="*/ 0 w 1038"/>
                <a:gd name="T17" fmla="*/ 2147483647 h 1045"/>
                <a:gd name="T18" fmla="*/ 0 w 1038"/>
                <a:gd name="T19" fmla="*/ 2147483647 h 1045"/>
                <a:gd name="T20" fmla="*/ 2147483647 w 1038"/>
                <a:gd name="T21" fmla="*/ 2147483647 h 1045"/>
                <a:gd name="T22" fmla="*/ 2147483647 w 1038"/>
                <a:gd name="T23" fmla="*/ 2147483647 h 1045"/>
                <a:gd name="T24" fmla="*/ 2147483647 w 1038"/>
                <a:gd name="T25" fmla="*/ 2147483647 h 1045"/>
                <a:gd name="T26" fmla="*/ 2147483647 w 1038"/>
                <a:gd name="T27" fmla="*/ 2147483647 h 1045"/>
                <a:gd name="T28" fmla="*/ 2147483647 w 1038"/>
                <a:gd name="T29" fmla="*/ 2147483647 h 1045"/>
                <a:gd name="T30" fmla="*/ 2147483647 w 1038"/>
                <a:gd name="T31" fmla="*/ 2147483647 h 1045"/>
                <a:gd name="T32" fmla="*/ 2147483647 w 1038"/>
                <a:gd name="T33" fmla="*/ 2147483647 h 1045"/>
                <a:gd name="T34" fmla="*/ 2147483647 w 1038"/>
                <a:gd name="T35" fmla="*/ 0 h 1045"/>
                <a:gd name="T36" fmla="*/ 2147483647 w 1038"/>
                <a:gd name="T37" fmla="*/ 2147483647 h 1045"/>
                <a:gd name="T38" fmla="*/ 2147483647 w 1038"/>
                <a:gd name="T39" fmla="*/ 2147483647 h 1045"/>
                <a:gd name="T40" fmla="*/ 2147483647 w 1038"/>
                <a:gd name="T41" fmla="*/ 2147483647 h 1045"/>
                <a:gd name="T42" fmla="*/ 2147483647 w 1038"/>
                <a:gd name="T43" fmla="*/ 2147483647 h 1045"/>
                <a:gd name="T44" fmla="*/ 2147483647 w 1038"/>
                <a:gd name="T45" fmla="*/ 2147483647 h 1045"/>
                <a:gd name="T46" fmla="*/ 2147483647 w 1038"/>
                <a:gd name="T47" fmla="*/ 2147483647 h 1045"/>
                <a:gd name="T48" fmla="*/ 2147483647 w 1038"/>
                <a:gd name="T49" fmla="*/ 2147483647 h 1045"/>
                <a:gd name="T50" fmla="*/ 2147483647 w 1038"/>
                <a:gd name="T51" fmla="*/ 2147483647 h 1045"/>
                <a:gd name="T52" fmla="*/ 2147483647 w 1038"/>
                <a:gd name="T53" fmla="*/ 2147483647 h 1045"/>
                <a:gd name="T54" fmla="*/ 2147483647 w 1038"/>
                <a:gd name="T55" fmla="*/ 2147483647 h 1045"/>
                <a:gd name="T56" fmla="*/ 2147483647 w 1038"/>
                <a:gd name="T57" fmla="*/ 2147483647 h 1045"/>
                <a:gd name="T58" fmla="*/ 2147483647 w 1038"/>
                <a:gd name="T59" fmla="*/ 2147483647 h 1045"/>
                <a:gd name="T60" fmla="*/ 2147483647 w 1038"/>
                <a:gd name="T61" fmla="*/ 2147483647 h 1045"/>
                <a:gd name="T62" fmla="*/ 2147483647 w 1038"/>
                <a:gd name="T63" fmla="*/ 2147483647 h 1045"/>
                <a:gd name="T64" fmla="*/ 2147483647 w 1038"/>
                <a:gd name="T65" fmla="*/ 2147483647 h 1045"/>
                <a:gd name="T66" fmla="*/ 2147483647 w 1038"/>
                <a:gd name="T67" fmla="*/ 2147483647 h 1045"/>
                <a:gd name="T68" fmla="*/ 2147483647 w 1038"/>
                <a:gd name="T69" fmla="*/ 2147483647 h 1045"/>
                <a:gd name="T70" fmla="*/ 2147483647 w 1038"/>
                <a:gd name="T71" fmla="*/ 2147483647 h 1045"/>
                <a:gd name="T72" fmla="*/ 2147483647 w 1038"/>
                <a:gd name="T73" fmla="*/ 2147483647 h 1045"/>
                <a:gd name="T74" fmla="*/ 2147483647 w 1038"/>
                <a:gd name="T75" fmla="*/ 2147483647 h 1045"/>
                <a:gd name="T76" fmla="*/ 2147483647 w 1038"/>
                <a:gd name="T77" fmla="*/ 2147483647 h 1045"/>
                <a:gd name="T78" fmla="*/ 2147483647 w 1038"/>
                <a:gd name="T79" fmla="*/ 2147483647 h 10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38" h="1045">
                  <a:moveTo>
                    <a:pt x="521" y="1044"/>
                  </a:moveTo>
                  <a:lnTo>
                    <a:pt x="489" y="1038"/>
                  </a:lnTo>
                  <a:lnTo>
                    <a:pt x="473" y="1027"/>
                  </a:lnTo>
                  <a:lnTo>
                    <a:pt x="456" y="1016"/>
                  </a:lnTo>
                  <a:lnTo>
                    <a:pt x="27" y="582"/>
                  </a:lnTo>
                  <a:lnTo>
                    <a:pt x="17" y="571"/>
                  </a:lnTo>
                  <a:lnTo>
                    <a:pt x="6" y="555"/>
                  </a:lnTo>
                  <a:lnTo>
                    <a:pt x="0" y="538"/>
                  </a:lnTo>
                  <a:lnTo>
                    <a:pt x="0" y="522"/>
                  </a:lnTo>
                  <a:lnTo>
                    <a:pt x="0" y="505"/>
                  </a:lnTo>
                  <a:lnTo>
                    <a:pt x="6" y="489"/>
                  </a:lnTo>
                  <a:lnTo>
                    <a:pt x="17" y="473"/>
                  </a:lnTo>
                  <a:lnTo>
                    <a:pt x="27" y="462"/>
                  </a:lnTo>
                  <a:lnTo>
                    <a:pt x="456" y="28"/>
                  </a:lnTo>
                  <a:lnTo>
                    <a:pt x="473" y="16"/>
                  </a:lnTo>
                  <a:lnTo>
                    <a:pt x="483" y="12"/>
                  </a:lnTo>
                  <a:lnTo>
                    <a:pt x="500" y="6"/>
                  </a:lnTo>
                  <a:lnTo>
                    <a:pt x="521" y="0"/>
                  </a:lnTo>
                  <a:lnTo>
                    <a:pt x="537" y="6"/>
                  </a:lnTo>
                  <a:lnTo>
                    <a:pt x="554" y="12"/>
                  </a:lnTo>
                  <a:lnTo>
                    <a:pt x="565" y="16"/>
                  </a:lnTo>
                  <a:lnTo>
                    <a:pt x="581" y="28"/>
                  </a:lnTo>
                  <a:lnTo>
                    <a:pt x="1015" y="462"/>
                  </a:lnTo>
                  <a:lnTo>
                    <a:pt x="1026" y="473"/>
                  </a:lnTo>
                  <a:lnTo>
                    <a:pt x="1031" y="489"/>
                  </a:lnTo>
                  <a:lnTo>
                    <a:pt x="1037" y="505"/>
                  </a:lnTo>
                  <a:lnTo>
                    <a:pt x="1037" y="522"/>
                  </a:lnTo>
                  <a:lnTo>
                    <a:pt x="1037" y="538"/>
                  </a:lnTo>
                  <a:lnTo>
                    <a:pt x="1031" y="555"/>
                  </a:lnTo>
                  <a:lnTo>
                    <a:pt x="1026" y="571"/>
                  </a:lnTo>
                  <a:lnTo>
                    <a:pt x="1015" y="582"/>
                  </a:lnTo>
                  <a:lnTo>
                    <a:pt x="581" y="1016"/>
                  </a:lnTo>
                  <a:lnTo>
                    <a:pt x="565" y="1027"/>
                  </a:lnTo>
                  <a:lnTo>
                    <a:pt x="554" y="1038"/>
                  </a:lnTo>
                  <a:lnTo>
                    <a:pt x="521" y="1044"/>
                  </a:lnTo>
                  <a:close/>
                  <a:moveTo>
                    <a:pt x="212" y="522"/>
                  </a:moveTo>
                  <a:lnTo>
                    <a:pt x="521" y="832"/>
                  </a:lnTo>
                  <a:lnTo>
                    <a:pt x="831" y="522"/>
                  </a:lnTo>
                  <a:lnTo>
                    <a:pt x="521" y="212"/>
                  </a:lnTo>
                  <a:lnTo>
                    <a:pt x="212" y="522"/>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90" name="Freeform 85"/>
            <p:cNvSpPr>
              <a:spLocks noChangeArrowheads="1"/>
            </p:cNvSpPr>
            <p:nvPr/>
          </p:nvSpPr>
          <p:spPr bwMode="auto">
            <a:xfrm>
              <a:off x="11311581" y="4592432"/>
              <a:ext cx="683692" cy="1062881"/>
            </a:xfrm>
            <a:custGeom>
              <a:avLst/>
              <a:gdLst>
                <a:gd name="T0" fmla="*/ 2147483647 w 1906"/>
                <a:gd name="T1" fmla="*/ 2147483647 h 2956"/>
                <a:gd name="T2" fmla="*/ 0 w 1906"/>
                <a:gd name="T3" fmla="*/ 2147483647 h 2956"/>
                <a:gd name="T4" fmla="*/ 0 w 1906"/>
                <a:gd name="T5" fmla="*/ 2147483647 h 2956"/>
                <a:gd name="T6" fmla="*/ 0 w 1906"/>
                <a:gd name="T7" fmla="*/ 2147483647 h 2956"/>
                <a:gd name="T8" fmla="*/ 0 w 1906"/>
                <a:gd name="T9" fmla="*/ 2147483647 h 2956"/>
                <a:gd name="T10" fmla="*/ 2147483647 w 1906"/>
                <a:gd name="T11" fmla="*/ 2147483647 h 2956"/>
                <a:gd name="T12" fmla="*/ 2147483647 w 1906"/>
                <a:gd name="T13" fmla="*/ 2147483647 h 2956"/>
                <a:gd name="T14" fmla="*/ 2147483647 w 1906"/>
                <a:gd name="T15" fmla="*/ 2147483647 h 2956"/>
                <a:gd name="T16" fmla="*/ 2147483647 w 1906"/>
                <a:gd name="T17" fmla="*/ 2147483647 h 2956"/>
                <a:gd name="T18" fmla="*/ 2147483647 w 1906"/>
                <a:gd name="T19" fmla="*/ 2147483647 h 2956"/>
                <a:gd name="T20" fmla="*/ 2147483647 w 1906"/>
                <a:gd name="T21" fmla="*/ 2147483647 h 2956"/>
                <a:gd name="T22" fmla="*/ 2147483647 w 1906"/>
                <a:gd name="T23" fmla="*/ 2147483647 h 2956"/>
                <a:gd name="T24" fmla="*/ 2147483647 w 1906"/>
                <a:gd name="T25" fmla="*/ 2147483647 h 2956"/>
                <a:gd name="T26" fmla="*/ 2147483647 w 1906"/>
                <a:gd name="T27" fmla="*/ 0 h 2956"/>
                <a:gd name="T28" fmla="*/ 2147483647 w 1906"/>
                <a:gd name="T29" fmla="*/ 0 h 2956"/>
                <a:gd name="T30" fmla="*/ 2147483647 w 1906"/>
                <a:gd name="T31" fmla="*/ 0 h 2956"/>
                <a:gd name="T32" fmla="*/ 2147483647 w 1906"/>
                <a:gd name="T33" fmla="*/ 2147483647 h 2956"/>
                <a:gd name="T34" fmla="*/ 2147483647 w 1906"/>
                <a:gd name="T35" fmla="*/ 2147483647 h 2956"/>
                <a:gd name="T36" fmla="*/ 2147483647 w 1906"/>
                <a:gd name="T37" fmla="*/ 2147483647 h 2956"/>
                <a:gd name="T38" fmla="*/ 2147483647 w 1906"/>
                <a:gd name="T39" fmla="*/ 2147483647 h 2956"/>
                <a:gd name="T40" fmla="*/ 2147483647 w 1906"/>
                <a:gd name="T41" fmla="*/ 2147483647 h 2956"/>
                <a:gd name="T42" fmla="*/ 2147483647 w 1906"/>
                <a:gd name="T43" fmla="*/ 2147483647 h 2956"/>
                <a:gd name="T44" fmla="*/ 2147483647 w 1906"/>
                <a:gd name="T45" fmla="*/ 2147483647 h 2956"/>
                <a:gd name="T46" fmla="*/ 2147483647 w 1906"/>
                <a:gd name="T47" fmla="*/ 2147483647 h 2956"/>
                <a:gd name="T48" fmla="*/ 2147483647 w 1906"/>
                <a:gd name="T49" fmla="*/ 2147483647 h 2956"/>
                <a:gd name="T50" fmla="*/ 2147483647 w 1906"/>
                <a:gd name="T51" fmla="*/ 2147483647 h 2956"/>
                <a:gd name="T52" fmla="*/ 2147483647 w 1906"/>
                <a:gd name="T53" fmla="*/ 2147483647 h 2956"/>
                <a:gd name="T54" fmla="*/ 2147483647 w 1906"/>
                <a:gd name="T55" fmla="*/ 2147483647 h 2956"/>
                <a:gd name="T56" fmla="*/ 2147483647 w 1906"/>
                <a:gd name="T57" fmla="*/ 2147483647 h 2956"/>
                <a:gd name="T58" fmla="*/ 2147483647 w 1906"/>
                <a:gd name="T59" fmla="*/ 2147483647 h 2956"/>
                <a:gd name="T60" fmla="*/ 2147483647 w 1906"/>
                <a:gd name="T61" fmla="*/ 2147483647 h 2956"/>
                <a:gd name="T62" fmla="*/ 2147483647 w 1906"/>
                <a:gd name="T63" fmla="*/ 2147483647 h 2956"/>
                <a:gd name="T64" fmla="*/ 2147483647 w 1906"/>
                <a:gd name="T65" fmla="*/ 2147483647 h 2956"/>
                <a:gd name="T66" fmla="*/ 2147483647 w 1906"/>
                <a:gd name="T67" fmla="*/ 2147483647 h 29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906" h="2956">
                  <a:moveTo>
                    <a:pt x="173" y="2955"/>
                  </a:moveTo>
                  <a:lnTo>
                    <a:pt x="0" y="2955"/>
                  </a:lnTo>
                  <a:lnTo>
                    <a:pt x="0" y="956"/>
                  </a:lnTo>
                  <a:lnTo>
                    <a:pt x="0" y="940"/>
                  </a:lnTo>
                  <a:lnTo>
                    <a:pt x="5" y="924"/>
                  </a:lnTo>
                  <a:lnTo>
                    <a:pt x="16" y="907"/>
                  </a:lnTo>
                  <a:lnTo>
                    <a:pt x="27" y="896"/>
                  </a:lnTo>
                  <a:lnTo>
                    <a:pt x="890" y="27"/>
                  </a:lnTo>
                  <a:lnTo>
                    <a:pt x="906" y="16"/>
                  </a:lnTo>
                  <a:lnTo>
                    <a:pt x="917" y="10"/>
                  </a:lnTo>
                  <a:lnTo>
                    <a:pt x="933" y="6"/>
                  </a:lnTo>
                  <a:lnTo>
                    <a:pt x="955" y="0"/>
                  </a:lnTo>
                  <a:lnTo>
                    <a:pt x="971" y="6"/>
                  </a:lnTo>
                  <a:lnTo>
                    <a:pt x="987" y="10"/>
                  </a:lnTo>
                  <a:lnTo>
                    <a:pt x="998" y="16"/>
                  </a:lnTo>
                  <a:lnTo>
                    <a:pt x="1014" y="27"/>
                  </a:lnTo>
                  <a:lnTo>
                    <a:pt x="1878" y="896"/>
                  </a:lnTo>
                  <a:lnTo>
                    <a:pt x="1889" y="907"/>
                  </a:lnTo>
                  <a:lnTo>
                    <a:pt x="1899" y="924"/>
                  </a:lnTo>
                  <a:lnTo>
                    <a:pt x="1905" y="956"/>
                  </a:lnTo>
                  <a:lnTo>
                    <a:pt x="1899" y="988"/>
                  </a:lnTo>
                  <a:lnTo>
                    <a:pt x="1889" y="1005"/>
                  </a:lnTo>
                  <a:lnTo>
                    <a:pt x="1878" y="1016"/>
                  </a:lnTo>
                  <a:lnTo>
                    <a:pt x="1455" y="1440"/>
                  </a:lnTo>
                  <a:lnTo>
                    <a:pt x="1330" y="1320"/>
                  </a:lnTo>
                  <a:lnTo>
                    <a:pt x="1693" y="956"/>
                  </a:lnTo>
                  <a:lnTo>
                    <a:pt x="955" y="212"/>
                  </a:lnTo>
                  <a:lnTo>
                    <a:pt x="173" y="994"/>
                  </a:lnTo>
                  <a:lnTo>
                    <a:pt x="173" y="2955"/>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91" name="Freeform 87"/>
            <p:cNvSpPr>
              <a:spLocks noChangeArrowheads="1"/>
            </p:cNvSpPr>
            <p:nvPr/>
          </p:nvSpPr>
          <p:spPr bwMode="auto">
            <a:xfrm>
              <a:off x="7727685" y="6732835"/>
              <a:ext cx="64416" cy="124442"/>
            </a:xfrm>
            <a:custGeom>
              <a:avLst/>
              <a:gdLst>
                <a:gd name="T0" fmla="*/ 2147483647 w 175"/>
                <a:gd name="T1" fmla="*/ 2147483647 h 1218"/>
                <a:gd name="T2" fmla="*/ 0 w 175"/>
                <a:gd name="T3" fmla="*/ 2147483647 h 1218"/>
                <a:gd name="T4" fmla="*/ 0 w 175"/>
                <a:gd name="T5" fmla="*/ 0 h 1218"/>
                <a:gd name="T6" fmla="*/ 2147483647 w 175"/>
                <a:gd name="T7" fmla="*/ 0 h 1218"/>
                <a:gd name="T8" fmla="*/ 2147483647 w 175"/>
                <a:gd name="T9" fmla="*/ 2147483647 h 1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1218">
                  <a:moveTo>
                    <a:pt x="174" y="1217"/>
                  </a:moveTo>
                  <a:lnTo>
                    <a:pt x="0" y="1217"/>
                  </a:lnTo>
                  <a:lnTo>
                    <a:pt x="0" y="0"/>
                  </a:lnTo>
                  <a:lnTo>
                    <a:pt x="174" y="0"/>
                  </a:lnTo>
                  <a:lnTo>
                    <a:pt x="174" y="1217"/>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92" name="Freeform 88"/>
            <p:cNvSpPr>
              <a:spLocks noChangeArrowheads="1"/>
            </p:cNvSpPr>
            <p:nvPr/>
          </p:nvSpPr>
          <p:spPr bwMode="auto">
            <a:xfrm>
              <a:off x="8040983" y="6053528"/>
              <a:ext cx="215209" cy="215212"/>
            </a:xfrm>
            <a:custGeom>
              <a:avLst/>
              <a:gdLst>
                <a:gd name="T0" fmla="*/ 2147483647 w 604"/>
                <a:gd name="T1" fmla="*/ 2147483647 h 604"/>
                <a:gd name="T2" fmla="*/ 2147483647 w 604"/>
                <a:gd name="T3" fmla="*/ 2147483647 h 604"/>
                <a:gd name="T4" fmla="*/ 2147483647 w 604"/>
                <a:gd name="T5" fmla="*/ 2147483647 h 604"/>
                <a:gd name="T6" fmla="*/ 2147483647 w 604"/>
                <a:gd name="T7" fmla="*/ 2147483647 h 604"/>
                <a:gd name="T8" fmla="*/ 2147483647 w 604"/>
                <a:gd name="T9" fmla="*/ 2147483647 h 604"/>
                <a:gd name="T10" fmla="*/ 2147483647 w 604"/>
                <a:gd name="T11" fmla="*/ 2147483647 h 604"/>
                <a:gd name="T12" fmla="*/ 2147483647 w 604"/>
                <a:gd name="T13" fmla="*/ 2147483647 h 604"/>
                <a:gd name="T14" fmla="*/ 2147483647 w 604"/>
                <a:gd name="T15" fmla="*/ 2147483647 h 604"/>
                <a:gd name="T16" fmla="*/ 2147483647 w 604"/>
                <a:gd name="T17" fmla="*/ 2147483647 h 604"/>
                <a:gd name="T18" fmla="*/ 2147483647 w 604"/>
                <a:gd name="T19" fmla="*/ 2147483647 h 604"/>
                <a:gd name="T20" fmla="*/ 2147483647 w 604"/>
                <a:gd name="T21" fmla="*/ 2147483647 h 604"/>
                <a:gd name="T22" fmla="*/ 2147483647 w 604"/>
                <a:gd name="T23" fmla="*/ 2147483647 h 604"/>
                <a:gd name="T24" fmla="*/ 2147483647 w 604"/>
                <a:gd name="T25" fmla="*/ 2147483647 h 604"/>
                <a:gd name="T26" fmla="*/ 2147483647 w 604"/>
                <a:gd name="T27" fmla="*/ 2147483647 h 604"/>
                <a:gd name="T28" fmla="*/ 2147483647 w 604"/>
                <a:gd name="T29" fmla="*/ 2147483647 h 604"/>
                <a:gd name="T30" fmla="*/ 2147483647 w 604"/>
                <a:gd name="T31" fmla="*/ 2147483647 h 604"/>
                <a:gd name="T32" fmla="*/ 2147483647 w 604"/>
                <a:gd name="T33" fmla="*/ 2147483647 h 604"/>
                <a:gd name="T34" fmla="*/ 2147483647 w 604"/>
                <a:gd name="T35" fmla="*/ 2147483647 h 604"/>
                <a:gd name="T36" fmla="*/ 2147483647 w 604"/>
                <a:gd name="T37" fmla="*/ 2147483647 h 604"/>
                <a:gd name="T38" fmla="*/ 2147483647 w 604"/>
                <a:gd name="T39" fmla="*/ 2147483647 h 604"/>
                <a:gd name="T40" fmla="*/ 2147483647 w 604"/>
                <a:gd name="T41" fmla="*/ 2147483647 h 604"/>
                <a:gd name="T42" fmla="*/ 2147483647 w 604"/>
                <a:gd name="T43" fmla="*/ 2147483647 h 604"/>
                <a:gd name="T44" fmla="*/ 2147483647 w 604"/>
                <a:gd name="T45" fmla="*/ 2147483647 h 604"/>
                <a:gd name="T46" fmla="*/ 2147483647 w 604"/>
                <a:gd name="T47" fmla="*/ 2147483647 h 604"/>
                <a:gd name="T48" fmla="*/ 2147483647 w 604"/>
                <a:gd name="T49" fmla="*/ 2147483647 h 604"/>
                <a:gd name="T50" fmla="*/ 2147483647 w 604"/>
                <a:gd name="T51" fmla="*/ 2147483647 h 604"/>
                <a:gd name="T52" fmla="*/ 2147483647 w 604"/>
                <a:gd name="T53" fmla="*/ 2147483647 h 604"/>
                <a:gd name="T54" fmla="*/ 2147483647 w 604"/>
                <a:gd name="T55" fmla="*/ 2147483647 h 604"/>
                <a:gd name="T56" fmla="*/ 2147483647 w 604"/>
                <a:gd name="T57" fmla="*/ 2147483647 h 604"/>
                <a:gd name="T58" fmla="*/ 2147483647 w 604"/>
                <a:gd name="T59" fmla="*/ 2147483647 h 604"/>
                <a:gd name="T60" fmla="*/ 2147483647 w 604"/>
                <a:gd name="T61" fmla="*/ 2147483647 h 604"/>
                <a:gd name="T62" fmla="*/ 2147483647 w 604"/>
                <a:gd name="T63" fmla="*/ 2147483647 h 604"/>
                <a:gd name="T64" fmla="*/ 2147483647 w 604"/>
                <a:gd name="T65" fmla="*/ 2147483647 h 6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4" h="604">
                  <a:moveTo>
                    <a:pt x="304" y="603"/>
                  </a:moveTo>
                  <a:lnTo>
                    <a:pt x="239" y="598"/>
                  </a:lnTo>
                  <a:lnTo>
                    <a:pt x="184" y="581"/>
                  </a:lnTo>
                  <a:lnTo>
                    <a:pt x="130" y="554"/>
                  </a:lnTo>
                  <a:lnTo>
                    <a:pt x="87" y="516"/>
                  </a:lnTo>
                  <a:lnTo>
                    <a:pt x="49" y="473"/>
                  </a:lnTo>
                  <a:lnTo>
                    <a:pt x="22" y="418"/>
                  </a:lnTo>
                  <a:lnTo>
                    <a:pt x="5" y="364"/>
                  </a:lnTo>
                  <a:lnTo>
                    <a:pt x="0" y="298"/>
                  </a:lnTo>
                  <a:lnTo>
                    <a:pt x="5" y="239"/>
                  </a:lnTo>
                  <a:lnTo>
                    <a:pt x="22" y="184"/>
                  </a:lnTo>
                  <a:lnTo>
                    <a:pt x="49" y="130"/>
                  </a:lnTo>
                  <a:lnTo>
                    <a:pt x="87" y="87"/>
                  </a:lnTo>
                  <a:lnTo>
                    <a:pt x="130" y="48"/>
                  </a:lnTo>
                  <a:lnTo>
                    <a:pt x="184" y="21"/>
                  </a:lnTo>
                  <a:lnTo>
                    <a:pt x="239" y="5"/>
                  </a:lnTo>
                  <a:lnTo>
                    <a:pt x="304" y="0"/>
                  </a:lnTo>
                  <a:lnTo>
                    <a:pt x="364" y="5"/>
                  </a:lnTo>
                  <a:lnTo>
                    <a:pt x="418" y="21"/>
                  </a:lnTo>
                  <a:lnTo>
                    <a:pt x="472" y="48"/>
                  </a:lnTo>
                  <a:lnTo>
                    <a:pt x="516" y="87"/>
                  </a:lnTo>
                  <a:lnTo>
                    <a:pt x="554" y="130"/>
                  </a:lnTo>
                  <a:lnTo>
                    <a:pt x="581" y="184"/>
                  </a:lnTo>
                  <a:lnTo>
                    <a:pt x="597" y="239"/>
                  </a:lnTo>
                  <a:lnTo>
                    <a:pt x="603" y="298"/>
                  </a:lnTo>
                  <a:lnTo>
                    <a:pt x="597" y="364"/>
                  </a:lnTo>
                  <a:lnTo>
                    <a:pt x="581" y="418"/>
                  </a:lnTo>
                  <a:lnTo>
                    <a:pt x="554" y="473"/>
                  </a:lnTo>
                  <a:lnTo>
                    <a:pt x="516" y="516"/>
                  </a:lnTo>
                  <a:lnTo>
                    <a:pt x="472" y="554"/>
                  </a:lnTo>
                  <a:lnTo>
                    <a:pt x="418" y="581"/>
                  </a:lnTo>
                  <a:lnTo>
                    <a:pt x="364" y="598"/>
                  </a:lnTo>
                  <a:lnTo>
                    <a:pt x="304" y="603"/>
                  </a:lnTo>
                  <a:close/>
                  <a:moveTo>
                    <a:pt x="304" y="173"/>
                  </a:moveTo>
                  <a:lnTo>
                    <a:pt x="277" y="173"/>
                  </a:lnTo>
                  <a:lnTo>
                    <a:pt x="250" y="179"/>
                  </a:lnTo>
                  <a:lnTo>
                    <a:pt x="228" y="196"/>
                  </a:lnTo>
                  <a:lnTo>
                    <a:pt x="212" y="212"/>
                  </a:lnTo>
                  <a:lnTo>
                    <a:pt x="196" y="228"/>
                  </a:lnTo>
                  <a:lnTo>
                    <a:pt x="184" y="250"/>
                  </a:lnTo>
                  <a:lnTo>
                    <a:pt x="174" y="277"/>
                  </a:lnTo>
                  <a:lnTo>
                    <a:pt x="174" y="298"/>
                  </a:lnTo>
                  <a:lnTo>
                    <a:pt x="174" y="325"/>
                  </a:lnTo>
                  <a:lnTo>
                    <a:pt x="184" y="353"/>
                  </a:lnTo>
                  <a:lnTo>
                    <a:pt x="196" y="375"/>
                  </a:lnTo>
                  <a:lnTo>
                    <a:pt x="212" y="391"/>
                  </a:lnTo>
                  <a:lnTo>
                    <a:pt x="228" y="407"/>
                  </a:lnTo>
                  <a:lnTo>
                    <a:pt x="250" y="418"/>
                  </a:lnTo>
                  <a:lnTo>
                    <a:pt x="277" y="429"/>
                  </a:lnTo>
                  <a:lnTo>
                    <a:pt x="304" y="429"/>
                  </a:lnTo>
                  <a:lnTo>
                    <a:pt x="326" y="429"/>
                  </a:lnTo>
                  <a:lnTo>
                    <a:pt x="353" y="418"/>
                  </a:lnTo>
                  <a:lnTo>
                    <a:pt x="375" y="407"/>
                  </a:lnTo>
                  <a:lnTo>
                    <a:pt x="391" y="391"/>
                  </a:lnTo>
                  <a:lnTo>
                    <a:pt x="407" y="375"/>
                  </a:lnTo>
                  <a:lnTo>
                    <a:pt x="424" y="353"/>
                  </a:lnTo>
                  <a:lnTo>
                    <a:pt x="429" y="325"/>
                  </a:lnTo>
                  <a:lnTo>
                    <a:pt x="429" y="298"/>
                  </a:lnTo>
                  <a:lnTo>
                    <a:pt x="429" y="277"/>
                  </a:lnTo>
                  <a:lnTo>
                    <a:pt x="424" y="250"/>
                  </a:lnTo>
                  <a:lnTo>
                    <a:pt x="407" y="228"/>
                  </a:lnTo>
                  <a:lnTo>
                    <a:pt x="391" y="212"/>
                  </a:lnTo>
                  <a:lnTo>
                    <a:pt x="375" y="196"/>
                  </a:lnTo>
                  <a:lnTo>
                    <a:pt x="353" y="179"/>
                  </a:lnTo>
                  <a:lnTo>
                    <a:pt x="326" y="173"/>
                  </a:lnTo>
                  <a:lnTo>
                    <a:pt x="304" y="173"/>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93" name="Freeform 89"/>
            <p:cNvSpPr>
              <a:spLocks noChangeArrowheads="1"/>
            </p:cNvSpPr>
            <p:nvPr/>
          </p:nvSpPr>
          <p:spPr bwMode="auto">
            <a:xfrm>
              <a:off x="7573963" y="6390253"/>
              <a:ext cx="371859" cy="370398"/>
            </a:xfrm>
            <a:custGeom>
              <a:avLst/>
              <a:gdLst>
                <a:gd name="T0" fmla="*/ 2147483647 w 1038"/>
                <a:gd name="T1" fmla="*/ 2147483647 h 1038"/>
                <a:gd name="T2" fmla="*/ 2147483647 w 1038"/>
                <a:gd name="T3" fmla="*/ 2147483647 h 1038"/>
                <a:gd name="T4" fmla="*/ 2147483647 w 1038"/>
                <a:gd name="T5" fmla="*/ 2147483647 h 1038"/>
                <a:gd name="T6" fmla="*/ 2147483647 w 1038"/>
                <a:gd name="T7" fmla="*/ 2147483647 h 1038"/>
                <a:gd name="T8" fmla="*/ 2147483647 w 1038"/>
                <a:gd name="T9" fmla="*/ 2147483647 h 1038"/>
                <a:gd name="T10" fmla="*/ 2147483647 w 1038"/>
                <a:gd name="T11" fmla="*/ 2147483647 h 1038"/>
                <a:gd name="T12" fmla="*/ 2147483647 w 1038"/>
                <a:gd name="T13" fmla="*/ 2147483647 h 1038"/>
                <a:gd name="T14" fmla="*/ 0 w 1038"/>
                <a:gd name="T15" fmla="*/ 2147483647 h 1038"/>
                <a:gd name="T16" fmla="*/ 0 w 1038"/>
                <a:gd name="T17" fmla="*/ 2147483647 h 1038"/>
                <a:gd name="T18" fmla="*/ 0 w 1038"/>
                <a:gd name="T19" fmla="*/ 2147483647 h 1038"/>
                <a:gd name="T20" fmla="*/ 2147483647 w 1038"/>
                <a:gd name="T21" fmla="*/ 2147483647 h 1038"/>
                <a:gd name="T22" fmla="*/ 2147483647 w 1038"/>
                <a:gd name="T23" fmla="*/ 2147483647 h 1038"/>
                <a:gd name="T24" fmla="*/ 2147483647 w 1038"/>
                <a:gd name="T25" fmla="*/ 2147483647 h 1038"/>
                <a:gd name="T26" fmla="*/ 2147483647 w 1038"/>
                <a:gd name="T27" fmla="*/ 2147483647 h 1038"/>
                <a:gd name="T28" fmla="*/ 2147483647 w 1038"/>
                <a:gd name="T29" fmla="*/ 2147483647 h 1038"/>
                <a:gd name="T30" fmla="*/ 2147483647 w 1038"/>
                <a:gd name="T31" fmla="*/ 2147483647 h 1038"/>
                <a:gd name="T32" fmla="*/ 2147483647 w 1038"/>
                <a:gd name="T33" fmla="*/ 0 h 1038"/>
                <a:gd name="T34" fmla="*/ 2147483647 w 1038"/>
                <a:gd name="T35" fmla="*/ 0 h 1038"/>
                <a:gd name="T36" fmla="*/ 2147483647 w 1038"/>
                <a:gd name="T37" fmla="*/ 0 h 1038"/>
                <a:gd name="T38" fmla="*/ 2147483647 w 1038"/>
                <a:gd name="T39" fmla="*/ 2147483647 h 1038"/>
                <a:gd name="T40" fmla="*/ 2147483647 w 1038"/>
                <a:gd name="T41" fmla="*/ 2147483647 h 1038"/>
                <a:gd name="T42" fmla="*/ 2147483647 w 1038"/>
                <a:gd name="T43" fmla="*/ 2147483647 h 1038"/>
                <a:gd name="T44" fmla="*/ 2147483647 w 1038"/>
                <a:gd name="T45" fmla="*/ 2147483647 h 1038"/>
                <a:gd name="T46" fmla="*/ 2147483647 w 1038"/>
                <a:gd name="T47" fmla="*/ 2147483647 h 1038"/>
                <a:gd name="T48" fmla="*/ 2147483647 w 1038"/>
                <a:gd name="T49" fmla="*/ 2147483647 h 1038"/>
                <a:gd name="T50" fmla="*/ 2147483647 w 1038"/>
                <a:gd name="T51" fmla="*/ 2147483647 h 1038"/>
                <a:gd name="T52" fmla="*/ 2147483647 w 1038"/>
                <a:gd name="T53" fmla="*/ 2147483647 h 1038"/>
                <a:gd name="T54" fmla="*/ 2147483647 w 1038"/>
                <a:gd name="T55" fmla="*/ 2147483647 h 1038"/>
                <a:gd name="T56" fmla="*/ 2147483647 w 1038"/>
                <a:gd name="T57" fmla="*/ 2147483647 h 1038"/>
                <a:gd name="T58" fmla="*/ 2147483647 w 1038"/>
                <a:gd name="T59" fmla="*/ 2147483647 h 1038"/>
                <a:gd name="T60" fmla="*/ 2147483647 w 1038"/>
                <a:gd name="T61" fmla="*/ 2147483647 h 1038"/>
                <a:gd name="T62" fmla="*/ 2147483647 w 1038"/>
                <a:gd name="T63" fmla="*/ 2147483647 h 1038"/>
                <a:gd name="T64" fmla="*/ 2147483647 w 1038"/>
                <a:gd name="T65" fmla="*/ 2147483647 h 1038"/>
                <a:gd name="T66" fmla="*/ 2147483647 w 1038"/>
                <a:gd name="T67" fmla="*/ 2147483647 h 1038"/>
                <a:gd name="T68" fmla="*/ 2147483647 w 1038"/>
                <a:gd name="T69" fmla="*/ 2147483647 h 1038"/>
                <a:gd name="T70" fmla="*/ 2147483647 w 1038"/>
                <a:gd name="T71" fmla="*/ 2147483647 h 1038"/>
                <a:gd name="T72" fmla="*/ 2147483647 w 1038"/>
                <a:gd name="T73" fmla="*/ 2147483647 h 1038"/>
                <a:gd name="T74" fmla="*/ 2147483647 w 1038"/>
                <a:gd name="T75" fmla="*/ 2147483647 h 1038"/>
                <a:gd name="T76" fmla="*/ 2147483647 w 1038"/>
                <a:gd name="T77" fmla="*/ 2147483647 h 1038"/>
                <a:gd name="T78" fmla="*/ 2147483647 w 1038"/>
                <a:gd name="T79" fmla="*/ 2147483647 h 10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38" h="1038">
                  <a:moveTo>
                    <a:pt x="515" y="1037"/>
                  </a:moveTo>
                  <a:lnTo>
                    <a:pt x="483" y="1032"/>
                  </a:lnTo>
                  <a:lnTo>
                    <a:pt x="472" y="1027"/>
                  </a:lnTo>
                  <a:lnTo>
                    <a:pt x="456" y="1015"/>
                  </a:lnTo>
                  <a:lnTo>
                    <a:pt x="21" y="581"/>
                  </a:lnTo>
                  <a:lnTo>
                    <a:pt x="11" y="570"/>
                  </a:lnTo>
                  <a:lnTo>
                    <a:pt x="5" y="554"/>
                  </a:lnTo>
                  <a:lnTo>
                    <a:pt x="0" y="538"/>
                  </a:lnTo>
                  <a:lnTo>
                    <a:pt x="0" y="521"/>
                  </a:lnTo>
                  <a:lnTo>
                    <a:pt x="0" y="505"/>
                  </a:lnTo>
                  <a:lnTo>
                    <a:pt x="5" y="488"/>
                  </a:lnTo>
                  <a:lnTo>
                    <a:pt x="11" y="472"/>
                  </a:lnTo>
                  <a:lnTo>
                    <a:pt x="21" y="456"/>
                  </a:lnTo>
                  <a:lnTo>
                    <a:pt x="456" y="27"/>
                  </a:lnTo>
                  <a:lnTo>
                    <a:pt x="467" y="16"/>
                  </a:lnTo>
                  <a:lnTo>
                    <a:pt x="483" y="5"/>
                  </a:lnTo>
                  <a:lnTo>
                    <a:pt x="499" y="0"/>
                  </a:lnTo>
                  <a:lnTo>
                    <a:pt x="515" y="0"/>
                  </a:lnTo>
                  <a:lnTo>
                    <a:pt x="537" y="0"/>
                  </a:lnTo>
                  <a:lnTo>
                    <a:pt x="548" y="5"/>
                  </a:lnTo>
                  <a:lnTo>
                    <a:pt x="564" y="16"/>
                  </a:lnTo>
                  <a:lnTo>
                    <a:pt x="580" y="27"/>
                  </a:lnTo>
                  <a:lnTo>
                    <a:pt x="1009" y="456"/>
                  </a:lnTo>
                  <a:lnTo>
                    <a:pt x="1021" y="472"/>
                  </a:lnTo>
                  <a:lnTo>
                    <a:pt x="1031" y="488"/>
                  </a:lnTo>
                  <a:lnTo>
                    <a:pt x="1037" y="505"/>
                  </a:lnTo>
                  <a:lnTo>
                    <a:pt x="1037" y="521"/>
                  </a:lnTo>
                  <a:lnTo>
                    <a:pt x="1037" y="538"/>
                  </a:lnTo>
                  <a:lnTo>
                    <a:pt x="1031" y="554"/>
                  </a:lnTo>
                  <a:lnTo>
                    <a:pt x="1021" y="570"/>
                  </a:lnTo>
                  <a:lnTo>
                    <a:pt x="1009" y="581"/>
                  </a:lnTo>
                  <a:lnTo>
                    <a:pt x="580" y="1015"/>
                  </a:lnTo>
                  <a:lnTo>
                    <a:pt x="564" y="1027"/>
                  </a:lnTo>
                  <a:lnTo>
                    <a:pt x="548" y="1032"/>
                  </a:lnTo>
                  <a:lnTo>
                    <a:pt x="515" y="1037"/>
                  </a:lnTo>
                  <a:close/>
                  <a:moveTo>
                    <a:pt x="206" y="521"/>
                  </a:moveTo>
                  <a:lnTo>
                    <a:pt x="515" y="831"/>
                  </a:lnTo>
                  <a:lnTo>
                    <a:pt x="825" y="521"/>
                  </a:lnTo>
                  <a:lnTo>
                    <a:pt x="515" y="211"/>
                  </a:lnTo>
                  <a:lnTo>
                    <a:pt x="206" y="521"/>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94" name="Freeform 90"/>
            <p:cNvSpPr>
              <a:spLocks noChangeArrowheads="1"/>
            </p:cNvSpPr>
            <p:nvPr/>
          </p:nvSpPr>
          <p:spPr bwMode="auto">
            <a:xfrm>
              <a:off x="11623415" y="4078561"/>
              <a:ext cx="216673" cy="216675"/>
            </a:xfrm>
            <a:custGeom>
              <a:avLst/>
              <a:gdLst>
                <a:gd name="T0" fmla="*/ 2147483647 w 604"/>
                <a:gd name="T1" fmla="*/ 2147483647 h 610"/>
                <a:gd name="T2" fmla="*/ 2147483647 w 604"/>
                <a:gd name="T3" fmla="*/ 2147483647 h 610"/>
                <a:gd name="T4" fmla="*/ 2147483647 w 604"/>
                <a:gd name="T5" fmla="*/ 2147483647 h 610"/>
                <a:gd name="T6" fmla="*/ 2147483647 w 604"/>
                <a:gd name="T7" fmla="*/ 2147483647 h 610"/>
                <a:gd name="T8" fmla="*/ 2147483647 w 604"/>
                <a:gd name="T9" fmla="*/ 2147483647 h 610"/>
                <a:gd name="T10" fmla="*/ 2147483647 w 604"/>
                <a:gd name="T11" fmla="*/ 2147483647 h 610"/>
                <a:gd name="T12" fmla="*/ 2147483647 w 604"/>
                <a:gd name="T13" fmla="*/ 2147483647 h 610"/>
                <a:gd name="T14" fmla="*/ 2147483647 w 604"/>
                <a:gd name="T15" fmla="*/ 2147483647 h 610"/>
                <a:gd name="T16" fmla="*/ 2147483647 w 604"/>
                <a:gd name="T17" fmla="*/ 2147483647 h 610"/>
                <a:gd name="T18" fmla="*/ 2147483647 w 604"/>
                <a:gd name="T19" fmla="*/ 2147483647 h 610"/>
                <a:gd name="T20" fmla="*/ 2147483647 w 604"/>
                <a:gd name="T21" fmla="*/ 2147483647 h 610"/>
                <a:gd name="T22" fmla="*/ 2147483647 w 604"/>
                <a:gd name="T23" fmla="*/ 2147483647 h 610"/>
                <a:gd name="T24" fmla="*/ 2147483647 w 604"/>
                <a:gd name="T25" fmla="*/ 2147483647 h 610"/>
                <a:gd name="T26" fmla="*/ 2147483647 w 604"/>
                <a:gd name="T27" fmla="*/ 2147483647 h 610"/>
                <a:gd name="T28" fmla="*/ 2147483647 w 604"/>
                <a:gd name="T29" fmla="*/ 2147483647 h 610"/>
                <a:gd name="T30" fmla="*/ 2147483647 w 604"/>
                <a:gd name="T31" fmla="*/ 2147483647 h 610"/>
                <a:gd name="T32" fmla="*/ 2147483647 w 604"/>
                <a:gd name="T33" fmla="*/ 2147483647 h 610"/>
                <a:gd name="T34" fmla="*/ 2147483647 w 604"/>
                <a:gd name="T35" fmla="*/ 2147483647 h 610"/>
                <a:gd name="T36" fmla="*/ 2147483647 w 604"/>
                <a:gd name="T37" fmla="*/ 2147483647 h 610"/>
                <a:gd name="T38" fmla="*/ 2147483647 w 604"/>
                <a:gd name="T39" fmla="*/ 2147483647 h 610"/>
                <a:gd name="T40" fmla="*/ 2147483647 w 604"/>
                <a:gd name="T41" fmla="*/ 2147483647 h 610"/>
                <a:gd name="T42" fmla="*/ 2147483647 w 604"/>
                <a:gd name="T43" fmla="*/ 2147483647 h 610"/>
                <a:gd name="T44" fmla="*/ 2147483647 w 604"/>
                <a:gd name="T45" fmla="*/ 2147483647 h 610"/>
                <a:gd name="T46" fmla="*/ 2147483647 w 604"/>
                <a:gd name="T47" fmla="*/ 2147483647 h 610"/>
                <a:gd name="T48" fmla="*/ 2147483647 w 604"/>
                <a:gd name="T49" fmla="*/ 2147483647 h 610"/>
                <a:gd name="T50" fmla="*/ 2147483647 w 604"/>
                <a:gd name="T51" fmla="*/ 2147483647 h 610"/>
                <a:gd name="T52" fmla="*/ 2147483647 w 604"/>
                <a:gd name="T53" fmla="*/ 2147483647 h 610"/>
                <a:gd name="T54" fmla="*/ 2147483647 w 604"/>
                <a:gd name="T55" fmla="*/ 2147483647 h 610"/>
                <a:gd name="T56" fmla="*/ 2147483647 w 604"/>
                <a:gd name="T57" fmla="*/ 2147483647 h 610"/>
                <a:gd name="T58" fmla="*/ 2147483647 w 604"/>
                <a:gd name="T59" fmla="*/ 2147483647 h 610"/>
                <a:gd name="T60" fmla="*/ 2147483647 w 604"/>
                <a:gd name="T61" fmla="*/ 2147483647 h 610"/>
                <a:gd name="T62" fmla="*/ 2147483647 w 604"/>
                <a:gd name="T63" fmla="*/ 2147483647 h 610"/>
                <a:gd name="T64" fmla="*/ 2147483647 w 604"/>
                <a:gd name="T65" fmla="*/ 2147483647 h 6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4" h="610">
                  <a:moveTo>
                    <a:pt x="299" y="609"/>
                  </a:moveTo>
                  <a:lnTo>
                    <a:pt x="239" y="598"/>
                  </a:lnTo>
                  <a:lnTo>
                    <a:pt x="185" y="581"/>
                  </a:lnTo>
                  <a:lnTo>
                    <a:pt x="130" y="554"/>
                  </a:lnTo>
                  <a:lnTo>
                    <a:pt x="87" y="516"/>
                  </a:lnTo>
                  <a:lnTo>
                    <a:pt x="49" y="473"/>
                  </a:lnTo>
                  <a:lnTo>
                    <a:pt x="22" y="419"/>
                  </a:lnTo>
                  <a:lnTo>
                    <a:pt x="6" y="364"/>
                  </a:lnTo>
                  <a:lnTo>
                    <a:pt x="0" y="305"/>
                  </a:lnTo>
                  <a:lnTo>
                    <a:pt x="6" y="239"/>
                  </a:lnTo>
                  <a:lnTo>
                    <a:pt x="22" y="185"/>
                  </a:lnTo>
                  <a:lnTo>
                    <a:pt x="49" y="130"/>
                  </a:lnTo>
                  <a:lnTo>
                    <a:pt x="87" y="87"/>
                  </a:lnTo>
                  <a:lnTo>
                    <a:pt x="130" y="49"/>
                  </a:lnTo>
                  <a:lnTo>
                    <a:pt x="185" y="22"/>
                  </a:lnTo>
                  <a:lnTo>
                    <a:pt x="239" y="5"/>
                  </a:lnTo>
                  <a:lnTo>
                    <a:pt x="299" y="0"/>
                  </a:lnTo>
                  <a:lnTo>
                    <a:pt x="358" y="5"/>
                  </a:lnTo>
                  <a:lnTo>
                    <a:pt x="418" y="22"/>
                  </a:lnTo>
                  <a:lnTo>
                    <a:pt x="467" y="49"/>
                  </a:lnTo>
                  <a:lnTo>
                    <a:pt x="516" y="87"/>
                  </a:lnTo>
                  <a:lnTo>
                    <a:pt x="554" y="136"/>
                  </a:lnTo>
                  <a:lnTo>
                    <a:pt x="581" y="185"/>
                  </a:lnTo>
                  <a:lnTo>
                    <a:pt x="597" y="245"/>
                  </a:lnTo>
                  <a:lnTo>
                    <a:pt x="603" y="305"/>
                  </a:lnTo>
                  <a:lnTo>
                    <a:pt x="597" y="364"/>
                  </a:lnTo>
                  <a:lnTo>
                    <a:pt x="581" y="419"/>
                  </a:lnTo>
                  <a:lnTo>
                    <a:pt x="554" y="473"/>
                  </a:lnTo>
                  <a:lnTo>
                    <a:pt x="516" y="516"/>
                  </a:lnTo>
                  <a:lnTo>
                    <a:pt x="467" y="554"/>
                  </a:lnTo>
                  <a:lnTo>
                    <a:pt x="418" y="581"/>
                  </a:lnTo>
                  <a:lnTo>
                    <a:pt x="358" y="598"/>
                  </a:lnTo>
                  <a:lnTo>
                    <a:pt x="299" y="609"/>
                  </a:lnTo>
                  <a:close/>
                  <a:moveTo>
                    <a:pt x="299" y="174"/>
                  </a:moveTo>
                  <a:lnTo>
                    <a:pt x="277" y="174"/>
                  </a:lnTo>
                  <a:lnTo>
                    <a:pt x="250" y="185"/>
                  </a:lnTo>
                  <a:lnTo>
                    <a:pt x="228" y="196"/>
                  </a:lnTo>
                  <a:lnTo>
                    <a:pt x="212" y="212"/>
                  </a:lnTo>
                  <a:lnTo>
                    <a:pt x="196" y="228"/>
                  </a:lnTo>
                  <a:lnTo>
                    <a:pt x="179" y="250"/>
                  </a:lnTo>
                  <a:lnTo>
                    <a:pt x="174" y="277"/>
                  </a:lnTo>
                  <a:lnTo>
                    <a:pt x="174" y="305"/>
                  </a:lnTo>
                  <a:lnTo>
                    <a:pt x="174" y="326"/>
                  </a:lnTo>
                  <a:lnTo>
                    <a:pt x="179" y="353"/>
                  </a:lnTo>
                  <a:lnTo>
                    <a:pt x="196" y="375"/>
                  </a:lnTo>
                  <a:lnTo>
                    <a:pt x="212" y="397"/>
                  </a:lnTo>
                  <a:lnTo>
                    <a:pt x="228" y="408"/>
                  </a:lnTo>
                  <a:lnTo>
                    <a:pt x="250" y="424"/>
                  </a:lnTo>
                  <a:lnTo>
                    <a:pt x="277" y="429"/>
                  </a:lnTo>
                  <a:lnTo>
                    <a:pt x="299" y="435"/>
                  </a:lnTo>
                  <a:lnTo>
                    <a:pt x="326" y="429"/>
                  </a:lnTo>
                  <a:lnTo>
                    <a:pt x="353" y="424"/>
                  </a:lnTo>
                  <a:lnTo>
                    <a:pt x="375" y="413"/>
                  </a:lnTo>
                  <a:lnTo>
                    <a:pt x="391" y="397"/>
                  </a:lnTo>
                  <a:lnTo>
                    <a:pt x="407" y="375"/>
                  </a:lnTo>
                  <a:lnTo>
                    <a:pt x="418" y="353"/>
                  </a:lnTo>
                  <a:lnTo>
                    <a:pt x="429" y="326"/>
                  </a:lnTo>
                  <a:lnTo>
                    <a:pt x="429" y="305"/>
                  </a:lnTo>
                  <a:lnTo>
                    <a:pt x="429" y="277"/>
                  </a:lnTo>
                  <a:lnTo>
                    <a:pt x="418" y="255"/>
                  </a:lnTo>
                  <a:lnTo>
                    <a:pt x="407" y="228"/>
                  </a:lnTo>
                  <a:lnTo>
                    <a:pt x="391" y="212"/>
                  </a:lnTo>
                  <a:lnTo>
                    <a:pt x="375" y="196"/>
                  </a:lnTo>
                  <a:lnTo>
                    <a:pt x="353" y="185"/>
                  </a:lnTo>
                  <a:lnTo>
                    <a:pt x="326" y="174"/>
                  </a:lnTo>
                  <a:lnTo>
                    <a:pt x="299" y="174"/>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95" name="Freeform 91"/>
            <p:cNvSpPr>
              <a:spLocks noChangeArrowheads="1"/>
            </p:cNvSpPr>
            <p:nvPr/>
          </p:nvSpPr>
          <p:spPr bwMode="auto">
            <a:xfrm>
              <a:off x="8351353" y="6413678"/>
              <a:ext cx="218137" cy="219604"/>
            </a:xfrm>
            <a:custGeom>
              <a:avLst/>
              <a:gdLst>
                <a:gd name="T0" fmla="*/ 2147483647 w 609"/>
                <a:gd name="T1" fmla="*/ 2147483647 h 615"/>
                <a:gd name="T2" fmla="*/ 2147483647 w 609"/>
                <a:gd name="T3" fmla="*/ 2147483647 h 615"/>
                <a:gd name="T4" fmla="*/ 2147483647 w 609"/>
                <a:gd name="T5" fmla="*/ 2147483647 h 615"/>
                <a:gd name="T6" fmla="*/ 2147483647 w 609"/>
                <a:gd name="T7" fmla="*/ 2147483647 h 615"/>
                <a:gd name="T8" fmla="*/ 2147483647 w 609"/>
                <a:gd name="T9" fmla="*/ 2147483647 h 615"/>
                <a:gd name="T10" fmla="*/ 2147483647 w 609"/>
                <a:gd name="T11" fmla="*/ 2147483647 h 615"/>
                <a:gd name="T12" fmla="*/ 0 w 609"/>
                <a:gd name="T13" fmla="*/ 2147483647 h 615"/>
                <a:gd name="T14" fmla="*/ 0 w 609"/>
                <a:gd name="T15" fmla="*/ 2147483647 h 615"/>
                <a:gd name="T16" fmla="*/ 0 w 609"/>
                <a:gd name="T17" fmla="*/ 2147483647 h 615"/>
                <a:gd name="T18" fmla="*/ 0 w 609"/>
                <a:gd name="T19" fmla="*/ 2147483647 h 615"/>
                <a:gd name="T20" fmla="*/ 2147483647 w 609"/>
                <a:gd name="T21" fmla="*/ 2147483647 h 615"/>
                <a:gd name="T22" fmla="*/ 2147483647 w 609"/>
                <a:gd name="T23" fmla="*/ 2147483647 h 615"/>
                <a:gd name="T24" fmla="*/ 2147483647 w 609"/>
                <a:gd name="T25" fmla="*/ 2147483647 h 615"/>
                <a:gd name="T26" fmla="*/ 2147483647 w 609"/>
                <a:gd name="T27" fmla="*/ 0 h 615"/>
                <a:gd name="T28" fmla="*/ 2147483647 w 609"/>
                <a:gd name="T29" fmla="*/ 0 h 615"/>
                <a:gd name="T30" fmla="*/ 2147483647 w 609"/>
                <a:gd name="T31" fmla="*/ 0 h 615"/>
                <a:gd name="T32" fmla="*/ 2147483647 w 609"/>
                <a:gd name="T33" fmla="*/ 0 h 615"/>
                <a:gd name="T34" fmla="*/ 2147483647 w 609"/>
                <a:gd name="T35" fmla="*/ 2147483647 h 615"/>
                <a:gd name="T36" fmla="*/ 2147483647 w 609"/>
                <a:gd name="T37" fmla="*/ 2147483647 h 615"/>
                <a:gd name="T38" fmla="*/ 2147483647 w 609"/>
                <a:gd name="T39" fmla="*/ 2147483647 h 615"/>
                <a:gd name="T40" fmla="*/ 2147483647 w 609"/>
                <a:gd name="T41" fmla="*/ 2147483647 h 615"/>
                <a:gd name="T42" fmla="*/ 2147483647 w 609"/>
                <a:gd name="T43" fmla="*/ 2147483647 h 615"/>
                <a:gd name="T44" fmla="*/ 2147483647 w 609"/>
                <a:gd name="T45" fmla="*/ 2147483647 h 615"/>
                <a:gd name="T46" fmla="*/ 2147483647 w 609"/>
                <a:gd name="T47" fmla="*/ 2147483647 h 615"/>
                <a:gd name="T48" fmla="*/ 2147483647 w 609"/>
                <a:gd name="T49" fmla="*/ 2147483647 h 615"/>
                <a:gd name="T50" fmla="*/ 2147483647 w 609"/>
                <a:gd name="T51" fmla="*/ 2147483647 h 615"/>
                <a:gd name="T52" fmla="*/ 2147483647 w 609"/>
                <a:gd name="T53" fmla="*/ 2147483647 h 615"/>
                <a:gd name="T54" fmla="*/ 2147483647 w 609"/>
                <a:gd name="T55" fmla="*/ 2147483647 h 615"/>
                <a:gd name="T56" fmla="*/ 2147483647 w 609"/>
                <a:gd name="T57" fmla="*/ 2147483647 h 615"/>
                <a:gd name="T58" fmla="*/ 2147483647 w 609"/>
                <a:gd name="T59" fmla="*/ 2147483647 h 615"/>
                <a:gd name="T60" fmla="*/ 2147483647 w 609"/>
                <a:gd name="T61" fmla="*/ 2147483647 h 615"/>
                <a:gd name="T62" fmla="*/ 2147483647 w 609"/>
                <a:gd name="T63" fmla="*/ 2147483647 h 615"/>
                <a:gd name="T64" fmla="*/ 2147483647 w 609"/>
                <a:gd name="T65" fmla="*/ 2147483647 h 615"/>
                <a:gd name="T66" fmla="*/ 2147483647 w 609"/>
                <a:gd name="T67" fmla="*/ 2147483647 h 61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9" h="615">
                  <a:moveTo>
                    <a:pt x="522" y="614"/>
                  </a:moveTo>
                  <a:lnTo>
                    <a:pt x="87" y="614"/>
                  </a:lnTo>
                  <a:lnTo>
                    <a:pt x="71" y="614"/>
                  </a:lnTo>
                  <a:lnTo>
                    <a:pt x="54" y="608"/>
                  </a:lnTo>
                  <a:lnTo>
                    <a:pt x="27" y="587"/>
                  </a:lnTo>
                  <a:lnTo>
                    <a:pt x="6" y="560"/>
                  </a:lnTo>
                  <a:lnTo>
                    <a:pt x="0" y="544"/>
                  </a:lnTo>
                  <a:lnTo>
                    <a:pt x="0" y="527"/>
                  </a:lnTo>
                  <a:lnTo>
                    <a:pt x="0" y="87"/>
                  </a:lnTo>
                  <a:lnTo>
                    <a:pt x="0" y="71"/>
                  </a:lnTo>
                  <a:lnTo>
                    <a:pt x="6" y="55"/>
                  </a:lnTo>
                  <a:lnTo>
                    <a:pt x="27" y="28"/>
                  </a:lnTo>
                  <a:lnTo>
                    <a:pt x="54" y="6"/>
                  </a:lnTo>
                  <a:lnTo>
                    <a:pt x="71" y="0"/>
                  </a:lnTo>
                  <a:lnTo>
                    <a:pt x="87" y="0"/>
                  </a:lnTo>
                  <a:lnTo>
                    <a:pt x="522" y="0"/>
                  </a:lnTo>
                  <a:lnTo>
                    <a:pt x="538" y="0"/>
                  </a:lnTo>
                  <a:lnTo>
                    <a:pt x="554" y="6"/>
                  </a:lnTo>
                  <a:lnTo>
                    <a:pt x="581" y="28"/>
                  </a:lnTo>
                  <a:lnTo>
                    <a:pt x="603" y="55"/>
                  </a:lnTo>
                  <a:lnTo>
                    <a:pt x="603" y="71"/>
                  </a:lnTo>
                  <a:lnTo>
                    <a:pt x="608" y="87"/>
                  </a:lnTo>
                  <a:lnTo>
                    <a:pt x="608" y="527"/>
                  </a:lnTo>
                  <a:lnTo>
                    <a:pt x="603" y="544"/>
                  </a:lnTo>
                  <a:lnTo>
                    <a:pt x="603" y="560"/>
                  </a:lnTo>
                  <a:lnTo>
                    <a:pt x="581" y="587"/>
                  </a:lnTo>
                  <a:lnTo>
                    <a:pt x="554" y="608"/>
                  </a:lnTo>
                  <a:lnTo>
                    <a:pt x="538" y="614"/>
                  </a:lnTo>
                  <a:lnTo>
                    <a:pt x="522" y="614"/>
                  </a:lnTo>
                  <a:close/>
                  <a:moveTo>
                    <a:pt x="174" y="440"/>
                  </a:moveTo>
                  <a:lnTo>
                    <a:pt x="435" y="440"/>
                  </a:lnTo>
                  <a:lnTo>
                    <a:pt x="435" y="174"/>
                  </a:lnTo>
                  <a:lnTo>
                    <a:pt x="174" y="174"/>
                  </a:lnTo>
                  <a:lnTo>
                    <a:pt x="174" y="440"/>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96" name="Freeform 102"/>
            <p:cNvSpPr>
              <a:spLocks noChangeArrowheads="1"/>
            </p:cNvSpPr>
            <p:nvPr/>
          </p:nvSpPr>
          <p:spPr bwMode="auto">
            <a:xfrm>
              <a:off x="9442040" y="5757795"/>
              <a:ext cx="218138" cy="219604"/>
            </a:xfrm>
            <a:custGeom>
              <a:avLst/>
              <a:gdLst>
                <a:gd name="T0" fmla="*/ 2147483647 w 609"/>
                <a:gd name="T1" fmla="*/ 2147483647 h 614"/>
                <a:gd name="T2" fmla="*/ 2147483647 w 609"/>
                <a:gd name="T3" fmla="*/ 2147483647 h 614"/>
                <a:gd name="T4" fmla="*/ 2147483647 w 609"/>
                <a:gd name="T5" fmla="*/ 2147483647 h 614"/>
                <a:gd name="T6" fmla="*/ 2147483647 w 609"/>
                <a:gd name="T7" fmla="*/ 2147483647 h 614"/>
                <a:gd name="T8" fmla="*/ 2147483647 w 609"/>
                <a:gd name="T9" fmla="*/ 2147483647 h 614"/>
                <a:gd name="T10" fmla="*/ 2147483647 w 609"/>
                <a:gd name="T11" fmla="*/ 2147483647 h 614"/>
                <a:gd name="T12" fmla="*/ 0 w 609"/>
                <a:gd name="T13" fmla="*/ 2147483647 h 614"/>
                <a:gd name="T14" fmla="*/ 0 w 609"/>
                <a:gd name="T15" fmla="*/ 2147483647 h 614"/>
                <a:gd name="T16" fmla="*/ 0 w 609"/>
                <a:gd name="T17" fmla="*/ 2147483647 h 614"/>
                <a:gd name="T18" fmla="*/ 0 w 609"/>
                <a:gd name="T19" fmla="*/ 2147483647 h 614"/>
                <a:gd name="T20" fmla="*/ 2147483647 w 609"/>
                <a:gd name="T21" fmla="*/ 2147483647 h 614"/>
                <a:gd name="T22" fmla="*/ 2147483647 w 609"/>
                <a:gd name="T23" fmla="*/ 2147483647 h 614"/>
                <a:gd name="T24" fmla="*/ 2147483647 w 609"/>
                <a:gd name="T25" fmla="*/ 2147483647 h 614"/>
                <a:gd name="T26" fmla="*/ 2147483647 w 609"/>
                <a:gd name="T27" fmla="*/ 0 h 614"/>
                <a:gd name="T28" fmla="*/ 2147483647 w 609"/>
                <a:gd name="T29" fmla="*/ 0 h 614"/>
                <a:gd name="T30" fmla="*/ 2147483647 w 609"/>
                <a:gd name="T31" fmla="*/ 0 h 614"/>
                <a:gd name="T32" fmla="*/ 2147483647 w 609"/>
                <a:gd name="T33" fmla="*/ 0 h 614"/>
                <a:gd name="T34" fmla="*/ 2147483647 w 609"/>
                <a:gd name="T35" fmla="*/ 2147483647 h 614"/>
                <a:gd name="T36" fmla="*/ 2147483647 w 609"/>
                <a:gd name="T37" fmla="*/ 2147483647 h 614"/>
                <a:gd name="T38" fmla="*/ 2147483647 w 609"/>
                <a:gd name="T39" fmla="*/ 2147483647 h 614"/>
                <a:gd name="T40" fmla="*/ 2147483647 w 609"/>
                <a:gd name="T41" fmla="*/ 2147483647 h 614"/>
                <a:gd name="T42" fmla="*/ 2147483647 w 609"/>
                <a:gd name="T43" fmla="*/ 2147483647 h 614"/>
                <a:gd name="T44" fmla="*/ 2147483647 w 609"/>
                <a:gd name="T45" fmla="*/ 2147483647 h 614"/>
                <a:gd name="T46" fmla="*/ 2147483647 w 609"/>
                <a:gd name="T47" fmla="*/ 2147483647 h 614"/>
                <a:gd name="T48" fmla="*/ 2147483647 w 609"/>
                <a:gd name="T49" fmla="*/ 2147483647 h 614"/>
                <a:gd name="T50" fmla="*/ 2147483647 w 609"/>
                <a:gd name="T51" fmla="*/ 2147483647 h 614"/>
                <a:gd name="T52" fmla="*/ 2147483647 w 609"/>
                <a:gd name="T53" fmla="*/ 2147483647 h 614"/>
                <a:gd name="T54" fmla="*/ 2147483647 w 609"/>
                <a:gd name="T55" fmla="*/ 2147483647 h 614"/>
                <a:gd name="T56" fmla="*/ 2147483647 w 609"/>
                <a:gd name="T57" fmla="*/ 2147483647 h 614"/>
                <a:gd name="T58" fmla="*/ 2147483647 w 609"/>
                <a:gd name="T59" fmla="*/ 2147483647 h 614"/>
                <a:gd name="T60" fmla="*/ 2147483647 w 609"/>
                <a:gd name="T61" fmla="*/ 2147483647 h 614"/>
                <a:gd name="T62" fmla="*/ 2147483647 w 609"/>
                <a:gd name="T63" fmla="*/ 2147483647 h 614"/>
                <a:gd name="T64" fmla="*/ 2147483647 w 609"/>
                <a:gd name="T65" fmla="*/ 2147483647 h 614"/>
                <a:gd name="T66" fmla="*/ 2147483647 w 609"/>
                <a:gd name="T67" fmla="*/ 2147483647 h 61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9" h="614">
                  <a:moveTo>
                    <a:pt x="522" y="613"/>
                  </a:moveTo>
                  <a:lnTo>
                    <a:pt x="88" y="613"/>
                  </a:lnTo>
                  <a:lnTo>
                    <a:pt x="71" y="608"/>
                  </a:lnTo>
                  <a:lnTo>
                    <a:pt x="55" y="602"/>
                  </a:lnTo>
                  <a:lnTo>
                    <a:pt x="28" y="586"/>
                  </a:lnTo>
                  <a:lnTo>
                    <a:pt x="6" y="559"/>
                  </a:lnTo>
                  <a:lnTo>
                    <a:pt x="0" y="543"/>
                  </a:lnTo>
                  <a:lnTo>
                    <a:pt x="0" y="527"/>
                  </a:lnTo>
                  <a:lnTo>
                    <a:pt x="0" y="86"/>
                  </a:lnTo>
                  <a:lnTo>
                    <a:pt x="0" y="65"/>
                  </a:lnTo>
                  <a:lnTo>
                    <a:pt x="6" y="48"/>
                  </a:lnTo>
                  <a:lnTo>
                    <a:pt x="28" y="21"/>
                  </a:lnTo>
                  <a:lnTo>
                    <a:pt x="55" y="5"/>
                  </a:lnTo>
                  <a:lnTo>
                    <a:pt x="71" y="0"/>
                  </a:lnTo>
                  <a:lnTo>
                    <a:pt x="88" y="0"/>
                  </a:lnTo>
                  <a:lnTo>
                    <a:pt x="522" y="0"/>
                  </a:lnTo>
                  <a:lnTo>
                    <a:pt x="538" y="0"/>
                  </a:lnTo>
                  <a:lnTo>
                    <a:pt x="554" y="5"/>
                  </a:lnTo>
                  <a:lnTo>
                    <a:pt x="581" y="21"/>
                  </a:lnTo>
                  <a:lnTo>
                    <a:pt x="598" y="48"/>
                  </a:lnTo>
                  <a:lnTo>
                    <a:pt x="603" y="65"/>
                  </a:lnTo>
                  <a:lnTo>
                    <a:pt x="608" y="86"/>
                  </a:lnTo>
                  <a:lnTo>
                    <a:pt x="608" y="527"/>
                  </a:lnTo>
                  <a:lnTo>
                    <a:pt x="603" y="543"/>
                  </a:lnTo>
                  <a:lnTo>
                    <a:pt x="598" y="559"/>
                  </a:lnTo>
                  <a:lnTo>
                    <a:pt x="581" y="586"/>
                  </a:lnTo>
                  <a:lnTo>
                    <a:pt x="554" y="602"/>
                  </a:lnTo>
                  <a:lnTo>
                    <a:pt x="538" y="608"/>
                  </a:lnTo>
                  <a:lnTo>
                    <a:pt x="522" y="613"/>
                  </a:lnTo>
                  <a:close/>
                  <a:moveTo>
                    <a:pt x="174" y="440"/>
                  </a:moveTo>
                  <a:lnTo>
                    <a:pt x="435" y="440"/>
                  </a:lnTo>
                  <a:lnTo>
                    <a:pt x="435" y="173"/>
                  </a:lnTo>
                  <a:lnTo>
                    <a:pt x="174" y="173"/>
                  </a:lnTo>
                  <a:lnTo>
                    <a:pt x="174" y="440"/>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97" name="Freeform 103"/>
            <p:cNvSpPr>
              <a:spLocks noChangeArrowheads="1"/>
            </p:cNvSpPr>
            <p:nvPr/>
          </p:nvSpPr>
          <p:spPr bwMode="auto">
            <a:xfrm>
              <a:off x="10999747" y="4273275"/>
              <a:ext cx="218138" cy="219604"/>
            </a:xfrm>
            <a:custGeom>
              <a:avLst/>
              <a:gdLst>
                <a:gd name="T0" fmla="*/ 2147483647 w 609"/>
                <a:gd name="T1" fmla="*/ 2147483647 h 614"/>
                <a:gd name="T2" fmla="*/ 2147483647 w 609"/>
                <a:gd name="T3" fmla="*/ 2147483647 h 614"/>
                <a:gd name="T4" fmla="*/ 2147483647 w 609"/>
                <a:gd name="T5" fmla="*/ 2147483647 h 614"/>
                <a:gd name="T6" fmla="*/ 2147483647 w 609"/>
                <a:gd name="T7" fmla="*/ 2147483647 h 614"/>
                <a:gd name="T8" fmla="*/ 2147483647 w 609"/>
                <a:gd name="T9" fmla="*/ 2147483647 h 614"/>
                <a:gd name="T10" fmla="*/ 2147483647 w 609"/>
                <a:gd name="T11" fmla="*/ 2147483647 h 614"/>
                <a:gd name="T12" fmla="*/ 0 w 609"/>
                <a:gd name="T13" fmla="*/ 2147483647 h 614"/>
                <a:gd name="T14" fmla="*/ 0 w 609"/>
                <a:gd name="T15" fmla="*/ 2147483647 h 614"/>
                <a:gd name="T16" fmla="*/ 0 w 609"/>
                <a:gd name="T17" fmla="*/ 2147483647 h 614"/>
                <a:gd name="T18" fmla="*/ 0 w 609"/>
                <a:gd name="T19" fmla="*/ 2147483647 h 614"/>
                <a:gd name="T20" fmla="*/ 2147483647 w 609"/>
                <a:gd name="T21" fmla="*/ 2147483647 h 614"/>
                <a:gd name="T22" fmla="*/ 2147483647 w 609"/>
                <a:gd name="T23" fmla="*/ 2147483647 h 614"/>
                <a:gd name="T24" fmla="*/ 2147483647 w 609"/>
                <a:gd name="T25" fmla="*/ 2147483647 h 614"/>
                <a:gd name="T26" fmla="*/ 2147483647 w 609"/>
                <a:gd name="T27" fmla="*/ 0 h 614"/>
                <a:gd name="T28" fmla="*/ 2147483647 w 609"/>
                <a:gd name="T29" fmla="*/ 0 h 614"/>
                <a:gd name="T30" fmla="*/ 2147483647 w 609"/>
                <a:gd name="T31" fmla="*/ 0 h 614"/>
                <a:gd name="T32" fmla="*/ 2147483647 w 609"/>
                <a:gd name="T33" fmla="*/ 0 h 614"/>
                <a:gd name="T34" fmla="*/ 2147483647 w 609"/>
                <a:gd name="T35" fmla="*/ 2147483647 h 614"/>
                <a:gd name="T36" fmla="*/ 2147483647 w 609"/>
                <a:gd name="T37" fmla="*/ 2147483647 h 614"/>
                <a:gd name="T38" fmla="*/ 2147483647 w 609"/>
                <a:gd name="T39" fmla="*/ 2147483647 h 614"/>
                <a:gd name="T40" fmla="*/ 2147483647 w 609"/>
                <a:gd name="T41" fmla="*/ 2147483647 h 614"/>
                <a:gd name="T42" fmla="*/ 2147483647 w 609"/>
                <a:gd name="T43" fmla="*/ 2147483647 h 614"/>
                <a:gd name="T44" fmla="*/ 2147483647 w 609"/>
                <a:gd name="T45" fmla="*/ 2147483647 h 614"/>
                <a:gd name="T46" fmla="*/ 2147483647 w 609"/>
                <a:gd name="T47" fmla="*/ 2147483647 h 614"/>
                <a:gd name="T48" fmla="*/ 2147483647 w 609"/>
                <a:gd name="T49" fmla="*/ 2147483647 h 614"/>
                <a:gd name="T50" fmla="*/ 2147483647 w 609"/>
                <a:gd name="T51" fmla="*/ 2147483647 h 614"/>
                <a:gd name="T52" fmla="*/ 2147483647 w 609"/>
                <a:gd name="T53" fmla="*/ 2147483647 h 614"/>
                <a:gd name="T54" fmla="*/ 2147483647 w 609"/>
                <a:gd name="T55" fmla="*/ 2147483647 h 614"/>
                <a:gd name="T56" fmla="*/ 2147483647 w 609"/>
                <a:gd name="T57" fmla="*/ 2147483647 h 614"/>
                <a:gd name="T58" fmla="*/ 2147483647 w 609"/>
                <a:gd name="T59" fmla="*/ 2147483647 h 614"/>
                <a:gd name="T60" fmla="*/ 2147483647 w 609"/>
                <a:gd name="T61" fmla="*/ 2147483647 h 614"/>
                <a:gd name="T62" fmla="*/ 2147483647 w 609"/>
                <a:gd name="T63" fmla="*/ 2147483647 h 614"/>
                <a:gd name="T64" fmla="*/ 2147483647 w 609"/>
                <a:gd name="T65" fmla="*/ 2147483647 h 614"/>
                <a:gd name="T66" fmla="*/ 2147483647 w 609"/>
                <a:gd name="T67" fmla="*/ 2147483647 h 61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9" h="614">
                  <a:moveTo>
                    <a:pt x="522" y="613"/>
                  </a:moveTo>
                  <a:lnTo>
                    <a:pt x="87" y="613"/>
                  </a:lnTo>
                  <a:lnTo>
                    <a:pt x="71" y="613"/>
                  </a:lnTo>
                  <a:lnTo>
                    <a:pt x="54" y="608"/>
                  </a:lnTo>
                  <a:lnTo>
                    <a:pt x="27" y="586"/>
                  </a:lnTo>
                  <a:lnTo>
                    <a:pt x="6" y="559"/>
                  </a:lnTo>
                  <a:lnTo>
                    <a:pt x="0" y="543"/>
                  </a:lnTo>
                  <a:lnTo>
                    <a:pt x="0" y="527"/>
                  </a:lnTo>
                  <a:lnTo>
                    <a:pt x="0" y="86"/>
                  </a:lnTo>
                  <a:lnTo>
                    <a:pt x="0" y="70"/>
                  </a:lnTo>
                  <a:lnTo>
                    <a:pt x="6" y="54"/>
                  </a:lnTo>
                  <a:lnTo>
                    <a:pt x="27" y="27"/>
                  </a:lnTo>
                  <a:lnTo>
                    <a:pt x="54" y="5"/>
                  </a:lnTo>
                  <a:lnTo>
                    <a:pt x="71" y="0"/>
                  </a:lnTo>
                  <a:lnTo>
                    <a:pt x="87" y="0"/>
                  </a:lnTo>
                  <a:lnTo>
                    <a:pt x="522" y="0"/>
                  </a:lnTo>
                  <a:lnTo>
                    <a:pt x="538" y="0"/>
                  </a:lnTo>
                  <a:lnTo>
                    <a:pt x="554" y="5"/>
                  </a:lnTo>
                  <a:lnTo>
                    <a:pt x="581" y="27"/>
                  </a:lnTo>
                  <a:lnTo>
                    <a:pt x="597" y="54"/>
                  </a:lnTo>
                  <a:lnTo>
                    <a:pt x="603" y="70"/>
                  </a:lnTo>
                  <a:lnTo>
                    <a:pt x="608" y="86"/>
                  </a:lnTo>
                  <a:lnTo>
                    <a:pt x="608" y="527"/>
                  </a:lnTo>
                  <a:lnTo>
                    <a:pt x="603" y="543"/>
                  </a:lnTo>
                  <a:lnTo>
                    <a:pt x="597" y="559"/>
                  </a:lnTo>
                  <a:lnTo>
                    <a:pt x="581" y="586"/>
                  </a:lnTo>
                  <a:lnTo>
                    <a:pt x="554" y="608"/>
                  </a:lnTo>
                  <a:lnTo>
                    <a:pt x="538" y="613"/>
                  </a:lnTo>
                  <a:lnTo>
                    <a:pt x="522" y="613"/>
                  </a:lnTo>
                  <a:close/>
                  <a:moveTo>
                    <a:pt x="174" y="439"/>
                  </a:moveTo>
                  <a:lnTo>
                    <a:pt x="435" y="439"/>
                  </a:lnTo>
                  <a:lnTo>
                    <a:pt x="435" y="173"/>
                  </a:lnTo>
                  <a:lnTo>
                    <a:pt x="174" y="173"/>
                  </a:lnTo>
                  <a:lnTo>
                    <a:pt x="174" y="439"/>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98" name="Freeform 104"/>
            <p:cNvSpPr>
              <a:spLocks noChangeArrowheads="1"/>
            </p:cNvSpPr>
            <p:nvPr/>
          </p:nvSpPr>
          <p:spPr bwMode="auto">
            <a:xfrm>
              <a:off x="8509466" y="6242387"/>
              <a:ext cx="370394" cy="215211"/>
            </a:xfrm>
            <a:custGeom>
              <a:avLst/>
              <a:gdLst>
                <a:gd name="T0" fmla="*/ 2147483647 w 1038"/>
                <a:gd name="T1" fmla="*/ 2147483647 h 604"/>
                <a:gd name="T2" fmla="*/ 2147483647 w 1038"/>
                <a:gd name="T3" fmla="*/ 2147483647 h 604"/>
                <a:gd name="T4" fmla="*/ 2147483647 w 1038"/>
                <a:gd name="T5" fmla="*/ 2147483647 h 604"/>
                <a:gd name="T6" fmla="*/ 2147483647 w 1038"/>
                <a:gd name="T7" fmla="*/ 2147483647 h 604"/>
                <a:gd name="T8" fmla="*/ 2147483647 w 1038"/>
                <a:gd name="T9" fmla="*/ 2147483647 h 604"/>
                <a:gd name="T10" fmla="*/ 2147483647 w 1038"/>
                <a:gd name="T11" fmla="*/ 2147483647 h 604"/>
                <a:gd name="T12" fmla="*/ 0 w 1038"/>
                <a:gd name="T13" fmla="*/ 2147483647 h 604"/>
                <a:gd name="T14" fmla="*/ 0 w 1038"/>
                <a:gd name="T15" fmla="*/ 2147483647 h 604"/>
                <a:gd name="T16" fmla="*/ 2147483647 w 1038"/>
                <a:gd name="T17" fmla="*/ 2147483647 h 604"/>
                <a:gd name="T18" fmla="*/ 2147483647 w 1038"/>
                <a:gd name="T19" fmla="*/ 2147483647 h 604"/>
                <a:gd name="T20" fmla="*/ 2147483647 w 1038"/>
                <a:gd name="T21" fmla="*/ 2147483647 h 604"/>
                <a:gd name="T22" fmla="*/ 2147483647 w 1038"/>
                <a:gd name="T23" fmla="*/ 0 h 604"/>
                <a:gd name="T24" fmla="*/ 2147483647 w 1038"/>
                <a:gd name="T25" fmla="*/ 0 h 604"/>
                <a:gd name="T26" fmla="*/ 2147483647 w 1038"/>
                <a:gd name="T27" fmla="*/ 0 h 604"/>
                <a:gd name="T28" fmla="*/ 2147483647 w 1038"/>
                <a:gd name="T29" fmla="*/ 0 h 604"/>
                <a:gd name="T30" fmla="*/ 2147483647 w 1038"/>
                <a:gd name="T31" fmla="*/ 2147483647 h 604"/>
                <a:gd name="T32" fmla="*/ 2147483647 w 1038"/>
                <a:gd name="T33" fmla="*/ 2147483647 h 604"/>
                <a:gd name="T34" fmla="*/ 2147483647 w 1038"/>
                <a:gd name="T35" fmla="*/ 2147483647 h 604"/>
                <a:gd name="T36" fmla="*/ 2147483647 w 1038"/>
                <a:gd name="T37" fmla="*/ 2147483647 h 604"/>
                <a:gd name="T38" fmla="*/ 2147483647 w 1038"/>
                <a:gd name="T39" fmla="*/ 2147483647 h 604"/>
                <a:gd name="T40" fmla="*/ 2147483647 w 1038"/>
                <a:gd name="T41" fmla="*/ 2147483647 h 604"/>
                <a:gd name="T42" fmla="*/ 2147483647 w 1038"/>
                <a:gd name="T43" fmla="*/ 2147483647 h 604"/>
                <a:gd name="T44" fmla="*/ 2147483647 w 1038"/>
                <a:gd name="T45" fmla="*/ 2147483647 h 604"/>
                <a:gd name="T46" fmla="*/ 2147483647 w 1038"/>
                <a:gd name="T47" fmla="*/ 2147483647 h 604"/>
                <a:gd name="T48" fmla="*/ 2147483647 w 1038"/>
                <a:gd name="T49" fmla="*/ 2147483647 h 604"/>
                <a:gd name="T50" fmla="*/ 2147483647 w 1038"/>
                <a:gd name="T51" fmla="*/ 2147483647 h 604"/>
                <a:gd name="T52" fmla="*/ 2147483647 w 1038"/>
                <a:gd name="T53" fmla="*/ 2147483647 h 604"/>
                <a:gd name="T54" fmla="*/ 2147483647 w 1038"/>
                <a:gd name="T55" fmla="*/ 2147483647 h 604"/>
                <a:gd name="T56" fmla="*/ 2147483647 w 1038"/>
                <a:gd name="T57" fmla="*/ 2147483647 h 604"/>
                <a:gd name="T58" fmla="*/ 2147483647 w 1038"/>
                <a:gd name="T59" fmla="*/ 2147483647 h 6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038" h="604">
                  <a:moveTo>
                    <a:pt x="515" y="603"/>
                  </a:moveTo>
                  <a:lnTo>
                    <a:pt x="483" y="598"/>
                  </a:lnTo>
                  <a:lnTo>
                    <a:pt x="472" y="593"/>
                  </a:lnTo>
                  <a:lnTo>
                    <a:pt x="456" y="581"/>
                  </a:lnTo>
                  <a:lnTo>
                    <a:pt x="21" y="147"/>
                  </a:lnTo>
                  <a:lnTo>
                    <a:pt x="10" y="125"/>
                  </a:lnTo>
                  <a:lnTo>
                    <a:pt x="0" y="104"/>
                  </a:lnTo>
                  <a:lnTo>
                    <a:pt x="0" y="77"/>
                  </a:lnTo>
                  <a:lnTo>
                    <a:pt x="5" y="54"/>
                  </a:lnTo>
                  <a:lnTo>
                    <a:pt x="16" y="27"/>
                  </a:lnTo>
                  <a:lnTo>
                    <a:pt x="38" y="11"/>
                  </a:lnTo>
                  <a:lnTo>
                    <a:pt x="59" y="0"/>
                  </a:lnTo>
                  <a:lnTo>
                    <a:pt x="87" y="0"/>
                  </a:lnTo>
                  <a:lnTo>
                    <a:pt x="950" y="0"/>
                  </a:lnTo>
                  <a:lnTo>
                    <a:pt x="977" y="0"/>
                  </a:lnTo>
                  <a:lnTo>
                    <a:pt x="999" y="11"/>
                  </a:lnTo>
                  <a:lnTo>
                    <a:pt x="1020" y="27"/>
                  </a:lnTo>
                  <a:lnTo>
                    <a:pt x="1031" y="54"/>
                  </a:lnTo>
                  <a:lnTo>
                    <a:pt x="1037" y="77"/>
                  </a:lnTo>
                  <a:lnTo>
                    <a:pt x="1037" y="104"/>
                  </a:lnTo>
                  <a:lnTo>
                    <a:pt x="1026" y="125"/>
                  </a:lnTo>
                  <a:lnTo>
                    <a:pt x="1015" y="147"/>
                  </a:lnTo>
                  <a:lnTo>
                    <a:pt x="581" y="581"/>
                  </a:lnTo>
                  <a:lnTo>
                    <a:pt x="564" y="593"/>
                  </a:lnTo>
                  <a:lnTo>
                    <a:pt x="554" y="598"/>
                  </a:lnTo>
                  <a:lnTo>
                    <a:pt x="515" y="603"/>
                  </a:lnTo>
                  <a:close/>
                  <a:moveTo>
                    <a:pt x="298" y="174"/>
                  </a:moveTo>
                  <a:lnTo>
                    <a:pt x="515" y="397"/>
                  </a:lnTo>
                  <a:lnTo>
                    <a:pt x="738" y="174"/>
                  </a:lnTo>
                  <a:lnTo>
                    <a:pt x="298" y="174"/>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99" name="Freeform 113"/>
            <p:cNvSpPr>
              <a:spLocks noChangeArrowheads="1"/>
            </p:cNvSpPr>
            <p:nvPr/>
          </p:nvSpPr>
          <p:spPr bwMode="auto">
            <a:xfrm>
              <a:off x="7576891" y="6555688"/>
              <a:ext cx="61488" cy="301589"/>
            </a:xfrm>
            <a:custGeom>
              <a:avLst/>
              <a:gdLst>
                <a:gd name="T0" fmla="*/ 2147483647 w 174"/>
                <a:gd name="T1" fmla="*/ 2147483647 h 1647"/>
                <a:gd name="T2" fmla="*/ 0 w 174"/>
                <a:gd name="T3" fmla="*/ 2147483647 h 1647"/>
                <a:gd name="T4" fmla="*/ 0 w 174"/>
                <a:gd name="T5" fmla="*/ 0 h 1647"/>
                <a:gd name="T6" fmla="*/ 2147483647 w 174"/>
                <a:gd name="T7" fmla="*/ 0 h 1647"/>
                <a:gd name="T8" fmla="*/ 2147483647 w 174"/>
                <a:gd name="T9" fmla="*/ 2147483647 h 16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1647">
                  <a:moveTo>
                    <a:pt x="173" y="1646"/>
                  </a:moveTo>
                  <a:lnTo>
                    <a:pt x="0" y="1646"/>
                  </a:lnTo>
                  <a:lnTo>
                    <a:pt x="0" y="0"/>
                  </a:lnTo>
                  <a:lnTo>
                    <a:pt x="173" y="0"/>
                  </a:lnTo>
                  <a:lnTo>
                    <a:pt x="173" y="1646"/>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0" name="Freeform 114"/>
            <p:cNvSpPr>
              <a:spLocks noChangeArrowheads="1"/>
            </p:cNvSpPr>
            <p:nvPr/>
          </p:nvSpPr>
          <p:spPr bwMode="auto">
            <a:xfrm>
              <a:off x="8570954" y="5899806"/>
              <a:ext cx="90769" cy="216675"/>
            </a:xfrm>
            <a:custGeom>
              <a:avLst/>
              <a:gdLst>
                <a:gd name="T0" fmla="*/ 2147483647 w 257"/>
                <a:gd name="T1" fmla="*/ 2147483647 h 609"/>
                <a:gd name="T2" fmla="*/ 2147483647 w 257"/>
                <a:gd name="T3" fmla="*/ 2147483647 h 609"/>
                <a:gd name="T4" fmla="*/ 2147483647 w 257"/>
                <a:gd name="T5" fmla="*/ 2147483647 h 609"/>
                <a:gd name="T6" fmla="*/ 2147483647 w 257"/>
                <a:gd name="T7" fmla="*/ 2147483647 h 609"/>
                <a:gd name="T8" fmla="*/ 2147483647 w 257"/>
                <a:gd name="T9" fmla="*/ 2147483647 h 609"/>
                <a:gd name="T10" fmla="*/ 2147483647 w 257"/>
                <a:gd name="T11" fmla="*/ 2147483647 h 609"/>
                <a:gd name="T12" fmla="*/ 2147483647 w 257"/>
                <a:gd name="T13" fmla="*/ 2147483647 h 609"/>
                <a:gd name="T14" fmla="*/ 2147483647 w 257"/>
                <a:gd name="T15" fmla="*/ 2147483647 h 609"/>
                <a:gd name="T16" fmla="*/ 0 w 257"/>
                <a:gd name="T17" fmla="*/ 2147483647 h 609"/>
                <a:gd name="T18" fmla="*/ 0 w 257"/>
                <a:gd name="T19" fmla="*/ 2147483647 h 609"/>
                <a:gd name="T20" fmla="*/ 0 w 257"/>
                <a:gd name="T21" fmla="*/ 2147483647 h 609"/>
                <a:gd name="T22" fmla="*/ 0 w 257"/>
                <a:gd name="T23" fmla="*/ 2147483647 h 609"/>
                <a:gd name="T24" fmla="*/ 2147483647 w 257"/>
                <a:gd name="T25" fmla="*/ 2147483647 h 609"/>
                <a:gd name="T26" fmla="*/ 2147483647 w 257"/>
                <a:gd name="T27" fmla="*/ 2147483647 h 609"/>
                <a:gd name="T28" fmla="*/ 2147483647 w 257"/>
                <a:gd name="T29" fmla="*/ 2147483647 h 609"/>
                <a:gd name="T30" fmla="*/ 2147483647 w 257"/>
                <a:gd name="T31" fmla="*/ 2147483647 h 609"/>
                <a:gd name="T32" fmla="*/ 2147483647 w 257"/>
                <a:gd name="T33" fmla="*/ 2147483647 h 609"/>
                <a:gd name="T34" fmla="*/ 2147483647 w 257"/>
                <a:gd name="T35" fmla="*/ 2147483647 h 609"/>
                <a:gd name="T36" fmla="*/ 2147483647 w 257"/>
                <a:gd name="T37" fmla="*/ 2147483647 h 609"/>
                <a:gd name="T38" fmla="*/ 2147483647 w 257"/>
                <a:gd name="T39" fmla="*/ 2147483647 h 609"/>
                <a:gd name="T40" fmla="*/ 2147483647 w 257"/>
                <a:gd name="T41" fmla="*/ 2147483647 h 609"/>
                <a:gd name="T42" fmla="*/ 2147483647 w 257"/>
                <a:gd name="T43" fmla="*/ 2147483647 h 609"/>
                <a:gd name="T44" fmla="*/ 2147483647 w 257"/>
                <a:gd name="T45" fmla="*/ 2147483647 h 609"/>
                <a:gd name="T46" fmla="*/ 2147483647 w 257"/>
                <a:gd name="T47" fmla="*/ 2147483647 h 609"/>
                <a:gd name="T48" fmla="*/ 2147483647 w 257"/>
                <a:gd name="T49" fmla="*/ 2147483647 h 609"/>
                <a:gd name="T50" fmla="*/ 2147483647 w 257"/>
                <a:gd name="T51" fmla="*/ 2147483647 h 609"/>
                <a:gd name="T52" fmla="*/ 2147483647 w 257"/>
                <a:gd name="T53" fmla="*/ 2147483647 h 609"/>
                <a:gd name="T54" fmla="*/ 2147483647 w 257"/>
                <a:gd name="T55" fmla="*/ 2147483647 h 609"/>
                <a:gd name="T56" fmla="*/ 2147483647 w 257"/>
                <a:gd name="T57" fmla="*/ 2147483647 h 609"/>
                <a:gd name="T58" fmla="*/ 2147483647 w 257"/>
                <a:gd name="T59" fmla="*/ 2147483647 h 609"/>
                <a:gd name="T60" fmla="*/ 2147483647 w 257"/>
                <a:gd name="T61" fmla="*/ 2147483647 h 609"/>
                <a:gd name="T62" fmla="*/ 2147483647 w 257"/>
                <a:gd name="T63" fmla="*/ 2147483647 h 609"/>
                <a:gd name="T64" fmla="*/ 2147483647 w 257"/>
                <a:gd name="T65" fmla="*/ 0 h 609"/>
                <a:gd name="T66" fmla="*/ 2147483647 w 257"/>
                <a:gd name="T67" fmla="*/ 0 h 609"/>
                <a:gd name="T68" fmla="*/ 2147483647 w 257"/>
                <a:gd name="T69" fmla="*/ 0 h 609"/>
                <a:gd name="T70" fmla="*/ 2147483647 w 257"/>
                <a:gd name="T71" fmla="*/ 0 h 609"/>
                <a:gd name="T72" fmla="*/ 2147483647 w 257"/>
                <a:gd name="T73" fmla="*/ 2147483647 h 609"/>
                <a:gd name="T74" fmla="*/ 2147483647 w 257"/>
                <a:gd name="T75" fmla="*/ 2147483647 h 609"/>
                <a:gd name="T76" fmla="*/ 0 w 257"/>
                <a:gd name="T77" fmla="*/ 2147483647 h 609"/>
                <a:gd name="T78" fmla="*/ 0 w 257"/>
                <a:gd name="T79" fmla="*/ 2147483647 h 609"/>
                <a:gd name="T80" fmla="*/ 0 w 257"/>
                <a:gd name="T81" fmla="*/ 2147483647 h 609"/>
                <a:gd name="T82" fmla="*/ 2147483647 w 257"/>
                <a:gd name="T83" fmla="*/ 2147483647 h 609"/>
                <a:gd name="T84" fmla="*/ 2147483647 w 257"/>
                <a:gd name="T85" fmla="*/ 2147483647 h 609"/>
                <a:gd name="T86" fmla="*/ 2147483647 w 257"/>
                <a:gd name="T87" fmla="*/ 2147483647 h 609"/>
                <a:gd name="T88" fmla="*/ 2147483647 w 257"/>
                <a:gd name="T89" fmla="*/ 2147483647 h 609"/>
                <a:gd name="T90" fmla="*/ 2147483647 w 257"/>
                <a:gd name="T91" fmla="*/ 2147483647 h 609"/>
                <a:gd name="T92" fmla="*/ 2147483647 w 257"/>
                <a:gd name="T93" fmla="*/ 2147483647 h 609"/>
                <a:gd name="T94" fmla="*/ 2147483647 w 257"/>
                <a:gd name="T95" fmla="*/ 2147483647 h 609"/>
                <a:gd name="T96" fmla="*/ 2147483647 w 257"/>
                <a:gd name="T97" fmla="*/ 2147483647 h 609"/>
                <a:gd name="T98" fmla="*/ 2147483647 w 257"/>
                <a:gd name="T99" fmla="*/ 2147483647 h 609"/>
                <a:gd name="T100" fmla="*/ 2147483647 w 257"/>
                <a:gd name="T101" fmla="*/ 2147483647 h 609"/>
                <a:gd name="T102" fmla="*/ 2147483647 w 257"/>
                <a:gd name="T103" fmla="*/ 2147483647 h 609"/>
                <a:gd name="T104" fmla="*/ 2147483647 w 257"/>
                <a:gd name="T105" fmla="*/ 2147483647 h 609"/>
                <a:gd name="T106" fmla="*/ 2147483647 w 257"/>
                <a:gd name="T107" fmla="*/ 2147483647 h 609"/>
                <a:gd name="T108" fmla="*/ 2147483647 w 257"/>
                <a:gd name="T109" fmla="*/ 2147483647 h 609"/>
                <a:gd name="T110" fmla="*/ 2147483647 w 257"/>
                <a:gd name="T111" fmla="*/ 2147483647 h 609"/>
                <a:gd name="T112" fmla="*/ 2147483647 w 257"/>
                <a:gd name="T113" fmla="*/ 2147483647 h 609"/>
                <a:gd name="T114" fmla="*/ 2147483647 w 257"/>
                <a:gd name="T115" fmla="*/ 2147483647 h 609"/>
                <a:gd name="T116" fmla="*/ 2147483647 w 257"/>
                <a:gd name="T117" fmla="*/ 2147483647 h 609"/>
                <a:gd name="T118" fmla="*/ 2147483647 w 257"/>
                <a:gd name="T119" fmla="*/ 2147483647 h 6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57" h="609">
                  <a:moveTo>
                    <a:pt x="131" y="434"/>
                  </a:moveTo>
                  <a:lnTo>
                    <a:pt x="131" y="434"/>
                  </a:lnTo>
                  <a:lnTo>
                    <a:pt x="104" y="429"/>
                  </a:lnTo>
                  <a:lnTo>
                    <a:pt x="77" y="423"/>
                  </a:lnTo>
                  <a:lnTo>
                    <a:pt x="54" y="413"/>
                  </a:lnTo>
                  <a:lnTo>
                    <a:pt x="38" y="396"/>
                  </a:lnTo>
                  <a:lnTo>
                    <a:pt x="22" y="375"/>
                  </a:lnTo>
                  <a:lnTo>
                    <a:pt x="11" y="353"/>
                  </a:lnTo>
                  <a:lnTo>
                    <a:pt x="0" y="331"/>
                  </a:lnTo>
                  <a:lnTo>
                    <a:pt x="0" y="304"/>
                  </a:lnTo>
                  <a:lnTo>
                    <a:pt x="0" y="277"/>
                  </a:lnTo>
                  <a:lnTo>
                    <a:pt x="11" y="255"/>
                  </a:lnTo>
                  <a:lnTo>
                    <a:pt x="22" y="233"/>
                  </a:lnTo>
                  <a:lnTo>
                    <a:pt x="38" y="211"/>
                  </a:lnTo>
                  <a:lnTo>
                    <a:pt x="54" y="195"/>
                  </a:lnTo>
                  <a:lnTo>
                    <a:pt x="77" y="184"/>
                  </a:lnTo>
                  <a:lnTo>
                    <a:pt x="104" y="173"/>
                  </a:lnTo>
                  <a:lnTo>
                    <a:pt x="131" y="173"/>
                  </a:lnTo>
                  <a:lnTo>
                    <a:pt x="152" y="173"/>
                  </a:lnTo>
                  <a:lnTo>
                    <a:pt x="179" y="184"/>
                  </a:lnTo>
                  <a:lnTo>
                    <a:pt x="201" y="195"/>
                  </a:lnTo>
                  <a:lnTo>
                    <a:pt x="218" y="211"/>
                  </a:lnTo>
                  <a:lnTo>
                    <a:pt x="234" y="233"/>
                  </a:lnTo>
                  <a:lnTo>
                    <a:pt x="250" y="255"/>
                  </a:lnTo>
                  <a:lnTo>
                    <a:pt x="256" y="277"/>
                  </a:lnTo>
                  <a:lnTo>
                    <a:pt x="256" y="304"/>
                  </a:lnTo>
                  <a:lnTo>
                    <a:pt x="256" y="27"/>
                  </a:lnTo>
                  <a:lnTo>
                    <a:pt x="229" y="16"/>
                  </a:lnTo>
                  <a:lnTo>
                    <a:pt x="196" y="5"/>
                  </a:lnTo>
                  <a:lnTo>
                    <a:pt x="163" y="0"/>
                  </a:lnTo>
                  <a:lnTo>
                    <a:pt x="131" y="0"/>
                  </a:lnTo>
                  <a:lnTo>
                    <a:pt x="93" y="0"/>
                  </a:lnTo>
                  <a:lnTo>
                    <a:pt x="60" y="5"/>
                  </a:lnTo>
                  <a:lnTo>
                    <a:pt x="27" y="16"/>
                  </a:lnTo>
                  <a:lnTo>
                    <a:pt x="0" y="27"/>
                  </a:lnTo>
                  <a:lnTo>
                    <a:pt x="0" y="575"/>
                  </a:lnTo>
                  <a:lnTo>
                    <a:pt x="27" y="592"/>
                  </a:lnTo>
                  <a:lnTo>
                    <a:pt x="60" y="597"/>
                  </a:lnTo>
                  <a:lnTo>
                    <a:pt x="93" y="602"/>
                  </a:lnTo>
                  <a:lnTo>
                    <a:pt x="131" y="608"/>
                  </a:lnTo>
                  <a:lnTo>
                    <a:pt x="163" y="602"/>
                  </a:lnTo>
                  <a:lnTo>
                    <a:pt x="196" y="597"/>
                  </a:lnTo>
                  <a:lnTo>
                    <a:pt x="229" y="592"/>
                  </a:lnTo>
                  <a:lnTo>
                    <a:pt x="256" y="575"/>
                  </a:lnTo>
                  <a:lnTo>
                    <a:pt x="256" y="304"/>
                  </a:lnTo>
                  <a:lnTo>
                    <a:pt x="256" y="331"/>
                  </a:lnTo>
                  <a:lnTo>
                    <a:pt x="250" y="353"/>
                  </a:lnTo>
                  <a:lnTo>
                    <a:pt x="234" y="375"/>
                  </a:lnTo>
                  <a:lnTo>
                    <a:pt x="218" y="396"/>
                  </a:lnTo>
                  <a:lnTo>
                    <a:pt x="201" y="413"/>
                  </a:lnTo>
                  <a:lnTo>
                    <a:pt x="179" y="423"/>
                  </a:lnTo>
                  <a:lnTo>
                    <a:pt x="152" y="429"/>
                  </a:lnTo>
                  <a:lnTo>
                    <a:pt x="131" y="434"/>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1" name="Freeform 115"/>
            <p:cNvSpPr>
              <a:spLocks noChangeArrowheads="1"/>
            </p:cNvSpPr>
            <p:nvPr/>
          </p:nvSpPr>
          <p:spPr bwMode="auto">
            <a:xfrm>
              <a:off x="8663187" y="5908590"/>
              <a:ext cx="60025" cy="194715"/>
            </a:xfrm>
            <a:custGeom>
              <a:avLst/>
              <a:gdLst>
                <a:gd name="T0" fmla="*/ 0 w 174"/>
                <a:gd name="T1" fmla="*/ 0 h 549"/>
                <a:gd name="T2" fmla="*/ 0 w 174"/>
                <a:gd name="T3" fmla="*/ 2147483647 h 549"/>
                <a:gd name="T4" fmla="*/ 0 w 174"/>
                <a:gd name="T5" fmla="*/ 2147483647 h 549"/>
                <a:gd name="T6" fmla="*/ 0 w 174"/>
                <a:gd name="T7" fmla="*/ 2147483647 h 549"/>
                <a:gd name="T8" fmla="*/ 2147483647 w 174"/>
                <a:gd name="T9" fmla="*/ 2147483647 h 549"/>
                <a:gd name="T10" fmla="*/ 2147483647 w 174"/>
                <a:gd name="T11" fmla="*/ 2147483647 h 549"/>
                <a:gd name="T12" fmla="*/ 2147483647 w 174"/>
                <a:gd name="T13" fmla="*/ 2147483647 h 549"/>
                <a:gd name="T14" fmla="*/ 2147483647 w 174"/>
                <a:gd name="T15" fmla="*/ 2147483647 h 549"/>
                <a:gd name="T16" fmla="*/ 2147483647 w 174"/>
                <a:gd name="T17" fmla="*/ 2147483647 h 549"/>
                <a:gd name="T18" fmla="*/ 2147483647 w 174"/>
                <a:gd name="T19" fmla="*/ 2147483647 h 549"/>
                <a:gd name="T20" fmla="*/ 2147483647 w 174"/>
                <a:gd name="T21" fmla="*/ 2147483647 h 549"/>
                <a:gd name="T22" fmla="*/ 2147483647 w 174"/>
                <a:gd name="T23" fmla="*/ 2147483647 h 549"/>
                <a:gd name="T24" fmla="*/ 2147483647 w 174"/>
                <a:gd name="T25" fmla="*/ 2147483647 h 549"/>
                <a:gd name="T26" fmla="*/ 2147483647 w 174"/>
                <a:gd name="T27" fmla="*/ 2147483647 h 549"/>
                <a:gd name="T28" fmla="*/ 2147483647 w 174"/>
                <a:gd name="T29" fmla="*/ 2147483647 h 549"/>
                <a:gd name="T30" fmla="*/ 2147483647 w 174"/>
                <a:gd name="T31" fmla="*/ 2147483647 h 549"/>
                <a:gd name="T32" fmla="*/ 2147483647 w 174"/>
                <a:gd name="T33" fmla="*/ 2147483647 h 549"/>
                <a:gd name="T34" fmla="*/ 2147483647 w 174"/>
                <a:gd name="T35" fmla="*/ 2147483647 h 549"/>
                <a:gd name="T36" fmla="*/ 2147483647 w 174"/>
                <a:gd name="T37" fmla="*/ 2147483647 h 549"/>
                <a:gd name="T38" fmla="*/ 2147483647 w 174"/>
                <a:gd name="T39" fmla="*/ 2147483647 h 549"/>
                <a:gd name="T40" fmla="*/ 0 w 174"/>
                <a:gd name="T41" fmla="*/ 0 h 5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 h="549">
                  <a:moveTo>
                    <a:pt x="0" y="0"/>
                  </a:moveTo>
                  <a:lnTo>
                    <a:pt x="0" y="277"/>
                  </a:lnTo>
                  <a:lnTo>
                    <a:pt x="0" y="548"/>
                  </a:lnTo>
                  <a:lnTo>
                    <a:pt x="37" y="527"/>
                  </a:lnTo>
                  <a:lnTo>
                    <a:pt x="70" y="505"/>
                  </a:lnTo>
                  <a:lnTo>
                    <a:pt x="102" y="473"/>
                  </a:lnTo>
                  <a:lnTo>
                    <a:pt x="130" y="440"/>
                  </a:lnTo>
                  <a:lnTo>
                    <a:pt x="146" y="402"/>
                  </a:lnTo>
                  <a:lnTo>
                    <a:pt x="162" y="364"/>
                  </a:lnTo>
                  <a:lnTo>
                    <a:pt x="173" y="320"/>
                  </a:lnTo>
                  <a:lnTo>
                    <a:pt x="173" y="277"/>
                  </a:lnTo>
                  <a:lnTo>
                    <a:pt x="173" y="234"/>
                  </a:lnTo>
                  <a:lnTo>
                    <a:pt x="162" y="190"/>
                  </a:lnTo>
                  <a:lnTo>
                    <a:pt x="146" y="146"/>
                  </a:lnTo>
                  <a:lnTo>
                    <a:pt x="130" y="114"/>
                  </a:lnTo>
                  <a:lnTo>
                    <a:pt x="102" y="76"/>
                  </a:lnTo>
                  <a:lnTo>
                    <a:pt x="70" y="49"/>
                  </a:lnTo>
                  <a:lnTo>
                    <a:pt x="37" y="22"/>
                  </a:lnTo>
                  <a:lnTo>
                    <a:pt x="0"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2" name="Freeform 116"/>
            <p:cNvSpPr>
              <a:spLocks noChangeArrowheads="1"/>
            </p:cNvSpPr>
            <p:nvPr/>
          </p:nvSpPr>
          <p:spPr bwMode="auto">
            <a:xfrm>
              <a:off x="8509466" y="5908590"/>
              <a:ext cx="60024" cy="956007"/>
            </a:xfrm>
            <a:custGeom>
              <a:avLst/>
              <a:gdLst>
                <a:gd name="T0" fmla="*/ 0 w 174"/>
                <a:gd name="T1" fmla="*/ 2147483647 h 2657"/>
                <a:gd name="T2" fmla="*/ 0 w 174"/>
                <a:gd name="T3" fmla="*/ 2147483647 h 2657"/>
                <a:gd name="T4" fmla="*/ 0 w 174"/>
                <a:gd name="T5" fmla="*/ 2147483647 h 2657"/>
                <a:gd name="T6" fmla="*/ 2147483647 w 174"/>
                <a:gd name="T7" fmla="*/ 2147483647 h 2657"/>
                <a:gd name="T8" fmla="*/ 2147483647 w 174"/>
                <a:gd name="T9" fmla="*/ 2147483647 h 2657"/>
                <a:gd name="T10" fmla="*/ 2147483647 w 174"/>
                <a:gd name="T11" fmla="*/ 2147483647 h 2657"/>
                <a:gd name="T12" fmla="*/ 2147483647 w 174"/>
                <a:gd name="T13" fmla="*/ 2147483647 h 2657"/>
                <a:gd name="T14" fmla="*/ 2147483647 w 174"/>
                <a:gd name="T15" fmla="*/ 2147483647 h 2657"/>
                <a:gd name="T16" fmla="*/ 2147483647 w 174"/>
                <a:gd name="T17" fmla="*/ 2147483647 h 2657"/>
                <a:gd name="T18" fmla="*/ 2147483647 w 174"/>
                <a:gd name="T19" fmla="*/ 0 h 2657"/>
                <a:gd name="T20" fmla="*/ 0 w 174"/>
                <a:gd name="T21" fmla="*/ 2147483647 h 2657"/>
                <a:gd name="T22" fmla="*/ 0 w 174"/>
                <a:gd name="T23" fmla="*/ 2147483647 h 2657"/>
                <a:gd name="T24" fmla="*/ 2147483647 w 174"/>
                <a:gd name="T25" fmla="*/ 2147483647 h 2657"/>
                <a:gd name="T26" fmla="*/ 2147483647 w 174"/>
                <a:gd name="T27" fmla="*/ 2147483647 h 2657"/>
                <a:gd name="T28" fmla="*/ 2147483647 w 174"/>
                <a:gd name="T29" fmla="*/ 2147483647 h 2657"/>
                <a:gd name="T30" fmla="*/ 2147483647 w 174"/>
                <a:gd name="T31" fmla="*/ 2147483647 h 2657"/>
                <a:gd name="T32" fmla="*/ 2147483647 w 174"/>
                <a:gd name="T33" fmla="*/ 2147483647 h 2657"/>
                <a:gd name="T34" fmla="*/ 2147483647 w 174"/>
                <a:gd name="T35" fmla="*/ 2147483647 h 2657"/>
                <a:gd name="T36" fmla="*/ 2147483647 w 174"/>
                <a:gd name="T37" fmla="*/ 2147483647 h 2657"/>
                <a:gd name="T38" fmla="*/ 2147483647 w 174"/>
                <a:gd name="T39" fmla="*/ 2147483647 h 2657"/>
                <a:gd name="T40" fmla="*/ 2147483647 w 174"/>
                <a:gd name="T41" fmla="*/ 2147483647 h 2657"/>
                <a:gd name="T42" fmla="*/ 0 w 174"/>
                <a:gd name="T43" fmla="*/ 2147483647 h 2657"/>
                <a:gd name="T44" fmla="*/ 0 w 174"/>
                <a:gd name="T45" fmla="*/ 2147483647 h 265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74" h="2657">
                  <a:moveTo>
                    <a:pt x="0" y="277"/>
                  </a:moveTo>
                  <a:lnTo>
                    <a:pt x="0" y="277"/>
                  </a:lnTo>
                  <a:lnTo>
                    <a:pt x="0" y="234"/>
                  </a:lnTo>
                  <a:lnTo>
                    <a:pt x="10" y="190"/>
                  </a:lnTo>
                  <a:lnTo>
                    <a:pt x="27" y="146"/>
                  </a:lnTo>
                  <a:lnTo>
                    <a:pt x="48" y="114"/>
                  </a:lnTo>
                  <a:lnTo>
                    <a:pt x="70" y="76"/>
                  </a:lnTo>
                  <a:lnTo>
                    <a:pt x="103" y="49"/>
                  </a:lnTo>
                  <a:lnTo>
                    <a:pt x="135" y="22"/>
                  </a:lnTo>
                  <a:lnTo>
                    <a:pt x="173" y="0"/>
                  </a:lnTo>
                  <a:lnTo>
                    <a:pt x="0" y="277"/>
                  </a:lnTo>
                  <a:lnTo>
                    <a:pt x="0" y="2656"/>
                  </a:lnTo>
                  <a:lnTo>
                    <a:pt x="173" y="2656"/>
                  </a:lnTo>
                  <a:lnTo>
                    <a:pt x="173" y="548"/>
                  </a:lnTo>
                  <a:lnTo>
                    <a:pt x="135" y="527"/>
                  </a:lnTo>
                  <a:lnTo>
                    <a:pt x="103" y="505"/>
                  </a:lnTo>
                  <a:lnTo>
                    <a:pt x="70" y="473"/>
                  </a:lnTo>
                  <a:lnTo>
                    <a:pt x="48" y="440"/>
                  </a:lnTo>
                  <a:lnTo>
                    <a:pt x="27" y="402"/>
                  </a:lnTo>
                  <a:lnTo>
                    <a:pt x="10" y="364"/>
                  </a:lnTo>
                  <a:lnTo>
                    <a:pt x="0" y="320"/>
                  </a:lnTo>
                  <a:lnTo>
                    <a:pt x="0" y="277"/>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3" name="Freeform 117"/>
            <p:cNvSpPr>
              <a:spLocks noChangeArrowheads="1"/>
            </p:cNvSpPr>
            <p:nvPr/>
          </p:nvSpPr>
          <p:spPr bwMode="auto">
            <a:xfrm>
              <a:off x="8509466" y="5908590"/>
              <a:ext cx="60024" cy="194715"/>
            </a:xfrm>
            <a:custGeom>
              <a:avLst/>
              <a:gdLst>
                <a:gd name="T0" fmla="*/ 0 w 174"/>
                <a:gd name="T1" fmla="*/ 2147483647 h 549"/>
                <a:gd name="T2" fmla="*/ 0 w 174"/>
                <a:gd name="T3" fmla="*/ 2147483647 h 549"/>
                <a:gd name="T4" fmla="*/ 0 w 174"/>
                <a:gd name="T5" fmla="*/ 2147483647 h 549"/>
                <a:gd name="T6" fmla="*/ 2147483647 w 174"/>
                <a:gd name="T7" fmla="*/ 2147483647 h 549"/>
                <a:gd name="T8" fmla="*/ 2147483647 w 174"/>
                <a:gd name="T9" fmla="*/ 2147483647 h 549"/>
                <a:gd name="T10" fmla="*/ 2147483647 w 174"/>
                <a:gd name="T11" fmla="*/ 2147483647 h 549"/>
                <a:gd name="T12" fmla="*/ 2147483647 w 174"/>
                <a:gd name="T13" fmla="*/ 2147483647 h 549"/>
                <a:gd name="T14" fmla="*/ 2147483647 w 174"/>
                <a:gd name="T15" fmla="*/ 2147483647 h 549"/>
                <a:gd name="T16" fmla="*/ 2147483647 w 174"/>
                <a:gd name="T17" fmla="*/ 2147483647 h 549"/>
                <a:gd name="T18" fmla="*/ 2147483647 w 174"/>
                <a:gd name="T19" fmla="*/ 2147483647 h 549"/>
                <a:gd name="T20" fmla="*/ 2147483647 w 174"/>
                <a:gd name="T21" fmla="*/ 0 h 549"/>
                <a:gd name="T22" fmla="*/ 2147483647 w 174"/>
                <a:gd name="T23" fmla="*/ 0 h 549"/>
                <a:gd name="T24" fmla="*/ 2147483647 w 174"/>
                <a:gd name="T25" fmla="*/ 2147483647 h 549"/>
                <a:gd name="T26" fmla="*/ 2147483647 w 174"/>
                <a:gd name="T27" fmla="*/ 2147483647 h 549"/>
                <a:gd name="T28" fmla="*/ 2147483647 w 174"/>
                <a:gd name="T29" fmla="*/ 2147483647 h 549"/>
                <a:gd name="T30" fmla="*/ 2147483647 w 174"/>
                <a:gd name="T31" fmla="*/ 2147483647 h 549"/>
                <a:gd name="T32" fmla="*/ 2147483647 w 174"/>
                <a:gd name="T33" fmla="*/ 2147483647 h 549"/>
                <a:gd name="T34" fmla="*/ 2147483647 w 174"/>
                <a:gd name="T35" fmla="*/ 2147483647 h 549"/>
                <a:gd name="T36" fmla="*/ 0 w 174"/>
                <a:gd name="T37" fmla="*/ 2147483647 h 549"/>
                <a:gd name="T38" fmla="*/ 0 w 174"/>
                <a:gd name="T39" fmla="*/ 2147483647 h 5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4" h="549">
                  <a:moveTo>
                    <a:pt x="0" y="277"/>
                  </a:moveTo>
                  <a:lnTo>
                    <a:pt x="0" y="277"/>
                  </a:lnTo>
                  <a:lnTo>
                    <a:pt x="0" y="320"/>
                  </a:lnTo>
                  <a:lnTo>
                    <a:pt x="10" y="364"/>
                  </a:lnTo>
                  <a:lnTo>
                    <a:pt x="27" y="402"/>
                  </a:lnTo>
                  <a:lnTo>
                    <a:pt x="48" y="440"/>
                  </a:lnTo>
                  <a:lnTo>
                    <a:pt x="70" y="473"/>
                  </a:lnTo>
                  <a:lnTo>
                    <a:pt x="103" y="505"/>
                  </a:lnTo>
                  <a:lnTo>
                    <a:pt x="135" y="527"/>
                  </a:lnTo>
                  <a:lnTo>
                    <a:pt x="173" y="548"/>
                  </a:lnTo>
                  <a:lnTo>
                    <a:pt x="173" y="0"/>
                  </a:lnTo>
                  <a:lnTo>
                    <a:pt x="135" y="22"/>
                  </a:lnTo>
                  <a:lnTo>
                    <a:pt x="103" y="49"/>
                  </a:lnTo>
                  <a:lnTo>
                    <a:pt x="70" y="76"/>
                  </a:lnTo>
                  <a:lnTo>
                    <a:pt x="48" y="114"/>
                  </a:lnTo>
                  <a:lnTo>
                    <a:pt x="27" y="146"/>
                  </a:lnTo>
                  <a:lnTo>
                    <a:pt x="10" y="190"/>
                  </a:lnTo>
                  <a:lnTo>
                    <a:pt x="0" y="234"/>
                  </a:lnTo>
                  <a:lnTo>
                    <a:pt x="0" y="277"/>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4" name="Freeform 118"/>
            <p:cNvSpPr>
              <a:spLocks noChangeArrowheads="1"/>
            </p:cNvSpPr>
            <p:nvPr/>
          </p:nvSpPr>
          <p:spPr bwMode="auto">
            <a:xfrm>
              <a:off x="8663187" y="6428318"/>
              <a:ext cx="60025" cy="436279"/>
            </a:xfrm>
            <a:custGeom>
              <a:avLst/>
              <a:gdLst>
                <a:gd name="T0" fmla="*/ 2147483647 w 174"/>
                <a:gd name="T1" fmla="*/ 2147483647 h 1218"/>
                <a:gd name="T2" fmla="*/ 0 w 174"/>
                <a:gd name="T3" fmla="*/ 2147483647 h 1218"/>
                <a:gd name="T4" fmla="*/ 0 w 174"/>
                <a:gd name="T5" fmla="*/ 0 h 1218"/>
                <a:gd name="T6" fmla="*/ 2147483647 w 174"/>
                <a:gd name="T7" fmla="*/ 0 h 1218"/>
                <a:gd name="T8" fmla="*/ 2147483647 w 174"/>
                <a:gd name="T9" fmla="*/ 2147483647 h 1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1218">
                  <a:moveTo>
                    <a:pt x="173" y="1217"/>
                  </a:moveTo>
                  <a:lnTo>
                    <a:pt x="0" y="1217"/>
                  </a:lnTo>
                  <a:lnTo>
                    <a:pt x="0" y="0"/>
                  </a:lnTo>
                  <a:lnTo>
                    <a:pt x="173" y="0"/>
                  </a:lnTo>
                  <a:lnTo>
                    <a:pt x="173" y="1217"/>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5" name="Freeform 119"/>
            <p:cNvSpPr>
              <a:spLocks noChangeArrowheads="1"/>
            </p:cNvSpPr>
            <p:nvPr/>
          </p:nvSpPr>
          <p:spPr bwMode="auto">
            <a:xfrm>
              <a:off x="8818372" y="6087201"/>
              <a:ext cx="61488" cy="777396"/>
            </a:xfrm>
            <a:custGeom>
              <a:avLst/>
              <a:gdLst>
                <a:gd name="T0" fmla="*/ 2147483647 w 175"/>
                <a:gd name="T1" fmla="*/ 2147483647 h 2163"/>
                <a:gd name="T2" fmla="*/ 0 w 175"/>
                <a:gd name="T3" fmla="*/ 2147483647 h 2163"/>
                <a:gd name="T4" fmla="*/ 0 w 175"/>
                <a:gd name="T5" fmla="*/ 0 h 2163"/>
                <a:gd name="T6" fmla="*/ 2147483647 w 175"/>
                <a:gd name="T7" fmla="*/ 0 h 2163"/>
                <a:gd name="T8" fmla="*/ 2147483647 w 175"/>
                <a:gd name="T9" fmla="*/ 2147483647 h 2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2163">
                  <a:moveTo>
                    <a:pt x="174" y="2162"/>
                  </a:moveTo>
                  <a:lnTo>
                    <a:pt x="0" y="2162"/>
                  </a:lnTo>
                  <a:lnTo>
                    <a:pt x="0" y="0"/>
                  </a:lnTo>
                  <a:lnTo>
                    <a:pt x="174" y="0"/>
                  </a:lnTo>
                  <a:lnTo>
                    <a:pt x="174" y="2162"/>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6" name="Freeform 120"/>
            <p:cNvSpPr>
              <a:spLocks noChangeArrowheads="1"/>
            </p:cNvSpPr>
            <p:nvPr/>
          </p:nvSpPr>
          <p:spPr bwMode="auto">
            <a:xfrm>
              <a:off x="8975021" y="6087201"/>
              <a:ext cx="62952" cy="777396"/>
            </a:xfrm>
            <a:custGeom>
              <a:avLst/>
              <a:gdLst>
                <a:gd name="T0" fmla="*/ 2147483647 w 175"/>
                <a:gd name="T1" fmla="*/ 2147483647 h 2163"/>
                <a:gd name="T2" fmla="*/ 0 w 175"/>
                <a:gd name="T3" fmla="*/ 2147483647 h 2163"/>
                <a:gd name="T4" fmla="*/ 0 w 175"/>
                <a:gd name="T5" fmla="*/ 0 h 2163"/>
                <a:gd name="T6" fmla="*/ 2147483647 w 175"/>
                <a:gd name="T7" fmla="*/ 0 h 2163"/>
                <a:gd name="T8" fmla="*/ 2147483647 w 175"/>
                <a:gd name="T9" fmla="*/ 2147483647 h 2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2163">
                  <a:moveTo>
                    <a:pt x="174" y="2162"/>
                  </a:moveTo>
                  <a:lnTo>
                    <a:pt x="0" y="2162"/>
                  </a:lnTo>
                  <a:lnTo>
                    <a:pt x="0" y="0"/>
                  </a:lnTo>
                  <a:lnTo>
                    <a:pt x="174" y="0"/>
                  </a:lnTo>
                  <a:lnTo>
                    <a:pt x="174" y="2162"/>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7" name="Freeform 121"/>
            <p:cNvSpPr>
              <a:spLocks noChangeArrowheads="1"/>
            </p:cNvSpPr>
            <p:nvPr/>
          </p:nvSpPr>
          <p:spPr bwMode="auto">
            <a:xfrm>
              <a:off x="9131670" y="6047672"/>
              <a:ext cx="60025" cy="816925"/>
            </a:xfrm>
            <a:custGeom>
              <a:avLst/>
              <a:gdLst>
                <a:gd name="T0" fmla="*/ 2147483647 w 174"/>
                <a:gd name="T1" fmla="*/ 2147483647 h 2271"/>
                <a:gd name="T2" fmla="*/ 0 w 174"/>
                <a:gd name="T3" fmla="*/ 2147483647 h 2271"/>
                <a:gd name="T4" fmla="*/ 0 w 174"/>
                <a:gd name="T5" fmla="*/ 0 h 2271"/>
                <a:gd name="T6" fmla="*/ 2147483647 w 174"/>
                <a:gd name="T7" fmla="*/ 0 h 2271"/>
                <a:gd name="T8" fmla="*/ 2147483647 w 174"/>
                <a:gd name="T9" fmla="*/ 2147483647 h 22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2271">
                  <a:moveTo>
                    <a:pt x="173" y="2270"/>
                  </a:moveTo>
                  <a:lnTo>
                    <a:pt x="0" y="2270"/>
                  </a:lnTo>
                  <a:lnTo>
                    <a:pt x="0" y="0"/>
                  </a:lnTo>
                  <a:lnTo>
                    <a:pt x="173" y="0"/>
                  </a:lnTo>
                  <a:lnTo>
                    <a:pt x="173" y="227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8" name="Freeform 122"/>
            <p:cNvSpPr>
              <a:spLocks noChangeArrowheads="1"/>
            </p:cNvSpPr>
            <p:nvPr/>
          </p:nvSpPr>
          <p:spPr bwMode="auto">
            <a:xfrm>
              <a:off x="9285391" y="5623105"/>
              <a:ext cx="61488" cy="1240028"/>
            </a:xfrm>
            <a:custGeom>
              <a:avLst/>
              <a:gdLst>
                <a:gd name="T0" fmla="*/ 2147483647 w 175"/>
                <a:gd name="T1" fmla="*/ 2147483647 h 3450"/>
                <a:gd name="T2" fmla="*/ 0 w 175"/>
                <a:gd name="T3" fmla="*/ 2147483647 h 3450"/>
                <a:gd name="T4" fmla="*/ 0 w 175"/>
                <a:gd name="T5" fmla="*/ 0 h 3450"/>
                <a:gd name="T6" fmla="*/ 2147483647 w 175"/>
                <a:gd name="T7" fmla="*/ 0 h 3450"/>
                <a:gd name="T8" fmla="*/ 2147483647 w 175"/>
                <a:gd name="T9" fmla="*/ 2147483647 h 3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3450">
                  <a:moveTo>
                    <a:pt x="174" y="3449"/>
                  </a:moveTo>
                  <a:lnTo>
                    <a:pt x="0" y="3449"/>
                  </a:lnTo>
                  <a:lnTo>
                    <a:pt x="0" y="0"/>
                  </a:lnTo>
                  <a:lnTo>
                    <a:pt x="174" y="0"/>
                  </a:lnTo>
                  <a:lnTo>
                    <a:pt x="174" y="3449"/>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9" name="Freeform 123"/>
            <p:cNvSpPr>
              <a:spLocks noChangeArrowheads="1"/>
            </p:cNvSpPr>
            <p:nvPr/>
          </p:nvSpPr>
          <p:spPr bwMode="auto">
            <a:xfrm>
              <a:off x="9442040" y="5623105"/>
              <a:ext cx="62953" cy="1240028"/>
            </a:xfrm>
            <a:custGeom>
              <a:avLst/>
              <a:gdLst>
                <a:gd name="T0" fmla="*/ 2147483647 w 175"/>
                <a:gd name="T1" fmla="*/ 2147483647 h 3450"/>
                <a:gd name="T2" fmla="*/ 0 w 175"/>
                <a:gd name="T3" fmla="*/ 2147483647 h 3450"/>
                <a:gd name="T4" fmla="*/ 0 w 175"/>
                <a:gd name="T5" fmla="*/ 0 h 3450"/>
                <a:gd name="T6" fmla="*/ 2147483647 w 175"/>
                <a:gd name="T7" fmla="*/ 0 h 3450"/>
                <a:gd name="T8" fmla="*/ 2147483647 w 175"/>
                <a:gd name="T9" fmla="*/ 2147483647 h 3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3450">
                  <a:moveTo>
                    <a:pt x="174" y="3449"/>
                  </a:moveTo>
                  <a:lnTo>
                    <a:pt x="0" y="3449"/>
                  </a:lnTo>
                  <a:lnTo>
                    <a:pt x="0" y="0"/>
                  </a:lnTo>
                  <a:lnTo>
                    <a:pt x="174" y="0"/>
                  </a:lnTo>
                  <a:lnTo>
                    <a:pt x="174" y="3449"/>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10" name="Freeform 124"/>
            <p:cNvSpPr>
              <a:spLocks noChangeArrowheads="1"/>
            </p:cNvSpPr>
            <p:nvPr/>
          </p:nvSpPr>
          <p:spPr bwMode="auto">
            <a:xfrm>
              <a:off x="9598689" y="5948118"/>
              <a:ext cx="60024" cy="916479"/>
            </a:xfrm>
            <a:custGeom>
              <a:avLst/>
              <a:gdLst>
                <a:gd name="T0" fmla="*/ 2147483647 w 174"/>
                <a:gd name="T1" fmla="*/ 2147483647 h 2548"/>
                <a:gd name="T2" fmla="*/ 0 w 174"/>
                <a:gd name="T3" fmla="*/ 2147483647 h 2548"/>
                <a:gd name="T4" fmla="*/ 0 w 174"/>
                <a:gd name="T5" fmla="*/ 0 h 2548"/>
                <a:gd name="T6" fmla="*/ 2147483647 w 174"/>
                <a:gd name="T7" fmla="*/ 0 h 2548"/>
                <a:gd name="T8" fmla="*/ 2147483647 w 174"/>
                <a:gd name="T9" fmla="*/ 2147483647 h 25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2548">
                  <a:moveTo>
                    <a:pt x="173" y="2547"/>
                  </a:moveTo>
                  <a:lnTo>
                    <a:pt x="0" y="2547"/>
                  </a:lnTo>
                  <a:lnTo>
                    <a:pt x="0" y="0"/>
                  </a:lnTo>
                  <a:lnTo>
                    <a:pt x="173" y="0"/>
                  </a:lnTo>
                  <a:lnTo>
                    <a:pt x="173" y="2547"/>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11" name="Freeform 125"/>
            <p:cNvSpPr>
              <a:spLocks noChangeArrowheads="1"/>
            </p:cNvSpPr>
            <p:nvPr/>
          </p:nvSpPr>
          <p:spPr bwMode="auto">
            <a:xfrm>
              <a:off x="9753875" y="5678738"/>
              <a:ext cx="60024" cy="1185859"/>
            </a:xfrm>
            <a:custGeom>
              <a:avLst/>
              <a:gdLst>
                <a:gd name="T0" fmla="*/ 2147483647 w 174"/>
                <a:gd name="T1" fmla="*/ 2147483647 h 3298"/>
                <a:gd name="T2" fmla="*/ 0 w 174"/>
                <a:gd name="T3" fmla="*/ 2147483647 h 3298"/>
                <a:gd name="T4" fmla="*/ 0 w 174"/>
                <a:gd name="T5" fmla="*/ 0 h 3298"/>
                <a:gd name="T6" fmla="*/ 2147483647 w 174"/>
                <a:gd name="T7" fmla="*/ 0 h 3298"/>
                <a:gd name="T8" fmla="*/ 2147483647 w 174"/>
                <a:gd name="T9" fmla="*/ 2147483647 h 3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3298">
                  <a:moveTo>
                    <a:pt x="173" y="3297"/>
                  </a:moveTo>
                  <a:lnTo>
                    <a:pt x="0" y="3297"/>
                  </a:lnTo>
                  <a:lnTo>
                    <a:pt x="0" y="0"/>
                  </a:lnTo>
                  <a:lnTo>
                    <a:pt x="173" y="0"/>
                  </a:lnTo>
                  <a:lnTo>
                    <a:pt x="173" y="3297"/>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12" name="Freeform 126"/>
            <p:cNvSpPr>
              <a:spLocks noChangeArrowheads="1"/>
            </p:cNvSpPr>
            <p:nvPr/>
          </p:nvSpPr>
          <p:spPr bwMode="auto">
            <a:xfrm>
              <a:off x="11623415" y="5656778"/>
              <a:ext cx="61488" cy="1206355"/>
            </a:xfrm>
            <a:custGeom>
              <a:avLst/>
              <a:gdLst>
                <a:gd name="T0" fmla="*/ 2147483647 w 175"/>
                <a:gd name="T1" fmla="*/ 2147483647 h 3358"/>
                <a:gd name="T2" fmla="*/ 0 w 175"/>
                <a:gd name="T3" fmla="*/ 2147483647 h 3358"/>
                <a:gd name="T4" fmla="*/ 0 w 175"/>
                <a:gd name="T5" fmla="*/ 0 h 3358"/>
                <a:gd name="T6" fmla="*/ 2147483647 w 175"/>
                <a:gd name="T7" fmla="*/ 0 h 3358"/>
                <a:gd name="T8" fmla="*/ 2147483647 w 175"/>
                <a:gd name="T9" fmla="*/ 2147483647 h 33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3358">
                  <a:moveTo>
                    <a:pt x="174" y="3357"/>
                  </a:moveTo>
                  <a:lnTo>
                    <a:pt x="0" y="3357"/>
                  </a:lnTo>
                  <a:lnTo>
                    <a:pt x="0" y="0"/>
                  </a:lnTo>
                  <a:lnTo>
                    <a:pt x="174" y="0"/>
                  </a:lnTo>
                  <a:lnTo>
                    <a:pt x="174" y="3357"/>
                  </a:lnTo>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13" name="Freeform 133"/>
            <p:cNvSpPr>
              <a:spLocks noChangeArrowheads="1"/>
            </p:cNvSpPr>
            <p:nvPr/>
          </p:nvSpPr>
          <p:spPr bwMode="auto">
            <a:xfrm>
              <a:off x="7885798" y="6510303"/>
              <a:ext cx="61488" cy="354294"/>
            </a:xfrm>
            <a:custGeom>
              <a:avLst/>
              <a:gdLst>
                <a:gd name="T0" fmla="*/ 0 w 175"/>
                <a:gd name="T1" fmla="*/ 0 h 989"/>
                <a:gd name="T2" fmla="*/ 0 w 175"/>
                <a:gd name="T3" fmla="*/ 2147483647 h 989"/>
                <a:gd name="T4" fmla="*/ 2147483647 w 175"/>
                <a:gd name="T5" fmla="*/ 2147483647 h 989"/>
                <a:gd name="T6" fmla="*/ 2147483647 w 175"/>
                <a:gd name="T7" fmla="*/ 2147483647 h 989"/>
                <a:gd name="T8" fmla="*/ 2147483647 w 175"/>
                <a:gd name="T9" fmla="*/ 2147483647 h 989"/>
                <a:gd name="T10" fmla="*/ 2147483647 w 175"/>
                <a:gd name="T11" fmla="*/ 2147483647 h 989"/>
                <a:gd name="T12" fmla="*/ 2147483647 w 175"/>
                <a:gd name="T13" fmla="*/ 2147483647 h 989"/>
                <a:gd name="T14" fmla="*/ 2147483647 w 175"/>
                <a:gd name="T15" fmla="*/ 2147483647 h 989"/>
                <a:gd name="T16" fmla="*/ 2147483647 w 175"/>
                <a:gd name="T17" fmla="*/ 2147483647 h 989"/>
                <a:gd name="T18" fmla="*/ 2147483647 w 175"/>
                <a:gd name="T19" fmla="*/ 2147483647 h 989"/>
                <a:gd name="T20" fmla="*/ 2147483647 w 175"/>
                <a:gd name="T21" fmla="*/ 2147483647 h 989"/>
                <a:gd name="T22" fmla="*/ 2147483647 w 175"/>
                <a:gd name="T23" fmla="*/ 2147483647 h 989"/>
                <a:gd name="T24" fmla="*/ 0 w 175"/>
                <a:gd name="T25" fmla="*/ 0 h 9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989">
                  <a:moveTo>
                    <a:pt x="0" y="0"/>
                  </a:moveTo>
                  <a:lnTo>
                    <a:pt x="0" y="988"/>
                  </a:lnTo>
                  <a:lnTo>
                    <a:pt x="174" y="988"/>
                  </a:lnTo>
                  <a:lnTo>
                    <a:pt x="174" y="271"/>
                  </a:lnTo>
                  <a:lnTo>
                    <a:pt x="135" y="255"/>
                  </a:lnTo>
                  <a:lnTo>
                    <a:pt x="103" y="227"/>
                  </a:lnTo>
                  <a:lnTo>
                    <a:pt x="76" y="195"/>
                  </a:lnTo>
                  <a:lnTo>
                    <a:pt x="49" y="162"/>
                  </a:lnTo>
                  <a:lnTo>
                    <a:pt x="27" y="125"/>
                  </a:lnTo>
                  <a:lnTo>
                    <a:pt x="10" y="86"/>
                  </a:lnTo>
                  <a:lnTo>
                    <a:pt x="6" y="43"/>
                  </a:lnTo>
                  <a:lnTo>
                    <a:pt x="0" y="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14" name="Freeform 135"/>
            <p:cNvSpPr>
              <a:spLocks noChangeArrowheads="1"/>
            </p:cNvSpPr>
            <p:nvPr/>
          </p:nvSpPr>
          <p:spPr bwMode="auto">
            <a:xfrm>
              <a:off x="8040983" y="6510303"/>
              <a:ext cx="61488" cy="354294"/>
            </a:xfrm>
            <a:custGeom>
              <a:avLst/>
              <a:gdLst>
                <a:gd name="T0" fmla="*/ 0 w 175"/>
                <a:gd name="T1" fmla="*/ 2147483647 h 989"/>
                <a:gd name="T2" fmla="*/ 0 w 175"/>
                <a:gd name="T3" fmla="*/ 2147483647 h 989"/>
                <a:gd name="T4" fmla="*/ 2147483647 w 175"/>
                <a:gd name="T5" fmla="*/ 2147483647 h 989"/>
                <a:gd name="T6" fmla="*/ 2147483647 w 175"/>
                <a:gd name="T7" fmla="*/ 0 h 989"/>
                <a:gd name="T8" fmla="*/ 2147483647 w 175"/>
                <a:gd name="T9" fmla="*/ 0 h 989"/>
                <a:gd name="T10" fmla="*/ 2147483647 w 175"/>
                <a:gd name="T11" fmla="*/ 2147483647 h 989"/>
                <a:gd name="T12" fmla="*/ 2147483647 w 175"/>
                <a:gd name="T13" fmla="*/ 2147483647 h 989"/>
                <a:gd name="T14" fmla="*/ 2147483647 w 175"/>
                <a:gd name="T15" fmla="*/ 2147483647 h 989"/>
                <a:gd name="T16" fmla="*/ 2147483647 w 175"/>
                <a:gd name="T17" fmla="*/ 2147483647 h 989"/>
                <a:gd name="T18" fmla="*/ 2147483647 w 175"/>
                <a:gd name="T19" fmla="*/ 2147483647 h 989"/>
                <a:gd name="T20" fmla="*/ 2147483647 w 175"/>
                <a:gd name="T21" fmla="*/ 2147483647 h 989"/>
                <a:gd name="T22" fmla="*/ 2147483647 w 175"/>
                <a:gd name="T23" fmla="*/ 2147483647 h 989"/>
                <a:gd name="T24" fmla="*/ 0 w 175"/>
                <a:gd name="T25" fmla="*/ 2147483647 h 9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989">
                  <a:moveTo>
                    <a:pt x="0" y="271"/>
                  </a:moveTo>
                  <a:lnTo>
                    <a:pt x="0" y="988"/>
                  </a:lnTo>
                  <a:lnTo>
                    <a:pt x="174" y="988"/>
                  </a:lnTo>
                  <a:lnTo>
                    <a:pt x="174" y="0"/>
                  </a:lnTo>
                  <a:lnTo>
                    <a:pt x="168" y="43"/>
                  </a:lnTo>
                  <a:lnTo>
                    <a:pt x="157" y="86"/>
                  </a:lnTo>
                  <a:lnTo>
                    <a:pt x="147" y="125"/>
                  </a:lnTo>
                  <a:lnTo>
                    <a:pt x="125" y="162"/>
                  </a:lnTo>
                  <a:lnTo>
                    <a:pt x="98" y="195"/>
                  </a:lnTo>
                  <a:lnTo>
                    <a:pt x="71" y="227"/>
                  </a:lnTo>
                  <a:lnTo>
                    <a:pt x="38" y="255"/>
                  </a:lnTo>
                  <a:lnTo>
                    <a:pt x="0" y="271"/>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15" name="Freeform 136"/>
            <p:cNvSpPr>
              <a:spLocks noChangeArrowheads="1"/>
            </p:cNvSpPr>
            <p:nvPr/>
          </p:nvSpPr>
          <p:spPr bwMode="auto">
            <a:xfrm>
              <a:off x="8040983" y="6510303"/>
              <a:ext cx="0" cy="0"/>
            </a:xfrm>
            <a:custGeom>
              <a:avLst/>
              <a:gdLst>
                <a:gd name="T0" fmla="*/ 0 w 1"/>
                <a:gd name="T1" fmla="*/ 0 h 1"/>
                <a:gd name="T2" fmla="*/ 0 w 1"/>
                <a:gd name="T3" fmla="*/ 0 h 1"/>
                <a:gd name="T4" fmla="*/ 0 60000 65536"/>
                <a:gd name="T5" fmla="*/ 0 60000 65536"/>
              </a:gdLst>
              <a:ahLst/>
              <a:cxnLst>
                <a:cxn ang="T4">
                  <a:pos x="T0" y="T1"/>
                </a:cxn>
                <a:cxn ang="T5">
                  <a:pos x="T2" y="T3"/>
                </a:cxn>
              </a:cxnLst>
              <a:rect l="0" t="0" r="r" b="b"/>
              <a:pathLst>
                <a:path w="1" h="1">
                  <a:moveTo>
                    <a:pt x="0" y="0"/>
                  </a:moveTo>
                  <a:lnTo>
                    <a:pt x="0" y="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16" name="Freeform 137"/>
            <p:cNvSpPr>
              <a:spLocks noChangeArrowheads="1"/>
            </p:cNvSpPr>
            <p:nvPr/>
          </p:nvSpPr>
          <p:spPr bwMode="auto">
            <a:xfrm>
              <a:off x="8040983" y="6160402"/>
              <a:ext cx="61488" cy="348438"/>
            </a:xfrm>
            <a:custGeom>
              <a:avLst/>
              <a:gdLst>
                <a:gd name="T0" fmla="*/ 2147483647 w 175"/>
                <a:gd name="T1" fmla="*/ 2147483647 h 969"/>
                <a:gd name="T2" fmla="*/ 2147483647 w 175"/>
                <a:gd name="T3" fmla="*/ 0 h 969"/>
                <a:gd name="T4" fmla="*/ 0 w 175"/>
                <a:gd name="T5" fmla="*/ 0 h 969"/>
                <a:gd name="T6" fmla="*/ 0 w 175"/>
                <a:gd name="T7" fmla="*/ 2147483647 h 969"/>
                <a:gd name="T8" fmla="*/ 0 w 175"/>
                <a:gd name="T9" fmla="*/ 2147483647 h 969"/>
                <a:gd name="T10" fmla="*/ 2147483647 w 175"/>
                <a:gd name="T11" fmla="*/ 2147483647 h 969"/>
                <a:gd name="T12" fmla="*/ 2147483647 w 175"/>
                <a:gd name="T13" fmla="*/ 2147483647 h 969"/>
                <a:gd name="T14" fmla="*/ 2147483647 w 175"/>
                <a:gd name="T15" fmla="*/ 2147483647 h 969"/>
                <a:gd name="T16" fmla="*/ 2147483647 w 175"/>
                <a:gd name="T17" fmla="*/ 2147483647 h 969"/>
                <a:gd name="T18" fmla="*/ 2147483647 w 175"/>
                <a:gd name="T19" fmla="*/ 2147483647 h 969"/>
                <a:gd name="T20" fmla="*/ 2147483647 w 175"/>
                <a:gd name="T21" fmla="*/ 2147483647 h 969"/>
                <a:gd name="T22" fmla="*/ 2147483647 w 175"/>
                <a:gd name="T23" fmla="*/ 2147483647 h 969"/>
                <a:gd name="T24" fmla="*/ 2147483647 w 175"/>
                <a:gd name="T25" fmla="*/ 2147483647 h 9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969">
                  <a:moveTo>
                    <a:pt x="174" y="968"/>
                  </a:moveTo>
                  <a:lnTo>
                    <a:pt x="174" y="0"/>
                  </a:lnTo>
                  <a:lnTo>
                    <a:pt x="0" y="0"/>
                  </a:lnTo>
                  <a:lnTo>
                    <a:pt x="0" y="696"/>
                  </a:lnTo>
                  <a:lnTo>
                    <a:pt x="38" y="712"/>
                  </a:lnTo>
                  <a:lnTo>
                    <a:pt x="71" y="739"/>
                  </a:lnTo>
                  <a:lnTo>
                    <a:pt x="98" y="772"/>
                  </a:lnTo>
                  <a:lnTo>
                    <a:pt x="125" y="804"/>
                  </a:lnTo>
                  <a:lnTo>
                    <a:pt x="147" y="843"/>
                  </a:lnTo>
                  <a:lnTo>
                    <a:pt x="157" y="881"/>
                  </a:lnTo>
                  <a:lnTo>
                    <a:pt x="168" y="924"/>
                  </a:lnTo>
                  <a:lnTo>
                    <a:pt x="174" y="968"/>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17" name="Freeform 138"/>
            <p:cNvSpPr>
              <a:spLocks noChangeArrowheads="1"/>
            </p:cNvSpPr>
            <p:nvPr/>
          </p:nvSpPr>
          <p:spPr bwMode="auto">
            <a:xfrm>
              <a:off x="7947286" y="6510303"/>
              <a:ext cx="92232" cy="108338"/>
            </a:xfrm>
            <a:custGeom>
              <a:avLst/>
              <a:gdLst>
                <a:gd name="T0" fmla="*/ 2147483647 w 261"/>
                <a:gd name="T1" fmla="*/ 2147483647 h 305"/>
                <a:gd name="T2" fmla="*/ 2147483647 w 261"/>
                <a:gd name="T3" fmla="*/ 2147483647 h 305"/>
                <a:gd name="T4" fmla="*/ 2147483647 w 261"/>
                <a:gd name="T5" fmla="*/ 2147483647 h 305"/>
                <a:gd name="T6" fmla="*/ 2147483647 w 261"/>
                <a:gd name="T7" fmla="*/ 2147483647 h 305"/>
                <a:gd name="T8" fmla="*/ 2147483647 w 261"/>
                <a:gd name="T9" fmla="*/ 2147483647 h 305"/>
                <a:gd name="T10" fmla="*/ 2147483647 w 261"/>
                <a:gd name="T11" fmla="*/ 2147483647 h 305"/>
                <a:gd name="T12" fmla="*/ 2147483647 w 261"/>
                <a:gd name="T13" fmla="*/ 2147483647 h 305"/>
                <a:gd name="T14" fmla="*/ 2147483647 w 261"/>
                <a:gd name="T15" fmla="*/ 2147483647 h 305"/>
                <a:gd name="T16" fmla="*/ 2147483647 w 261"/>
                <a:gd name="T17" fmla="*/ 2147483647 h 305"/>
                <a:gd name="T18" fmla="*/ 0 w 261"/>
                <a:gd name="T19" fmla="*/ 0 h 305"/>
                <a:gd name="T20" fmla="*/ 0 w 261"/>
                <a:gd name="T21" fmla="*/ 2147483647 h 305"/>
                <a:gd name="T22" fmla="*/ 0 w 261"/>
                <a:gd name="T23" fmla="*/ 2147483647 h 305"/>
                <a:gd name="T24" fmla="*/ 2147483647 w 261"/>
                <a:gd name="T25" fmla="*/ 2147483647 h 305"/>
                <a:gd name="T26" fmla="*/ 2147483647 w 261"/>
                <a:gd name="T27" fmla="*/ 2147483647 h 305"/>
                <a:gd name="T28" fmla="*/ 2147483647 w 261"/>
                <a:gd name="T29" fmla="*/ 2147483647 h 305"/>
                <a:gd name="T30" fmla="*/ 2147483647 w 261"/>
                <a:gd name="T31" fmla="*/ 2147483647 h 305"/>
                <a:gd name="T32" fmla="*/ 2147483647 w 261"/>
                <a:gd name="T33" fmla="*/ 2147483647 h 305"/>
                <a:gd name="T34" fmla="*/ 2147483647 w 261"/>
                <a:gd name="T35" fmla="*/ 2147483647 h 305"/>
                <a:gd name="T36" fmla="*/ 2147483647 w 261"/>
                <a:gd name="T37" fmla="*/ 2147483647 h 305"/>
                <a:gd name="T38" fmla="*/ 2147483647 w 261"/>
                <a:gd name="T39" fmla="*/ 2147483647 h 305"/>
                <a:gd name="T40" fmla="*/ 2147483647 w 261"/>
                <a:gd name="T41" fmla="*/ 2147483647 h 305"/>
                <a:gd name="T42" fmla="*/ 2147483647 w 261"/>
                <a:gd name="T43" fmla="*/ 0 h 305"/>
                <a:gd name="T44" fmla="*/ 2147483647 w 261"/>
                <a:gd name="T45" fmla="*/ 0 h 305"/>
                <a:gd name="T46" fmla="*/ 2147483647 w 261"/>
                <a:gd name="T47" fmla="*/ 2147483647 h 305"/>
                <a:gd name="T48" fmla="*/ 2147483647 w 261"/>
                <a:gd name="T49" fmla="*/ 2147483647 h 305"/>
                <a:gd name="T50" fmla="*/ 2147483647 w 261"/>
                <a:gd name="T51" fmla="*/ 2147483647 h 305"/>
                <a:gd name="T52" fmla="*/ 2147483647 w 261"/>
                <a:gd name="T53" fmla="*/ 2147483647 h 305"/>
                <a:gd name="T54" fmla="*/ 2147483647 w 261"/>
                <a:gd name="T55" fmla="*/ 2147483647 h 305"/>
                <a:gd name="T56" fmla="*/ 2147483647 w 261"/>
                <a:gd name="T57" fmla="*/ 2147483647 h 305"/>
                <a:gd name="T58" fmla="*/ 2147483647 w 261"/>
                <a:gd name="T59" fmla="*/ 2147483647 h 305"/>
                <a:gd name="T60" fmla="*/ 2147483647 w 261"/>
                <a:gd name="T61" fmla="*/ 2147483647 h 3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1" h="305">
                  <a:moveTo>
                    <a:pt x="130" y="130"/>
                  </a:moveTo>
                  <a:lnTo>
                    <a:pt x="130" y="130"/>
                  </a:lnTo>
                  <a:lnTo>
                    <a:pt x="103" y="125"/>
                  </a:lnTo>
                  <a:lnTo>
                    <a:pt x="81" y="119"/>
                  </a:lnTo>
                  <a:lnTo>
                    <a:pt x="59" y="108"/>
                  </a:lnTo>
                  <a:lnTo>
                    <a:pt x="38" y="92"/>
                  </a:lnTo>
                  <a:lnTo>
                    <a:pt x="21" y="70"/>
                  </a:lnTo>
                  <a:lnTo>
                    <a:pt x="11" y="48"/>
                  </a:lnTo>
                  <a:lnTo>
                    <a:pt x="5" y="27"/>
                  </a:lnTo>
                  <a:lnTo>
                    <a:pt x="0" y="0"/>
                  </a:lnTo>
                  <a:lnTo>
                    <a:pt x="0" y="271"/>
                  </a:lnTo>
                  <a:lnTo>
                    <a:pt x="32" y="287"/>
                  </a:lnTo>
                  <a:lnTo>
                    <a:pt x="59" y="293"/>
                  </a:lnTo>
                  <a:lnTo>
                    <a:pt x="97" y="298"/>
                  </a:lnTo>
                  <a:lnTo>
                    <a:pt x="130" y="304"/>
                  </a:lnTo>
                  <a:lnTo>
                    <a:pt x="163" y="298"/>
                  </a:lnTo>
                  <a:lnTo>
                    <a:pt x="195" y="293"/>
                  </a:lnTo>
                  <a:lnTo>
                    <a:pt x="228" y="287"/>
                  </a:lnTo>
                  <a:lnTo>
                    <a:pt x="260" y="271"/>
                  </a:lnTo>
                  <a:lnTo>
                    <a:pt x="260" y="0"/>
                  </a:lnTo>
                  <a:lnTo>
                    <a:pt x="255" y="27"/>
                  </a:lnTo>
                  <a:lnTo>
                    <a:pt x="249" y="48"/>
                  </a:lnTo>
                  <a:lnTo>
                    <a:pt x="238" y="70"/>
                  </a:lnTo>
                  <a:lnTo>
                    <a:pt x="222" y="92"/>
                  </a:lnTo>
                  <a:lnTo>
                    <a:pt x="200" y="108"/>
                  </a:lnTo>
                  <a:lnTo>
                    <a:pt x="179" y="119"/>
                  </a:lnTo>
                  <a:lnTo>
                    <a:pt x="157" y="125"/>
                  </a:lnTo>
                  <a:lnTo>
                    <a:pt x="130" y="130"/>
                  </a:lnTo>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18" name="Freeform 139"/>
            <p:cNvSpPr>
              <a:spLocks noChangeArrowheads="1"/>
            </p:cNvSpPr>
            <p:nvPr/>
          </p:nvSpPr>
          <p:spPr bwMode="auto">
            <a:xfrm>
              <a:off x="8103935" y="6510303"/>
              <a:ext cx="0" cy="0"/>
            </a:xfrm>
            <a:custGeom>
              <a:avLst/>
              <a:gdLst>
                <a:gd name="T0" fmla="*/ 0 w 1"/>
                <a:gd name="T1" fmla="*/ 0 h 1"/>
                <a:gd name="T2" fmla="*/ 0 w 1"/>
                <a:gd name="T3" fmla="*/ 0 h 1"/>
                <a:gd name="T4" fmla="*/ 0 60000 65536"/>
                <a:gd name="T5" fmla="*/ 0 60000 65536"/>
              </a:gdLst>
              <a:ahLst/>
              <a:cxnLst>
                <a:cxn ang="T4">
                  <a:pos x="T0" y="T1"/>
                </a:cxn>
                <a:cxn ang="T5">
                  <a:pos x="T2" y="T3"/>
                </a:cxn>
              </a:cxnLst>
              <a:rect l="0" t="0" r="r" b="b"/>
              <a:pathLst>
                <a:path w="1" h="1">
                  <a:moveTo>
                    <a:pt x="0" y="0"/>
                  </a:moveTo>
                  <a:lnTo>
                    <a:pt x="0"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19" name="Freeform 140"/>
            <p:cNvSpPr>
              <a:spLocks noChangeArrowheads="1"/>
            </p:cNvSpPr>
            <p:nvPr/>
          </p:nvSpPr>
          <p:spPr bwMode="auto">
            <a:xfrm>
              <a:off x="7947286" y="6399037"/>
              <a:ext cx="92232" cy="108338"/>
            </a:xfrm>
            <a:custGeom>
              <a:avLst/>
              <a:gdLst>
                <a:gd name="T0" fmla="*/ 2147483647 w 261"/>
                <a:gd name="T1" fmla="*/ 2147483647 h 306"/>
                <a:gd name="T2" fmla="*/ 2147483647 w 261"/>
                <a:gd name="T3" fmla="*/ 2147483647 h 306"/>
                <a:gd name="T4" fmla="*/ 2147483647 w 261"/>
                <a:gd name="T5" fmla="*/ 2147483647 h 306"/>
                <a:gd name="T6" fmla="*/ 2147483647 w 261"/>
                <a:gd name="T7" fmla="*/ 2147483647 h 306"/>
                <a:gd name="T8" fmla="*/ 2147483647 w 261"/>
                <a:gd name="T9" fmla="*/ 2147483647 h 306"/>
                <a:gd name="T10" fmla="*/ 2147483647 w 261"/>
                <a:gd name="T11" fmla="*/ 2147483647 h 306"/>
                <a:gd name="T12" fmla="*/ 2147483647 w 261"/>
                <a:gd name="T13" fmla="*/ 2147483647 h 306"/>
                <a:gd name="T14" fmla="*/ 2147483647 w 261"/>
                <a:gd name="T15" fmla="*/ 2147483647 h 306"/>
                <a:gd name="T16" fmla="*/ 2147483647 w 261"/>
                <a:gd name="T17" fmla="*/ 2147483647 h 306"/>
                <a:gd name="T18" fmla="*/ 2147483647 w 261"/>
                <a:gd name="T19" fmla="*/ 2147483647 h 306"/>
                <a:gd name="T20" fmla="*/ 2147483647 w 261"/>
                <a:gd name="T21" fmla="*/ 2147483647 h 306"/>
                <a:gd name="T22" fmla="*/ 2147483647 w 261"/>
                <a:gd name="T23" fmla="*/ 2147483647 h 306"/>
                <a:gd name="T24" fmla="*/ 2147483647 w 261"/>
                <a:gd name="T25" fmla="*/ 2147483647 h 306"/>
                <a:gd name="T26" fmla="*/ 2147483647 w 261"/>
                <a:gd name="T27" fmla="*/ 2147483647 h 306"/>
                <a:gd name="T28" fmla="*/ 2147483647 w 261"/>
                <a:gd name="T29" fmla="*/ 2147483647 h 306"/>
                <a:gd name="T30" fmla="*/ 2147483647 w 261"/>
                <a:gd name="T31" fmla="*/ 0 h 306"/>
                <a:gd name="T32" fmla="*/ 2147483647 w 261"/>
                <a:gd name="T33" fmla="*/ 0 h 306"/>
                <a:gd name="T34" fmla="*/ 2147483647 w 261"/>
                <a:gd name="T35" fmla="*/ 2147483647 h 306"/>
                <a:gd name="T36" fmla="*/ 2147483647 w 261"/>
                <a:gd name="T37" fmla="*/ 2147483647 h 306"/>
                <a:gd name="T38" fmla="*/ 2147483647 w 261"/>
                <a:gd name="T39" fmla="*/ 2147483647 h 306"/>
                <a:gd name="T40" fmla="*/ 0 w 261"/>
                <a:gd name="T41" fmla="*/ 2147483647 h 306"/>
                <a:gd name="T42" fmla="*/ 0 w 261"/>
                <a:gd name="T43" fmla="*/ 2147483647 h 306"/>
                <a:gd name="T44" fmla="*/ 0 w 261"/>
                <a:gd name="T45" fmla="*/ 2147483647 h 306"/>
                <a:gd name="T46" fmla="*/ 2147483647 w 261"/>
                <a:gd name="T47" fmla="*/ 2147483647 h 306"/>
                <a:gd name="T48" fmla="*/ 2147483647 w 261"/>
                <a:gd name="T49" fmla="*/ 2147483647 h 306"/>
                <a:gd name="T50" fmla="*/ 2147483647 w 261"/>
                <a:gd name="T51" fmla="*/ 2147483647 h 306"/>
                <a:gd name="T52" fmla="*/ 2147483647 w 261"/>
                <a:gd name="T53" fmla="*/ 2147483647 h 306"/>
                <a:gd name="T54" fmla="*/ 2147483647 w 261"/>
                <a:gd name="T55" fmla="*/ 2147483647 h 306"/>
                <a:gd name="T56" fmla="*/ 2147483647 w 261"/>
                <a:gd name="T57" fmla="*/ 2147483647 h 306"/>
                <a:gd name="T58" fmla="*/ 2147483647 w 261"/>
                <a:gd name="T59" fmla="*/ 2147483647 h 306"/>
                <a:gd name="T60" fmla="*/ 2147483647 w 261"/>
                <a:gd name="T61" fmla="*/ 2147483647 h 3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1" h="306">
                  <a:moveTo>
                    <a:pt x="130" y="174"/>
                  </a:moveTo>
                  <a:lnTo>
                    <a:pt x="130" y="174"/>
                  </a:lnTo>
                  <a:lnTo>
                    <a:pt x="157" y="180"/>
                  </a:lnTo>
                  <a:lnTo>
                    <a:pt x="179" y="185"/>
                  </a:lnTo>
                  <a:lnTo>
                    <a:pt x="200" y="196"/>
                  </a:lnTo>
                  <a:lnTo>
                    <a:pt x="222" y="212"/>
                  </a:lnTo>
                  <a:lnTo>
                    <a:pt x="238" y="234"/>
                  </a:lnTo>
                  <a:lnTo>
                    <a:pt x="249" y="255"/>
                  </a:lnTo>
                  <a:lnTo>
                    <a:pt x="255" y="278"/>
                  </a:lnTo>
                  <a:lnTo>
                    <a:pt x="260" y="305"/>
                  </a:lnTo>
                  <a:lnTo>
                    <a:pt x="260" y="33"/>
                  </a:lnTo>
                  <a:lnTo>
                    <a:pt x="228" y="16"/>
                  </a:lnTo>
                  <a:lnTo>
                    <a:pt x="195" y="11"/>
                  </a:lnTo>
                  <a:lnTo>
                    <a:pt x="163" y="5"/>
                  </a:lnTo>
                  <a:lnTo>
                    <a:pt x="130" y="0"/>
                  </a:lnTo>
                  <a:lnTo>
                    <a:pt x="97" y="5"/>
                  </a:lnTo>
                  <a:lnTo>
                    <a:pt x="59" y="11"/>
                  </a:lnTo>
                  <a:lnTo>
                    <a:pt x="32" y="16"/>
                  </a:lnTo>
                  <a:lnTo>
                    <a:pt x="0" y="33"/>
                  </a:lnTo>
                  <a:lnTo>
                    <a:pt x="0" y="305"/>
                  </a:lnTo>
                  <a:lnTo>
                    <a:pt x="5" y="278"/>
                  </a:lnTo>
                  <a:lnTo>
                    <a:pt x="11" y="255"/>
                  </a:lnTo>
                  <a:lnTo>
                    <a:pt x="21" y="234"/>
                  </a:lnTo>
                  <a:lnTo>
                    <a:pt x="38" y="212"/>
                  </a:lnTo>
                  <a:lnTo>
                    <a:pt x="59" y="196"/>
                  </a:lnTo>
                  <a:lnTo>
                    <a:pt x="81" y="185"/>
                  </a:lnTo>
                  <a:lnTo>
                    <a:pt x="103" y="180"/>
                  </a:lnTo>
                  <a:lnTo>
                    <a:pt x="130" y="174"/>
                  </a:lnTo>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20" name="Freeform 141"/>
            <p:cNvSpPr>
              <a:spLocks noChangeArrowheads="1"/>
            </p:cNvSpPr>
            <p:nvPr/>
          </p:nvSpPr>
          <p:spPr bwMode="auto">
            <a:xfrm>
              <a:off x="7885798" y="6412214"/>
              <a:ext cx="61488" cy="193251"/>
            </a:xfrm>
            <a:custGeom>
              <a:avLst/>
              <a:gdLst>
                <a:gd name="T0" fmla="*/ 2147483647 w 175"/>
                <a:gd name="T1" fmla="*/ 0 h 544"/>
                <a:gd name="T2" fmla="*/ 2147483647 w 175"/>
                <a:gd name="T3" fmla="*/ 0 h 544"/>
                <a:gd name="T4" fmla="*/ 2147483647 w 175"/>
                <a:gd name="T5" fmla="*/ 2147483647 h 544"/>
                <a:gd name="T6" fmla="*/ 2147483647 w 175"/>
                <a:gd name="T7" fmla="*/ 2147483647 h 544"/>
                <a:gd name="T8" fmla="*/ 2147483647 w 175"/>
                <a:gd name="T9" fmla="*/ 2147483647 h 544"/>
                <a:gd name="T10" fmla="*/ 2147483647 w 175"/>
                <a:gd name="T11" fmla="*/ 2147483647 h 544"/>
                <a:gd name="T12" fmla="*/ 2147483647 w 175"/>
                <a:gd name="T13" fmla="*/ 2147483647 h 544"/>
                <a:gd name="T14" fmla="*/ 2147483647 w 175"/>
                <a:gd name="T15" fmla="*/ 2147483647 h 544"/>
                <a:gd name="T16" fmla="*/ 2147483647 w 175"/>
                <a:gd name="T17" fmla="*/ 2147483647 h 544"/>
                <a:gd name="T18" fmla="*/ 0 w 175"/>
                <a:gd name="T19" fmla="*/ 2147483647 h 544"/>
                <a:gd name="T20" fmla="*/ 0 w 175"/>
                <a:gd name="T21" fmla="*/ 2147483647 h 544"/>
                <a:gd name="T22" fmla="*/ 2147483647 w 175"/>
                <a:gd name="T23" fmla="*/ 2147483647 h 544"/>
                <a:gd name="T24" fmla="*/ 2147483647 w 175"/>
                <a:gd name="T25" fmla="*/ 2147483647 h 544"/>
                <a:gd name="T26" fmla="*/ 2147483647 w 175"/>
                <a:gd name="T27" fmla="*/ 2147483647 h 544"/>
                <a:gd name="T28" fmla="*/ 2147483647 w 175"/>
                <a:gd name="T29" fmla="*/ 2147483647 h 544"/>
                <a:gd name="T30" fmla="*/ 2147483647 w 175"/>
                <a:gd name="T31" fmla="*/ 2147483647 h 544"/>
                <a:gd name="T32" fmla="*/ 2147483647 w 175"/>
                <a:gd name="T33" fmla="*/ 2147483647 h 544"/>
                <a:gd name="T34" fmla="*/ 2147483647 w 175"/>
                <a:gd name="T35" fmla="*/ 2147483647 h 544"/>
                <a:gd name="T36" fmla="*/ 2147483647 w 175"/>
                <a:gd name="T37" fmla="*/ 2147483647 h 544"/>
                <a:gd name="T38" fmla="*/ 2147483647 w 175"/>
                <a:gd name="T39" fmla="*/ 2147483647 h 544"/>
                <a:gd name="T40" fmla="*/ 2147483647 w 175"/>
                <a:gd name="T41" fmla="*/ 0 h 5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5" h="544">
                  <a:moveTo>
                    <a:pt x="174" y="0"/>
                  </a:moveTo>
                  <a:lnTo>
                    <a:pt x="174" y="0"/>
                  </a:lnTo>
                  <a:lnTo>
                    <a:pt x="135" y="16"/>
                  </a:lnTo>
                  <a:lnTo>
                    <a:pt x="103" y="43"/>
                  </a:lnTo>
                  <a:lnTo>
                    <a:pt x="76" y="76"/>
                  </a:lnTo>
                  <a:lnTo>
                    <a:pt x="49" y="108"/>
                  </a:lnTo>
                  <a:lnTo>
                    <a:pt x="27" y="147"/>
                  </a:lnTo>
                  <a:lnTo>
                    <a:pt x="10" y="185"/>
                  </a:lnTo>
                  <a:lnTo>
                    <a:pt x="6" y="228"/>
                  </a:lnTo>
                  <a:lnTo>
                    <a:pt x="0" y="272"/>
                  </a:lnTo>
                  <a:lnTo>
                    <a:pt x="6" y="315"/>
                  </a:lnTo>
                  <a:lnTo>
                    <a:pt x="10" y="358"/>
                  </a:lnTo>
                  <a:lnTo>
                    <a:pt x="27" y="397"/>
                  </a:lnTo>
                  <a:lnTo>
                    <a:pt x="49" y="434"/>
                  </a:lnTo>
                  <a:lnTo>
                    <a:pt x="76" y="467"/>
                  </a:lnTo>
                  <a:lnTo>
                    <a:pt x="103" y="499"/>
                  </a:lnTo>
                  <a:lnTo>
                    <a:pt x="135" y="527"/>
                  </a:lnTo>
                  <a:lnTo>
                    <a:pt x="174" y="543"/>
                  </a:lnTo>
                  <a:lnTo>
                    <a:pt x="174" y="272"/>
                  </a:lnTo>
                  <a:lnTo>
                    <a:pt x="174"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21" name="Freeform 142"/>
            <p:cNvSpPr>
              <a:spLocks noChangeArrowheads="1"/>
            </p:cNvSpPr>
            <p:nvPr/>
          </p:nvSpPr>
          <p:spPr bwMode="auto">
            <a:xfrm>
              <a:off x="8040983" y="6412214"/>
              <a:ext cx="61488" cy="193251"/>
            </a:xfrm>
            <a:custGeom>
              <a:avLst/>
              <a:gdLst>
                <a:gd name="T0" fmla="*/ 2147483647 w 175"/>
                <a:gd name="T1" fmla="*/ 2147483647 h 544"/>
                <a:gd name="T2" fmla="*/ 2147483647 w 175"/>
                <a:gd name="T3" fmla="*/ 2147483647 h 544"/>
                <a:gd name="T4" fmla="*/ 2147483647 w 175"/>
                <a:gd name="T5" fmla="*/ 2147483647 h 544"/>
                <a:gd name="T6" fmla="*/ 2147483647 w 175"/>
                <a:gd name="T7" fmla="*/ 2147483647 h 544"/>
                <a:gd name="T8" fmla="*/ 2147483647 w 175"/>
                <a:gd name="T9" fmla="*/ 2147483647 h 544"/>
                <a:gd name="T10" fmla="*/ 2147483647 w 175"/>
                <a:gd name="T11" fmla="*/ 2147483647 h 544"/>
                <a:gd name="T12" fmla="*/ 2147483647 w 175"/>
                <a:gd name="T13" fmla="*/ 2147483647 h 544"/>
                <a:gd name="T14" fmla="*/ 2147483647 w 175"/>
                <a:gd name="T15" fmla="*/ 2147483647 h 544"/>
                <a:gd name="T16" fmla="*/ 2147483647 w 175"/>
                <a:gd name="T17" fmla="*/ 2147483647 h 544"/>
                <a:gd name="T18" fmla="*/ 2147483647 w 175"/>
                <a:gd name="T19" fmla="*/ 2147483647 h 544"/>
                <a:gd name="T20" fmla="*/ 0 w 175"/>
                <a:gd name="T21" fmla="*/ 0 h 544"/>
                <a:gd name="T22" fmla="*/ 0 w 175"/>
                <a:gd name="T23" fmla="*/ 2147483647 h 544"/>
                <a:gd name="T24" fmla="*/ 0 w 175"/>
                <a:gd name="T25" fmla="*/ 2147483647 h 544"/>
                <a:gd name="T26" fmla="*/ 0 w 175"/>
                <a:gd name="T27" fmla="*/ 2147483647 h 544"/>
                <a:gd name="T28" fmla="*/ 0 w 175"/>
                <a:gd name="T29" fmla="*/ 2147483647 h 544"/>
                <a:gd name="T30" fmla="*/ 0 w 175"/>
                <a:gd name="T31" fmla="*/ 2147483647 h 544"/>
                <a:gd name="T32" fmla="*/ 0 w 175"/>
                <a:gd name="T33" fmla="*/ 2147483647 h 544"/>
                <a:gd name="T34" fmla="*/ 0 w 175"/>
                <a:gd name="T35" fmla="*/ 2147483647 h 544"/>
                <a:gd name="T36" fmla="*/ 2147483647 w 175"/>
                <a:gd name="T37" fmla="*/ 2147483647 h 544"/>
                <a:gd name="T38" fmla="*/ 2147483647 w 175"/>
                <a:gd name="T39" fmla="*/ 2147483647 h 544"/>
                <a:gd name="T40" fmla="*/ 2147483647 w 175"/>
                <a:gd name="T41" fmla="*/ 2147483647 h 544"/>
                <a:gd name="T42" fmla="*/ 2147483647 w 175"/>
                <a:gd name="T43" fmla="*/ 2147483647 h 544"/>
                <a:gd name="T44" fmla="*/ 2147483647 w 175"/>
                <a:gd name="T45" fmla="*/ 2147483647 h 544"/>
                <a:gd name="T46" fmla="*/ 2147483647 w 175"/>
                <a:gd name="T47" fmla="*/ 2147483647 h 544"/>
                <a:gd name="T48" fmla="*/ 2147483647 w 175"/>
                <a:gd name="T49" fmla="*/ 2147483647 h 544"/>
                <a:gd name="T50" fmla="*/ 2147483647 w 175"/>
                <a:gd name="T51" fmla="*/ 2147483647 h 5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5" h="544">
                  <a:moveTo>
                    <a:pt x="174" y="272"/>
                  </a:moveTo>
                  <a:lnTo>
                    <a:pt x="174" y="272"/>
                  </a:lnTo>
                  <a:lnTo>
                    <a:pt x="168" y="228"/>
                  </a:lnTo>
                  <a:lnTo>
                    <a:pt x="157" y="185"/>
                  </a:lnTo>
                  <a:lnTo>
                    <a:pt x="147" y="147"/>
                  </a:lnTo>
                  <a:lnTo>
                    <a:pt x="125" y="108"/>
                  </a:lnTo>
                  <a:lnTo>
                    <a:pt x="98" y="76"/>
                  </a:lnTo>
                  <a:lnTo>
                    <a:pt x="71" y="43"/>
                  </a:lnTo>
                  <a:lnTo>
                    <a:pt x="38" y="16"/>
                  </a:lnTo>
                  <a:lnTo>
                    <a:pt x="0" y="0"/>
                  </a:lnTo>
                  <a:lnTo>
                    <a:pt x="0" y="272"/>
                  </a:lnTo>
                  <a:lnTo>
                    <a:pt x="0" y="543"/>
                  </a:lnTo>
                  <a:lnTo>
                    <a:pt x="38" y="527"/>
                  </a:lnTo>
                  <a:lnTo>
                    <a:pt x="71" y="499"/>
                  </a:lnTo>
                  <a:lnTo>
                    <a:pt x="98" y="467"/>
                  </a:lnTo>
                  <a:lnTo>
                    <a:pt x="125" y="434"/>
                  </a:lnTo>
                  <a:lnTo>
                    <a:pt x="147" y="397"/>
                  </a:lnTo>
                  <a:lnTo>
                    <a:pt x="157" y="358"/>
                  </a:lnTo>
                  <a:lnTo>
                    <a:pt x="168" y="315"/>
                  </a:lnTo>
                  <a:lnTo>
                    <a:pt x="174" y="272"/>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22" name="Freeform 175"/>
            <p:cNvSpPr>
              <a:spLocks noChangeArrowheads="1"/>
            </p:cNvSpPr>
            <p:nvPr/>
          </p:nvSpPr>
          <p:spPr bwMode="auto">
            <a:xfrm>
              <a:off x="9285391" y="5513304"/>
              <a:ext cx="216673" cy="216675"/>
            </a:xfrm>
            <a:custGeom>
              <a:avLst/>
              <a:gdLst>
                <a:gd name="T0" fmla="*/ 2147483647 w 609"/>
                <a:gd name="T1" fmla="*/ 2147483647 h 604"/>
                <a:gd name="T2" fmla="*/ 2147483647 w 609"/>
                <a:gd name="T3" fmla="*/ 2147483647 h 604"/>
                <a:gd name="T4" fmla="*/ 2147483647 w 609"/>
                <a:gd name="T5" fmla="*/ 2147483647 h 604"/>
                <a:gd name="T6" fmla="*/ 2147483647 w 609"/>
                <a:gd name="T7" fmla="*/ 2147483647 h 604"/>
                <a:gd name="T8" fmla="*/ 2147483647 w 609"/>
                <a:gd name="T9" fmla="*/ 2147483647 h 604"/>
                <a:gd name="T10" fmla="*/ 2147483647 w 609"/>
                <a:gd name="T11" fmla="*/ 2147483647 h 604"/>
                <a:gd name="T12" fmla="*/ 2147483647 w 609"/>
                <a:gd name="T13" fmla="*/ 2147483647 h 604"/>
                <a:gd name="T14" fmla="*/ 2147483647 w 609"/>
                <a:gd name="T15" fmla="*/ 2147483647 h 604"/>
                <a:gd name="T16" fmla="*/ 2147483647 w 609"/>
                <a:gd name="T17" fmla="*/ 2147483647 h 604"/>
                <a:gd name="T18" fmla="*/ 2147483647 w 609"/>
                <a:gd name="T19" fmla="*/ 2147483647 h 604"/>
                <a:gd name="T20" fmla="*/ 2147483647 w 609"/>
                <a:gd name="T21" fmla="*/ 2147483647 h 604"/>
                <a:gd name="T22" fmla="*/ 2147483647 w 609"/>
                <a:gd name="T23" fmla="*/ 2147483647 h 604"/>
                <a:gd name="T24" fmla="*/ 2147483647 w 609"/>
                <a:gd name="T25" fmla="*/ 2147483647 h 604"/>
                <a:gd name="T26" fmla="*/ 2147483647 w 609"/>
                <a:gd name="T27" fmla="*/ 2147483647 h 604"/>
                <a:gd name="T28" fmla="*/ 2147483647 w 609"/>
                <a:gd name="T29" fmla="*/ 2147483647 h 604"/>
                <a:gd name="T30" fmla="*/ 2147483647 w 609"/>
                <a:gd name="T31" fmla="*/ 2147483647 h 604"/>
                <a:gd name="T32" fmla="*/ 2147483647 w 609"/>
                <a:gd name="T33" fmla="*/ 2147483647 h 604"/>
                <a:gd name="T34" fmla="*/ 2147483647 w 609"/>
                <a:gd name="T35" fmla="*/ 2147483647 h 604"/>
                <a:gd name="T36" fmla="*/ 2147483647 w 609"/>
                <a:gd name="T37" fmla="*/ 2147483647 h 604"/>
                <a:gd name="T38" fmla="*/ 2147483647 w 609"/>
                <a:gd name="T39" fmla="*/ 2147483647 h 604"/>
                <a:gd name="T40" fmla="*/ 2147483647 w 609"/>
                <a:gd name="T41" fmla="*/ 2147483647 h 604"/>
                <a:gd name="T42" fmla="*/ 2147483647 w 609"/>
                <a:gd name="T43" fmla="*/ 2147483647 h 604"/>
                <a:gd name="T44" fmla="*/ 2147483647 w 609"/>
                <a:gd name="T45" fmla="*/ 2147483647 h 604"/>
                <a:gd name="T46" fmla="*/ 2147483647 w 609"/>
                <a:gd name="T47" fmla="*/ 2147483647 h 604"/>
                <a:gd name="T48" fmla="*/ 2147483647 w 609"/>
                <a:gd name="T49" fmla="*/ 2147483647 h 604"/>
                <a:gd name="T50" fmla="*/ 2147483647 w 609"/>
                <a:gd name="T51" fmla="*/ 2147483647 h 604"/>
                <a:gd name="T52" fmla="*/ 2147483647 w 609"/>
                <a:gd name="T53" fmla="*/ 2147483647 h 604"/>
                <a:gd name="T54" fmla="*/ 2147483647 w 609"/>
                <a:gd name="T55" fmla="*/ 2147483647 h 604"/>
                <a:gd name="T56" fmla="*/ 2147483647 w 609"/>
                <a:gd name="T57" fmla="*/ 2147483647 h 604"/>
                <a:gd name="T58" fmla="*/ 2147483647 w 609"/>
                <a:gd name="T59" fmla="*/ 2147483647 h 604"/>
                <a:gd name="T60" fmla="*/ 2147483647 w 609"/>
                <a:gd name="T61" fmla="*/ 2147483647 h 604"/>
                <a:gd name="T62" fmla="*/ 2147483647 w 609"/>
                <a:gd name="T63" fmla="*/ 2147483647 h 604"/>
                <a:gd name="T64" fmla="*/ 2147483647 w 609"/>
                <a:gd name="T65" fmla="*/ 2147483647 h 6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9" h="604">
                  <a:moveTo>
                    <a:pt x="304" y="603"/>
                  </a:moveTo>
                  <a:lnTo>
                    <a:pt x="245" y="598"/>
                  </a:lnTo>
                  <a:lnTo>
                    <a:pt x="185" y="582"/>
                  </a:lnTo>
                  <a:lnTo>
                    <a:pt x="136" y="555"/>
                  </a:lnTo>
                  <a:lnTo>
                    <a:pt x="93" y="516"/>
                  </a:lnTo>
                  <a:lnTo>
                    <a:pt x="55" y="473"/>
                  </a:lnTo>
                  <a:lnTo>
                    <a:pt x="28" y="418"/>
                  </a:lnTo>
                  <a:lnTo>
                    <a:pt x="6" y="364"/>
                  </a:lnTo>
                  <a:lnTo>
                    <a:pt x="0" y="305"/>
                  </a:lnTo>
                  <a:lnTo>
                    <a:pt x="6" y="239"/>
                  </a:lnTo>
                  <a:lnTo>
                    <a:pt x="28" y="185"/>
                  </a:lnTo>
                  <a:lnTo>
                    <a:pt x="55" y="131"/>
                  </a:lnTo>
                  <a:lnTo>
                    <a:pt x="93" y="87"/>
                  </a:lnTo>
                  <a:lnTo>
                    <a:pt x="136" y="50"/>
                  </a:lnTo>
                  <a:lnTo>
                    <a:pt x="185" y="22"/>
                  </a:lnTo>
                  <a:lnTo>
                    <a:pt x="245" y="6"/>
                  </a:lnTo>
                  <a:lnTo>
                    <a:pt x="304" y="0"/>
                  </a:lnTo>
                  <a:lnTo>
                    <a:pt x="364" y="6"/>
                  </a:lnTo>
                  <a:lnTo>
                    <a:pt x="424" y="22"/>
                  </a:lnTo>
                  <a:lnTo>
                    <a:pt x="472" y="50"/>
                  </a:lnTo>
                  <a:lnTo>
                    <a:pt x="522" y="87"/>
                  </a:lnTo>
                  <a:lnTo>
                    <a:pt x="554" y="131"/>
                  </a:lnTo>
                  <a:lnTo>
                    <a:pt x="586" y="185"/>
                  </a:lnTo>
                  <a:lnTo>
                    <a:pt x="603" y="239"/>
                  </a:lnTo>
                  <a:lnTo>
                    <a:pt x="608" y="305"/>
                  </a:lnTo>
                  <a:lnTo>
                    <a:pt x="603" y="364"/>
                  </a:lnTo>
                  <a:lnTo>
                    <a:pt x="586" y="418"/>
                  </a:lnTo>
                  <a:lnTo>
                    <a:pt x="554" y="473"/>
                  </a:lnTo>
                  <a:lnTo>
                    <a:pt x="522" y="516"/>
                  </a:lnTo>
                  <a:lnTo>
                    <a:pt x="472" y="555"/>
                  </a:lnTo>
                  <a:lnTo>
                    <a:pt x="424" y="582"/>
                  </a:lnTo>
                  <a:lnTo>
                    <a:pt x="364" y="598"/>
                  </a:lnTo>
                  <a:lnTo>
                    <a:pt x="304" y="603"/>
                  </a:lnTo>
                  <a:close/>
                  <a:moveTo>
                    <a:pt x="304" y="174"/>
                  </a:moveTo>
                  <a:lnTo>
                    <a:pt x="277" y="174"/>
                  </a:lnTo>
                  <a:lnTo>
                    <a:pt x="255" y="185"/>
                  </a:lnTo>
                  <a:lnTo>
                    <a:pt x="234" y="196"/>
                  </a:lnTo>
                  <a:lnTo>
                    <a:pt x="212" y="212"/>
                  </a:lnTo>
                  <a:lnTo>
                    <a:pt x="196" y="229"/>
                  </a:lnTo>
                  <a:lnTo>
                    <a:pt x="185" y="250"/>
                  </a:lnTo>
                  <a:lnTo>
                    <a:pt x="180" y="277"/>
                  </a:lnTo>
                  <a:lnTo>
                    <a:pt x="174" y="305"/>
                  </a:lnTo>
                  <a:lnTo>
                    <a:pt x="180" y="326"/>
                  </a:lnTo>
                  <a:lnTo>
                    <a:pt x="185" y="354"/>
                  </a:lnTo>
                  <a:lnTo>
                    <a:pt x="196" y="375"/>
                  </a:lnTo>
                  <a:lnTo>
                    <a:pt x="212" y="391"/>
                  </a:lnTo>
                  <a:lnTo>
                    <a:pt x="234" y="408"/>
                  </a:lnTo>
                  <a:lnTo>
                    <a:pt x="255" y="424"/>
                  </a:lnTo>
                  <a:lnTo>
                    <a:pt x="277" y="430"/>
                  </a:lnTo>
                  <a:lnTo>
                    <a:pt x="304" y="430"/>
                  </a:lnTo>
                  <a:lnTo>
                    <a:pt x="332" y="430"/>
                  </a:lnTo>
                  <a:lnTo>
                    <a:pt x="353" y="424"/>
                  </a:lnTo>
                  <a:lnTo>
                    <a:pt x="375" y="408"/>
                  </a:lnTo>
                  <a:lnTo>
                    <a:pt x="397" y="391"/>
                  </a:lnTo>
                  <a:lnTo>
                    <a:pt x="413" y="375"/>
                  </a:lnTo>
                  <a:lnTo>
                    <a:pt x="424" y="354"/>
                  </a:lnTo>
                  <a:lnTo>
                    <a:pt x="429" y="326"/>
                  </a:lnTo>
                  <a:lnTo>
                    <a:pt x="434" y="305"/>
                  </a:lnTo>
                  <a:lnTo>
                    <a:pt x="429" y="277"/>
                  </a:lnTo>
                  <a:lnTo>
                    <a:pt x="424" y="250"/>
                  </a:lnTo>
                  <a:lnTo>
                    <a:pt x="413" y="229"/>
                  </a:lnTo>
                  <a:lnTo>
                    <a:pt x="397" y="212"/>
                  </a:lnTo>
                  <a:lnTo>
                    <a:pt x="375" y="196"/>
                  </a:lnTo>
                  <a:lnTo>
                    <a:pt x="353" y="185"/>
                  </a:lnTo>
                  <a:lnTo>
                    <a:pt x="332" y="174"/>
                  </a:lnTo>
                  <a:lnTo>
                    <a:pt x="304" y="174"/>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23" name="Freeform 176"/>
            <p:cNvSpPr>
              <a:spLocks noChangeArrowheads="1"/>
            </p:cNvSpPr>
            <p:nvPr/>
          </p:nvSpPr>
          <p:spPr bwMode="auto">
            <a:xfrm>
              <a:off x="8975021" y="6087201"/>
              <a:ext cx="0" cy="1464"/>
            </a:xfrm>
            <a:custGeom>
              <a:avLst/>
              <a:gdLst>
                <a:gd name="T0" fmla="*/ 0 w 1"/>
                <a:gd name="T1" fmla="*/ 0 h 7"/>
                <a:gd name="T2" fmla="*/ 0 w 1"/>
                <a:gd name="T3" fmla="*/ 0 h 7"/>
                <a:gd name="T4" fmla="*/ 0 w 1"/>
                <a:gd name="T5" fmla="*/ 0 h 7"/>
                <a:gd name="T6" fmla="*/ 0 w 1"/>
                <a:gd name="T7" fmla="*/ 2147483647 h 7"/>
                <a:gd name="T8" fmla="*/ 0 w 1"/>
                <a:gd name="T9" fmla="*/ 2147483647 h 7"/>
                <a:gd name="T10" fmla="*/ 0 w 1"/>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7">
                  <a:moveTo>
                    <a:pt x="0" y="0"/>
                  </a:moveTo>
                  <a:lnTo>
                    <a:pt x="0" y="0"/>
                  </a:lnTo>
                  <a:lnTo>
                    <a:pt x="0" y="6"/>
                  </a:lnTo>
                  <a:lnTo>
                    <a:pt x="0" y="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24" name="Freeform 177"/>
            <p:cNvSpPr>
              <a:spLocks noChangeArrowheads="1"/>
            </p:cNvSpPr>
            <p:nvPr/>
          </p:nvSpPr>
          <p:spPr bwMode="auto">
            <a:xfrm>
              <a:off x="8975021" y="5891022"/>
              <a:ext cx="62952" cy="294268"/>
            </a:xfrm>
            <a:custGeom>
              <a:avLst/>
              <a:gdLst>
                <a:gd name="T0" fmla="*/ 0 w 175"/>
                <a:gd name="T1" fmla="*/ 0 h 821"/>
                <a:gd name="T2" fmla="*/ 0 w 175"/>
                <a:gd name="T3" fmla="*/ 2147483647 h 821"/>
                <a:gd name="T4" fmla="*/ 0 w 175"/>
                <a:gd name="T5" fmla="*/ 2147483647 h 821"/>
                <a:gd name="T6" fmla="*/ 2147483647 w 175"/>
                <a:gd name="T7" fmla="*/ 2147483647 h 821"/>
                <a:gd name="T8" fmla="*/ 2147483647 w 175"/>
                <a:gd name="T9" fmla="*/ 2147483647 h 821"/>
                <a:gd name="T10" fmla="*/ 2147483647 w 175"/>
                <a:gd name="T11" fmla="*/ 2147483647 h 821"/>
                <a:gd name="T12" fmla="*/ 2147483647 w 175"/>
                <a:gd name="T13" fmla="*/ 2147483647 h 821"/>
                <a:gd name="T14" fmla="*/ 2147483647 w 175"/>
                <a:gd name="T15" fmla="*/ 2147483647 h 821"/>
                <a:gd name="T16" fmla="*/ 2147483647 w 175"/>
                <a:gd name="T17" fmla="*/ 2147483647 h 821"/>
                <a:gd name="T18" fmla="*/ 2147483647 w 175"/>
                <a:gd name="T19" fmla="*/ 2147483647 h 821"/>
                <a:gd name="T20" fmla="*/ 2147483647 w 175"/>
                <a:gd name="T21" fmla="*/ 2147483647 h 821"/>
                <a:gd name="T22" fmla="*/ 2147483647 w 175"/>
                <a:gd name="T23" fmla="*/ 2147483647 h 821"/>
                <a:gd name="T24" fmla="*/ 2147483647 w 175"/>
                <a:gd name="T25" fmla="*/ 2147483647 h 821"/>
                <a:gd name="T26" fmla="*/ 2147483647 w 175"/>
                <a:gd name="T27" fmla="*/ 2147483647 h 821"/>
                <a:gd name="T28" fmla="*/ 2147483647 w 175"/>
                <a:gd name="T29" fmla="*/ 2147483647 h 821"/>
                <a:gd name="T30" fmla="*/ 2147483647 w 175"/>
                <a:gd name="T31" fmla="*/ 2147483647 h 821"/>
                <a:gd name="T32" fmla="*/ 2147483647 w 175"/>
                <a:gd name="T33" fmla="*/ 2147483647 h 821"/>
                <a:gd name="T34" fmla="*/ 2147483647 w 175"/>
                <a:gd name="T35" fmla="*/ 2147483647 h 821"/>
                <a:gd name="T36" fmla="*/ 2147483647 w 175"/>
                <a:gd name="T37" fmla="*/ 2147483647 h 821"/>
                <a:gd name="T38" fmla="*/ 0 w 175"/>
                <a:gd name="T39" fmla="*/ 2147483647 h 821"/>
                <a:gd name="T40" fmla="*/ 2147483647 w 175"/>
                <a:gd name="T41" fmla="*/ 2147483647 h 821"/>
                <a:gd name="T42" fmla="*/ 2147483647 w 175"/>
                <a:gd name="T43" fmla="*/ 0 h 821"/>
                <a:gd name="T44" fmla="*/ 0 w 175"/>
                <a:gd name="T45" fmla="*/ 0 h 82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75" h="821">
                  <a:moveTo>
                    <a:pt x="0" y="0"/>
                  </a:moveTo>
                  <a:lnTo>
                    <a:pt x="0" y="272"/>
                  </a:lnTo>
                  <a:lnTo>
                    <a:pt x="38" y="293"/>
                  </a:lnTo>
                  <a:lnTo>
                    <a:pt x="71" y="320"/>
                  </a:lnTo>
                  <a:lnTo>
                    <a:pt x="98" y="347"/>
                  </a:lnTo>
                  <a:lnTo>
                    <a:pt x="125" y="380"/>
                  </a:lnTo>
                  <a:lnTo>
                    <a:pt x="146" y="418"/>
                  </a:lnTo>
                  <a:lnTo>
                    <a:pt x="163" y="456"/>
                  </a:lnTo>
                  <a:lnTo>
                    <a:pt x="169" y="499"/>
                  </a:lnTo>
                  <a:lnTo>
                    <a:pt x="174" y="543"/>
                  </a:lnTo>
                  <a:lnTo>
                    <a:pt x="169" y="592"/>
                  </a:lnTo>
                  <a:lnTo>
                    <a:pt x="163" y="630"/>
                  </a:lnTo>
                  <a:lnTo>
                    <a:pt x="146" y="674"/>
                  </a:lnTo>
                  <a:lnTo>
                    <a:pt x="125" y="712"/>
                  </a:lnTo>
                  <a:lnTo>
                    <a:pt x="98" y="744"/>
                  </a:lnTo>
                  <a:lnTo>
                    <a:pt x="71" y="772"/>
                  </a:lnTo>
                  <a:lnTo>
                    <a:pt x="38" y="799"/>
                  </a:lnTo>
                  <a:lnTo>
                    <a:pt x="0" y="820"/>
                  </a:lnTo>
                  <a:lnTo>
                    <a:pt x="174" y="543"/>
                  </a:lnTo>
                  <a:lnTo>
                    <a:pt x="174" y="0"/>
                  </a:lnTo>
                  <a:lnTo>
                    <a:pt x="0" y="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25" name="Freeform 178"/>
            <p:cNvSpPr>
              <a:spLocks noChangeArrowheads="1"/>
            </p:cNvSpPr>
            <p:nvPr/>
          </p:nvSpPr>
          <p:spPr bwMode="auto">
            <a:xfrm>
              <a:off x="8818372" y="5978863"/>
              <a:ext cx="155185" cy="215211"/>
            </a:xfrm>
            <a:custGeom>
              <a:avLst/>
              <a:gdLst>
                <a:gd name="T0" fmla="*/ 2147483647 w 435"/>
                <a:gd name="T1" fmla="*/ 2147483647 h 604"/>
                <a:gd name="T2" fmla="*/ 2147483647 w 435"/>
                <a:gd name="T3" fmla="*/ 2147483647 h 604"/>
                <a:gd name="T4" fmla="*/ 2147483647 w 435"/>
                <a:gd name="T5" fmla="*/ 2147483647 h 604"/>
                <a:gd name="T6" fmla="*/ 2147483647 w 435"/>
                <a:gd name="T7" fmla="*/ 2147483647 h 604"/>
                <a:gd name="T8" fmla="*/ 2147483647 w 435"/>
                <a:gd name="T9" fmla="*/ 2147483647 h 604"/>
                <a:gd name="T10" fmla="*/ 2147483647 w 435"/>
                <a:gd name="T11" fmla="*/ 2147483647 h 604"/>
                <a:gd name="T12" fmla="*/ 2147483647 w 435"/>
                <a:gd name="T13" fmla="*/ 2147483647 h 604"/>
                <a:gd name="T14" fmla="*/ 2147483647 w 435"/>
                <a:gd name="T15" fmla="*/ 2147483647 h 604"/>
                <a:gd name="T16" fmla="*/ 2147483647 w 435"/>
                <a:gd name="T17" fmla="*/ 2147483647 h 604"/>
                <a:gd name="T18" fmla="*/ 2147483647 w 435"/>
                <a:gd name="T19" fmla="*/ 2147483647 h 604"/>
                <a:gd name="T20" fmla="*/ 2147483647 w 435"/>
                <a:gd name="T21" fmla="*/ 2147483647 h 604"/>
                <a:gd name="T22" fmla="*/ 2147483647 w 435"/>
                <a:gd name="T23" fmla="*/ 2147483647 h 604"/>
                <a:gd name="T24" fmla="*/ 2147483647 w 435"/>
                <a:gd name="T25" fmla="*/ 2147483647 h 604"/>
                <a:gd name="T26" fmla="*/ 2147483647 w 435"/>
                <a:gd name="T27" fmla="*/ 2147483647 h 604"/>
                <a:gd name="T28" fmla="*/ 2147483647 w 435"/>
                <a:gd name="T29" fmla="*/ 2147483647 h 604"/>
                <a:gd name="T30" fmla="*/ 2147483647 w 435"/>
                <a:gd name="T31" fmla="*/ 2147483647 h 604"/>
                <a:gd name="T32" fmla="*/ 2147483647 w 435"/>
                <a:gd name="T33" fmla="*/ 0 h 604"/>
                <a:gd name="T34" fmla="*/ 2147483647 w 435"/>
                <a:gd name="T35" fmla="*/ 2147483647 h 604"/>
                <a:gd name="T36" fmla="*/ 2147483647 w 435"/>
                <a:gd name="T37" fmla="*/ 2147483647 h 604"/>
                <a:gd name="T38" fmla="*/ 2147483647 w 435"/>
                <a:gd name="T39" fmla="*/ 2147483647 h 604"/>
                <a:gd name="T40" fmla="*/ 2147483647 w 435"/>
                <a:gd name="T41" fmla="*/ 2147483647 h 604"/>
                <a:gd name="T42" fmla="*/ 0 w 435"/>
                <a:gd name="T43" fmla="*/ 2147483647 h 604"/>
                <a:gd name="T44" fmla="*/ 2147483647 w 435"/>
                <a:gd name="T45" fmla="*/ 2147483647 h 604"/>
                <a:gd name="T46" fmla="*/ 2147483647 w 435"/>
                <a:gd name="T47" fmla="*/ 2147483647 h 604"/>
                <a:gd name="T48" fmla="*/ 2147483647 w 435"/>
                <a:gd name="T49" fmla="*/ 2147483647 h 604"/>
                <a:gd name="T50" fmla="*/ 2147483647 w 435"/>
                <a:gd name="T51" fmla="*/ 2147483647 h 604"/>
                <a:gd name="T52" fmla="*/ 2147483647 w 435"/>
                <a:gd name="T53" fmla="*/ 2147483647 h 604"/>
                <a:gd name="T54" fmla="*/ 2147483647 w 435"/>
                <a:gd name="T55" fmla="*/ 2147483647 h 604"/>
                <a:gd name="T56" fmla="*/ 2147483647 w 435"/>
                <a:gd name="T57" fmla="*/ 2147483647 h 604"/>
                <a:gd name="T58" fmla="*/ 2147483647 w 435"/>
                <a:gd name="T59" fmla="*/ 2147483647 h 604"/>
                <a:gd name="T60" fmla="*/ 2147483647 w 435"/>
                <a:gd name="T61" fmla="*/ 2147483647 h 604"/>
                <a:gd name="T62" fmla="*/ 2147483647 w 435"/>
                <a:gd name="T63" fmla="*/ 2147483647 h 604"/>
                <a:gd name="T64" fmla="*/ 2147483647 w 435"/>
                <a:gd name="T65" fmla="*/ 2147483647 h 6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35" h="604">
                  <a:moveTo>
                    <a:pt x="304" y="430"/>
                  </a:moveTo>
                  <a:lnTo>
                    <a:pt x="304" y="430"/>
                  </a:lnTo>
                  <a:lnTo>
                    <a:pt x="276" y="430"/>
                  </a:lnTo>
                  <a:lnTo>
                    <a:pt x="255" y="419"/>
                  </a:lnTo>
                  <a:lnTo>
                    <a:pt x="233" y="408"/>
                  </a:lnTo>
                  <a:lnTo>
                    <a:pt x="211" y="391"/>
                  </a:lnTo>
                  <a:lnTo>
                    <a:pt x="195" y="375"/>
                  </a:lnTo>
                  <a:lnTo>
                    <a:pt x="184" y="353"/>
                  </a:lnTo>
                  <a:lnTo>
                    <a:pt x="179" y="326"/>
                  </a:lnTo>
                  <a:lnTo>
                    <a:pt x="174" y="299"/>
                  </a:lnTo>
                  <a:lnTo>
                    <a:pt x="179" y="278"/>
                  </a:lnTo>
                  <a:lnTo>
                    <a:pt x="184" y="250"/>
                  </a:lnTo>
                  <a:lnTo>
                    <a:pt x="195" y="228"/>
                  </a:lnTo>
                  <a:lnTo>
                    <a:pt x="211" y="212"/>
                  </a:lnTo>
                  <a:lnTo>
                    <a:pt x="233" y="196"/>
                  </a:lnTo>
                  <a:lnTo>
                    <a:pt x="255" y="185"/>
                  </a:lnTo>
                  <a:lnTo>
                    <a:pt x="276" y="174"/>
                  </a:lnTo>
                  <a:lnTo>
                    <a:pt x="304" y="174"/>
                  </a:lnTo>
                  <a:lnTo>
                    <a:pt x="331" y="174"/>
                  </a:lnTo>
                  <a:lnTo>
                    <a:pt x="353" y="180"/>
                  </a:lnTo>
                  <a:lnTo>
                    <a:pt x="374" y="196"/>
                  </a:lnTo>
                  <a:lnTo>
                    <a:pt x="396" y="207"/>
                  </a:lnTo>
                  <a:lnTo>
                    <a:pt x="407" y="228"/>
                  </a:lnTo>
                  <a:lnTo>
                    <a:pt x="423" y="250"/>
                  </a:lnTo>
                  <a:lnTo>
                    <a:pt x="428" y="272"/>
                  </a:lnTo>
                  <a:lnTo>
                    <a:pt x="434" y="299"/>
                  </a:lnTo>
                  <a:lnTo>
                    <a:pt x="434" y="28"/>
                  </a:lnTo>
                  <a:lnTo>
                    <a:pt x="401" y="16"/>
                  </a:lnTo>
                  <a:lnTo>
                    <a:pt x="369" y="6"/>
                  </a:lnTo>
                  <a:lnTo>
                    <a:pt x="336" y="0"/>
                  </a:lnTo>
                  <a:lnTo>
                    <a:pt x="304" y="0"/>
                  </a:lnTo>
                  <a:lnTo>
                    <a:pt x="244" y="6"/>
                  </a:lnTo>
                  <a:lnTo>
                    <a:pt x="184" y="22"/>
                  </a:lnTo>
                  <a:lnTo>
                    <a:pt x="136" y="49"/>
                  </a:lnTo>
                  <a:lnTo>
                    <a:pt x="92" y="87"/>
                  </a:lnTo>
                  <a:lnTo>
                    <a:pt x="54" y="131"/>
                  </a:lnTo>
                  <a:lnTo>
                    <a:pt x="27" y="185"/>
                  </a:lnTo>
                  <a:lnTo>
                    <a:pt x="5" y="239"/>
                  </a:lnTo>
                  <a:lnTo>
                    <a:pt x="0" y="299"/>
                  </a:lnTo>
                  <a:lnTo>
                    <a:pt x="5" y="364"/>
                  </a:lnTo>
                  <a:lnTo>
                    <a:pt x="27" y="419"/>
                  </a:lnTo>
                  <a:lnTo>
                    <a:pt x="54" y="473"/>
                  </a:lnTo>
                  <a:lnTo>
                    <a:pt x="92" y="516"/>
                  </a:lnTo>
                  <a:lnTo>
                    <a:pt x="136" y="555"/>
                  </a:lnTo>
                  <a:lnTo>
                    <a:pt x="184" y="582"/>
                  </a:lnTo>
                  <a:lnTo>
                    <a:pt x="244" y="598"/>
                  </a:lnTo>
                  <a:lnTo>
                    <a:pt x="304" y="603"/>
                  </a:lnTo>
                  <a:lnTo>
                    <a:pt x="336" y="603"/>
                  </a:lnTo>
                  <a:lnTo>
                    <a:pt x="369" y="598"/>
                  </a:lnTo>
                  <a:lnTo>
                    <a:pt x="401" y="587"/>
                  </a:lnTo>
                  <a:lnTo>
                    <a:pt x="434" y="576"/>
                  </a:lnTo>
                  <a:lnTo>
                    <a:pt x="434" y="305"/>
                  </a:lnTo>
                  <a:lnTo>
                    <a:pt x="428" y="332"/>
                  </a:lnTo>
                  <a:lnTo>
                    <a:pt x="423" y="353"/>
                  </a:lnTo>
                  <a:lnTo>
                    <a:pt x="407" y="375"/>
                  </a:lnTo>
                  <a:lnTo>
                    <a:pt x="396" y="397"/>
                  </a:lnTo>
                  <a:lnTo>
                    <a:pt x="374" y="408"/>
                  </a:lnTo>
                  <a:lnTo>
                    <a:pt x="353" y="419"/>
                  </a:lnTo>
                  <a:lnTo>
                    <a:pt x="331" y="430"/>
                  </a:lnTo>
                  <a:lnTo>
                    <a:pt x="304" y="430"/>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26" name="Freeform 179"/>
            <p:cNvSpPr>
              <a:spLocks noChangeArrowheads="1"/>
            </p:cNvSpPr>
            <p:nvPr/>
          </p:nvSpPr>
          <p:spPr bwMode="auto">
            <a:xfrm>
              <a:off x="8975021" y="5989111"/>
              <a:ext cx="62952" cy="196179"/>
            </a:xfrm>
            <a:custGeom>
              <a:avLst/>
              <a:gdLst>
                <a:gd name="T0" fmla="*/ 2147483647 w 175"/>
                <a:gd name="T1" fmla="*/ 2147483647 h 549"/>
                <a:gd name="T2" fmla="*/ 2147483647 w 175"/>
                <a:gd name="T3" fmla="*/ 2147483647 h 549"/>
                <a:gd name="T4" fmla="*/ 2147483647 w 175"/>
                <a:gd name="T5" fmla="*/ 2147483647 h 549"/>
                <a:gd name="T6" fmla="*/ 2147483647 w 175"/>
                <a:gd name="T7" fmla="*/ 2147483647 h 549"/>
                <a:gd name="T8" fmla="*/ 2147483647 w 175"/>
                <a:gd name="T9" fmla="*/ 2147483647 h 549"/>
                <a:gd name="T10" fmla="*/ 2147483647 w 175"/>
                <a:gd name="T11" fmla="*/ 2147483647 h 549"/>
                <a:gd name="T12" fmla="*/ 2147483647 w 175"/>
                <a:gd name="T13" fmla="*/ 2147483647 h 549"/>
                <a:gd name="T14" fmla="*/ 2147483647 w 175"/>
                <a:gd name="T15" fmla="*/ 2147483647 h 549"/>
                <a:gd name="T16" fmla="*/ 2147483647 w 175"/>
                <a:gd name="T17" fmla="*/ 2147483647 h 549"/>
                <a:gd name="T18" fmla="*/ 0 w 175"/>
                <a:gd name="T19" fmla="*/ 0 h 549"/>
                <a:gd name="T20" fmla="*/ 0 w 175"/>
                <a:gd name="T21" fmla="*/ 2147483647 h 549"/>
                <a:gd name="T22" fmla="*/ 0 w 175"/>
                <a:gd name="T23" fmla="*/ 2147483647 h 549"/>
                <a:gd name="T24" fmla="*/ 0 w 175"/>
                <a:gd name="T25" fmla="*/ 2147483647 h 549"/>
                <a:gd name="T26" fmla="*/ 0 w 175"/>
                <a:gd name="T27" fmla="*/ 2147483647 h 549"/>
                <a:gd name="T28" fmla="*/ 0 w 175"/>
                <a:gd name="T29" fmla="*/ 2147483647 h 549"/>
                <a:gd name="T30" fmla="*/ 0 w 175"/>
                <a:gd name="T31" fmla="*/ 2147483647 h 549"/>
                <a:gd name="T32" fmla="*/ 0 w 175"/>
                <a:gd name="T33" fmla="*/ 2147483647 h 549"/>
                <a:gd name="T34" fmla="*/ 2147483647 w 175"/>
                <a:gd name="T35" fmla="*/ 2147483647 h 549"/>
                <a:gd name="T36" fmla="*/ 2147483647 w 175"/>
                <a:gd name="T37" fmla="*/ 2147483647 h 549"/>
                <a:gd name="T38" fmla="*/ 2147483647 w 175"/>
                <a:gd name="T39" fmla="*/ 2147483647 h 549"/>
                <a:gd name="T40" fmla="*/ 2147483647 w 175"/>
                <a:gd name="T41" fmla="*/ 2147483647 h 549"/>
                <a:gd name="T42" fmla="*/ 2147483647 w 175"/>
                <a:gd name="T43" fmla="*/ 2147483647 h 549"/>
                <a:gd name="T44" fmla="*/ 2147483647 w 175"/>
                <a:gd name="T45" fmla="*/ 2147483647 h 549"/>
                <a:gd name="T46" fmla="*/ 2147483647 w 175"/>
                <a:gd name="T47" fmla="*/ 2147483647 h 549"/>
                <a:gd name="T48" fmla="*/ 2147483647 w 175"/>
                <a:gd name="T49" fmla="*/ 2147483647 h 5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5" h="549">
                  <a:moveTo>
                    <a:pt x="174" y="271"/>
                  </a:moveTo>
                  <a:lnTo>
                    <a:pt x="174" y="271"/>
                  </a:lnTo>
                  <a:lnTo>
                    <a:pt x="169" y="227"/>
                  </a:lnTo>
                  <a:lnTo>
                    <a:pt x="163" y="184"/>
                  </a:lnTo>
                  <a:lnTo>
                    <a:pt x="146" y="146"/>
                  </a:lnTo>
                  <a:lnTo>
                    <a:pt x="125" y="108"/>
                  </a:lnTo>
                  <a:lnTo>
                    <a:pt x="98" y="75"/>
                  </a:lnTo>
                  <a:lnTo>
                    <a:pt x="71" y="48"/>
                  </a:lnTo>
                  <a:lnTo>
                    <a:pt x="38" y="21"/>
                  </a:lnTo>
                  <a:lnTo>
                    <a:pt x="0" y="0"/>
                  </a:lnTo>
                  <a:lnTo>
                    <a:pt x="0" y="271"/>
                  </a:lnTo>
                  <a:lnTo>
                    <a:pt x="0" y="277"/>
                  </a:lnTo>
                  <a:lnTo>
                    <a:pt x="0" y="548"/>
                  </a:lnTo>
                  <a:lnTo>
                    <a:pt x="38" y="527"/>
                  </a:lnTo>
                  <a:lnTo>
                    <a:pt x="71" y="500"/>
                  </a:lnTo>
                  <a:lnTo>
                    <a:pt x="98" y="472"/>
                  </a:lnTo>
                  <a:lnTo>
                    <a:pt x="125" y="440"/>
                  </a:lnTo>
                  <a:lnTo>
                    <a:pt x="146" y="402"/>
                  </a:lnTo>
                  <a:lnTo>
                    <a:pt x="163" y="358"/>
                  </a:lnTo>
                  <a:lnTo>
                    <a:pt x="169" y="320"/>
                  </a:lnTo>
                  <a:lnTo>
                    <a:pt x="174" y="271"/>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27" name="Freeform 180"/>
            <p:cNvSpPr>
              <a:spLocks noChangeArrowheads="1"/>
            </p:cNvSpPr>
            <p:nvPr/>
          </p:nvSpPr>
          <p:spPr bwMode="auto">
            <a:xfrm>
              <a:off x="8196168" y="6160402"/>
              <a:ext cx="61488" cy="704195"/>
            </a:xfrm>
            <a:custGeom>
              <a:avLst/>
              <a:gdLst>
                <a:gd name="T0" fmla="*/ 0 w 175"/>
                <a:gd name="T1" fmla="*/ 2147483647 h 1957"/>
                <a:gd name="T2" fmla="*/ 0 w 175"/>
                <a:gd name="T3" fmla="*/ 2147483647 h 1957"/>
                <a:gd name="T4" fmla="*/ 2147483647 w 175"/>
                <a:gd name="T5" fmla="*/ 2147483647 h 1957"/>
                <a:gd name="T6" fmla="*/ 2147483647 w 175"/>
                <a:gd name="T7" fmla="*/ 2147483647 h 1957"/>
                <a:gd name="T8" fmla="*/ 2147483647 w 175"/>
                <a:gd name="T9" fmla="*/ 2147483647 h 1957"/>
                <a:gd name="T10" fmla="*/ 2147483647 w 175"/>
                <a:gd name="T11" fmla="*/ 2147483647 h 1957"/>
                <a:gd name="T12" fmla="*/ 2147483647 w 175"/>
                <a:gd name="T13" fmla="*/ 2147483647 h 1957"/>
                <a:gd name="T14" fmla="*/ 2147483647 w 175"/>
                <a:gd name="T15" fmla="*/ 2147483647 h 1957"/>
                <a:gd name="T16" fmla="*/ 2147483647 w 175"/>
                <a:gd name="T17" fmla="*/ 2147483647 h 1957"/>
                <a:gd name="T18" fmla="*/ 2147483647 w 175"/>
                <a:gd name="T19" fmla="*/ 2147483647 h 1957"/>
                <a:gd name="T20" fmla="*/ 2147483647 w 175"/>
                <a:gd name="T21" fmla="*/ 0 h 1957"/>
                <a:gd name="T22" fmla="*/ 0 w 175"/>
                <a:gd name="T23" fmla="*/ 0 h 1957"/>
                <a:gd name="T24" fmla="*/ 0 w 175"/>
                <a:gd name="T25" fmla="*/ 2147483647 h 1957"/>
                <a:gd name="T26" fmla="*/ 2147483647 w 175"/>
                <a:gd name="T27" fmla="*/ 2147483647 h 1957"/>
                <a:gd name="T28" fmla="*/ 2147483647 w 175"/>
                <a:gd name="T29" fmla="*/ 2147483647 h 1957"/>
                <a:gd name="T30" fmla="*/ 2147483647 w 175"/>
                <a:gd name="T31" fmla="*/ 2147483647 h 1957"/>
                <a:gd name="T32" fmla="*/ 2147483647 w 175"/>
                <a:gd name="T33" fmla="*/ 2147483647 h 1957"/>
                <a:gd name="T34" fmla="*/ 2147483647 w 175"/>
                <a:gd name="T35" fmla="*/ 2147483647 h 1957"/>
                <a:gd name="T36" fmla="*/ 2147483647 w 175"/>
                <a:gd name="T37" fmla="*/ 2147483647 h 1957"/>
                <a:gd name="T38" fmla="*/ 2147483647 w 175"/>
                <a:gd name="T39" fmla="*/ 2147483647 h 1957"/>
                <a:gd name="T40" fmla="*/ 2147483647 w 175"/>
                <a:gd name="T41" fmla="*/ 2147483647 h 1957"/>
                <a:gd name="T42" fmla="*/ 2147483647 w 175"/>
                <a:gd name="T43" fmla="*/ 2147483647 h 1957"/>
                <a:gd name="T44" fmla="*/ 2147483647 w 175"/>
                <a:gd name="T45" fmla="*/ 2147483647 h 1957"/>
                <a:gd name="T46" fmla="*/ 0 w 175"/>
                <a:gd name="T47" fmla="*/ 2147483647 h 195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75" h="1957">
                  <a:moveTo>
                    <a:pt x="0" y="305"/>
                  </a:moveTo>
                  <a:lnTo>
                    <a:pt x="0" y="305"/>
                  </a:lnTo>
                  <a:lnTo>
                    <a:pt x="5" y="261"/>
                  </a:lnTo>
                  <a:lnTo>
                    <a:pt x="16" y="218"/>
                  </a:lnTo>
                  <a:lnTo>
                    <a:pt x="32" y="180"/>
                  </a:lnTo>
                  <a:lnTo>
                    <a:pt x="49" y="142"/>
                  </a:lnTo>
                  <a:lnTo>
                    <a:pt x="76" y="109"/>
                  </a:lnTo>
                  <a:lnTo>
                    <a:pt x="103" y="77"/>
                  </a:lnTo>
                  <a:lnTo>
                    <a:pt x="141" y="50"/>
                  </a:lnTo>
                  <a:lnTo>
                    <a:pt x="174" y="33"/>
                  </a:lnTo>
                  <a:lnTo>
                    <a:pt x="174" y="0"/>
                  </a:lnTo>
                  <a:lnTo>
                    <a:pt x="0" y="0"/>
                  </a:lnTo>
                  <a:lnTo>
                    <a:pt x="0" y="1956"/>
                  </a:lnTo>
                  <a:lnTo>
                    <a:pt x="174" y="1956"/>
                  </a:lnTo>
                  <a:lnTo>
                    <a:pt x="174" y="576"/>
                  </a:lnTo>
                  <a:lnTo>
                    <a:pt x="141" y="555"/>
                  </a:lnTo>
                  <a:lnTo>
                    <a:pt x="103" y="533"/>
                  </a:lnTo>
                  <a:lnTo>
                    <a:pt x="76" y="500"/>
                  </a:lnTo>
                  <a:lnTo>
                    <a:pt x="49" y="468"/>
                  </a:lnTo>
                  <a:lnTo>
                    <a:pt x="32" y="430"/>
                  </a:lnTo>
                  <a:lnTo>
                    <a:pt x="16" y="392"/>
                  </a:lnTo>
                  <a:lnTo>
                    <a:pt x="5" y="348"/>
                  </a:lnTo>
                  <a:lnTo>
                    <a:pt x="0" y="305"/>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28" name="Freeform 181"/>
            <p:cNvSpPr>
              <a:spLocks noChangeArrowheads="1"/>
            </p:cNvSpPr>
            <p:nvPr/>
          </p:nvSpPr>
          <p:spPr bwMode="auto">
            <a:xfrm>
              <a:off x="8351353" y="6270203"/>
              <a:ext cx="0" cy="0"/>
            </a:xfrm>
            <a:custGeom>
              <a:avLst/>
              <a:gdLst>
                <a:gd name="T0" fmla="*/ 0 w 1"/>
                <a:gd name="T1" fmla="*/ 0 h 1"/>
                <a:gd name="T2" fmla="*/ 0 w 1"/>
                <a:gd name="T3" fmla="*/ 0 h 1"/>
                <a:gd name="T4" fmla="*/ 0 60000 65536"/>
                <a:gd name="T5" fmla="*/ 0 60000 65536"/>
              </a:gdLst>
              <a:ahLst/>
              <a:cxnLst>
                <a:cxn ang="T4">
                  <a:pos x="T0" y="T1"/>
                </a:cxn>
                <a:cxn ang="T5">
                  <a:pos x="T2" y="T3"/>
                </a:cxn>
              </a:cxnLst>
              <a:rect l="0" t="0" r="r" b="b"/>
              <a:pathLst>
                <a:path w="1" h="1">
                  <a:moveTo>
                    <a:pt x="0" y="0"/>
                  </a:moveTo>
                  <a:lnTo>
                    <a:pt x="0" y="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29" name="Freeform 182"/>
            <p:cNvSpPr>
              <a:spLocks noChangeArrowheads="1"/>
            </p:cNvSpPr>
            <p:nvPr/>
          </p:nvSpPr>
          <p:spPr bwMode="auto">
            <a:xfrm>
              <a:off x="8351353" y="6270203"/>
              <a:ext cx="62952" cy="594394"/>
            </a:xfrm>
            <a:custGeom>
              <a:avLst/>
              <a:gdLst>
                <a:gd name="T0" fmla="*/ 0 w 175"/>
                <a:gd name="T1" fmla="*/ 2147483647 h 1652"/>
                <a:gd name="T2" fmla="*/ 0 w 175"/>
                <a:gd name="T3" fmla="*/ 2147483647 h 1652"/>
                <a:gd name="T4" fmla="*/ 2147483647 w 175"/>
                <a:gd name="T5" fmla="*/ 2147483647 h 1652"/>
                <a:gd name="T6" fmla="*/ 2147483647 w 175"/>
                <a:gd name="T7" fmla="*/ 0 h 1652"/>
                <a:gd name="T8" fmla="*/ 2147483647 w 175"/>
                <a:gd name="T9" fmla="*/ 0 h 1652"/>
                <a:gd name="T10" fmla="*/ 2147483647 w 175"/>
                <a:gd name="T11" fmla="*/ 2147483647 h 1652"/>
                <a:gd name="T12" fmla="*/ 2147483647 w 175"/>
                <a:gd name="T13" fmla="*/ 2147483647 h 1652"/>
                <a:gd name="T14" fmla="*/ 2147483647 w 175"/>
                <a:gd name="T15" fmla="*/ 2147483647 h 1652"/>
                <a:gd name="T16" fmla="*/ 2147483647 w 175"/>
                <a:gd name="T17" fmla="*/ 2147483647 h 1652"/>
                <a:gd name="T18" fmla="*/ 2147483647 w 175"/>
                <a:gd name="T19" fmla="*/ 2147483647 h 1652"/>
                <a:gd name="T20" fmla="*/ 2147483647 w 175"/>
                <a:gd name="T21" fmla="*/ 2147483647 h 1652"/>
                <a:gd name="T22" fmla="*/ 2147483647 w 175"/>
                <a:gd name="T23" fmla="*/ 2147483647 h 1652"/>
                <a:gd name="T24" fmla="*/ 0 w 175"/>
                <a:gd name="T25" fmla="*/ 2147483647 h 16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1652">
                  <a:moveTo>
                    <a:pt x="0" y="271"/>
                  </a:moveTo>
                  <a:lnTo>
                    <a:pt x="0" y="1651"/>
                  </a:lnTo>
                  <a:lnTo>
                    <a:pt x="174" y="1651"/>
                  </a:lnTo>
                  <a:lnTo>
                    <a:pt x="174" y="0"/>
                  </a:lnTo>
                  <a:lnTo>
                    <a:pt x="169" y="43"/>
                  </a:lnTo>
                  <a:lnTo>
                    <a:pt x="163" y="87"/>
                  </a:lnTo>
                  <a:lnTo>
                    <a:pt x="147" y="125"/>
                  </a:lnTo>
                  <a:lnTo>
                    <a:pt x="125" y="163"/>
                  </a:lnTo>
                  <a:lnTo>
                    <a:pt x="104" y="195"/>
                  </a:lnTo>
                  <a:lnTo>
                    <a:pt x="71" y="228"/>
                  </a:lnTo>
                  <a:lnTo>
                    <a:pt x="38" y="255"/>
                  </a:lnTo>
                  <a:lnTo>
                    <a:pt x="0" y="271"/>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0" name="Freeform 183"/>
            <p:cNvSpPr>
              <a:spLocks noChangeArrowheads="1"/>
            </p:cNvSpPr>
            <p:nvPr/>
          </p:nvSpPr>
          <p:spPr bwMode="auto">
            <a:xfrm>
              <a:off x="8257656" y="6160402"/>
              <a:ext cx="92232" cy="218139"/>
            </a:xfrm>
            <a:custGeom>
              <a:avLst/>
              <a:gdLst>
                <a:gd name="T0" fmla="*/ 2147483647 w 261"/>
                <a:gd name="T1" fmla="*/ 2147483647 h 610"/>
                <a:gd name="T2" fmla="*/ 2147483647 w 261"/>
                <a:gd name="T3" fmla="*/ 2147483647 h 610"/>
                <a:gd name="T4" fmla="*/ 2147483647 w 261"/>
                <a:gd name="T5" fmla="*/ 2147483647 h 610"/>
                <a:gd name="T6" fmla="*/ 2147483647 w 261"/>
                <a:gd name="T7" fmla="*/ 2147483647 h 610"/>
                <a:gd name="T8" fmla="*/ 2147483647 w 261"/>
                <a:gd name="T9" fmla="*/ 2147483647 h 610"/>
                <a:gd name="T10" fmla="*/ 2147483647 w 261"/>
                <a:gd name="T11" fmla="*/ 2147483647 h 610"/>
                <a:gd name="T12" fmla="*/ 2147483647 w 261"/>
                <a:gd name="T13" fmla="*/ 2147483647 h 610"/>
                <a:gd name="T14" fmla="*/ 2147483647 w 261"/>
                <a:gd name="T15" fmla="*/ 2147483647 h 610"/>
                <a:gd name="T16" fmla="*/ 2147483647 w 261"/>
                <a:gd name="T17" fmla="*/ 2147483647 h 610"/>
                <a:gd name="T18" fmla="*/ 0 w 261"/>
                <a:gd name="T19" fmla="*/ 2147483647 h 610"/>
                <a:gd name="T20" fmla="*/ 0 w 261"/>
                <a:gd name="T21" fmla="*/ 2147483647 h 610"/>
                <a:gd name="T22" fmla="*/ 2147483647 w 261"/>
                <a:gd name="T23" fmla="*/ 2147483647 h 610"/>
                <a:gd name="T24" fmla="*/ 2147483647 w 261"/>
                <a:gd name="T25" fmla="*/ 2147483647 h 610"/>
                <a:gd name="T26" fmla="*/ 2147483647 w 261"/>
                <a:gd name="T27" fmla="*/ 2147483647 h 610"/>
                <a:gd name="T28" fmla="*/ 2147483647 w 261"/>
                <a:gd name="T29" fmla="*/ 2147483647 h 610"/>
                <a:gd name="T30" fmla="*/ 2147483647 w 261"/>
                <a:gd name="T31" fmla="*/ 2147483647 h 610"/>
                <a:gd name="T32" fmla="*/ 2147483647 w 261"/>
                <a:gd name="T33" fmla="*/ 2147483647 h 610"/>
                <a:gd name="T34" fmla="*/ 2147483647 w 261"/>
                <a:gd name="T35" fmla="*/ 2147483647 h 610"/>
                <a:gd name="T36" fmla="*/ 2147483647 w 261"/>
                <a:gd name="T37" fmla="*/ 2147483647 h 610"/>
                <a:gd name="T38" fmla="*/ 2147483647 w 261"/>
                <a:gd name="T39" fmla="*/ 2147483647 h 610"/>
                <a:gd name="T40" fmla="*/ 2147483647 w 261"/>
                <a:gd name="T41" fmla="*/ 2147483647 h 610"/>
                <a:gd name="T42" fmla="*/ 2147483647 w 261"/>
                <a:gd name="T43" fmla="*/ 2147483647 h 610"/>
                <a:gd name="T44" fmla="*/ 2147483647 w 261"/>
                <a:gd name="T45" fmla="*/ 2147483647 h 610"/>
                <a:gd name="T46" fmla="*/ 2147483647 w 261"/>
                <a:gd name="T47" fmla="*/ 2147483647 h 610"/>
                <a:gd name="T48" fmla="*/ 2147483647 w 261"/>
                <a:gd name="T49" fmla="*/ 2147483647 h 610"/>
                <a:gd name="T50" fmla="*/ 2147483647 w 261"/>
                <a:gd name="T51" fmla="*/ 2147483647 h 610"/>
                <a:gd name="T52" fmla="*/ 2147483647 w 261"/>
                <a:gd name="T53" fmla="*/ 2147483647 h 610"/>
                <a:gd name="T54" fmla="*/ 2147483647 w 261"/>
                <a:gd name="T55" fmla="*/ 2147483647 h 610"/>
                <a:gd name="T56" fmla="*/ 2147483647 w 261"/>
                <a:gd name="T57" fmla="*/ 2147483647 h 610"/>
                <a:gd name="T58" fmla="*/ 2147483647 w 261"/>
                <a:gd name="T59" fmla="*/ 2147483647 h 610"/>
                <a:gd name="T60" fmla="*/ 2147483647 w 261"/>
                <a:gd name="T61" fmla="*/ 2147483647 h 610"/>
                <a:gd name="T62" fmla="*/ 2147483647 w 261"/>
                <a:gd name="T63" fmla="*/ 2147483647 h 610"/>
                <a:gd name="T64" fmla="*/ 2147483647 w 261"/>
                <a:gd name="T65" fmla="*/ 0 h 610"/>
                <a:gd name="T66" fmla="*/ 2147483647 w 261"/>
                <a:gd name="T67" fmla="*/ 0 h 610"/>
                <a:gd name="T68" fmla="*/ 2147483647 w 261"/>
                <a:gd name="T69" fmla="*/ 0 h 610"/>
                <a:gd name="T70" fmla="*/ 2147483647 w 261"/>
                <a:gd name="T71" fmla="*/ 0 h 610"/>
                <a:gd name="T72" fmla="*/ 2147483647 w 261"/>
                <a:gd name="T73" fmla="*/ 2147483647 h 610"/>
                <a:gd name="T74" fmla="*/ 2147483647 w 261"/>
                <a:gd name="T75" fmla="*/ 2147483647 h 610"/>
                <a:gd name="T76" fmla="*/ 0 w 261"/>
                <a:gd name="T77" fmla="*/ 2147483647 h 610"/>
                <a:gd name="T78" fmla="*/ 0 w 261"/>
                <a:gd name="T79" fmla="*/ 2147483647 h 610"/>
                <a:gd name="T80" fmla="*/ 0 w 261"/>
                <a:gd name="T81" fmla="*/ 2147483647 h 610"/>
                <a:gd name="T82" fmla="*/ 2147483647 w 261"/>
                <a:gd name="T83" fmla="*/ 2147483647 h 610"/>
                <a:gd name="T84" fmla="*/ 2147483647 w 261"/>
                <a:gd name="T85" fmla="*/ 2147483647 h 610"/>
                <a:gd name="T86" fmla="*/ 2147483647 w 261"/>
                <a:gd name="T87" fmla="*/ 2147483647 h 610"/>
                <a:gd name="T88" fmla="*/ 2147483647 w 261"/>
                <a:gd name="T89" fmla="*/ 2147483647 h 610"/>
                <a:gd name="T90" fmla="*/ 2147483647 w 261"/>
                <a:gd name="T91" fmla="*/ 2147483647 h 610"/>
                <a:gd name="T92" fmla="*/ 2147483647 w 261"/>
                <a:gd name="T93" fmla="*/ 2147483647 h 610"/>
                <a:gd name="T94" fmla="*/ 2147483647 w 261"/>
                <a:gd name="T95" fmla="*/ 2147483647 h 610"/>
                <a:gd name="T96" fmla="*/ 2147483647 w 261"/>
                <a:gd name="T97" fmla="*/ 2147483647 h 610"/>
                <a:gd name="T98" fmla="*/ 2147483647 w 261"/>
                <a:gd name="T99" fmla="*/ 2147483647 h 610"/>
                <a:gd name="T100" fmla="*/ 2147483647 w 261"/>
                <a:gd name="T101" fmla="*/ 2147483647 h 610"/>
                <a:gd name="T102" fmla="*/ 2147483647 w 261"/>
                <a:gd name="T103" fmla="*/ 2147483647 h 610"/>
                <a:gd name="T104" fmla="*/ 2147483647 w 261"/>
                <a:gd name="T105" fmla="*/ 2147483647 h 610"/>
                <a:gd name="T106" fmla="*/ 2147483647 w 261"/>
                <a:gd name="T107" fmla="*/ 2147483647 h 610"/>
                <a:gd name="T108" fmla="*/ 2147483647 w 261"/>
                <a:gd name="T109" fmla="*/ 2147483647 h 610"/>
                <a:gd name="T110" fmla="*/ 2147483647 w 261"/>
                <a:gd name="T111" fmla="*/ 2147483647 h 610"/>
                <a:gd name="T112" fmla="*/ 2147483647 w 261"/>
                <a:gd name="T113" fmla="*/ 2147483647 h 610"/>
                <a:gd name="T114" fmla="*/ 2147483647 w 261"/>
                <a:gd name="T115" fmla="*/ 2147483647 h 610"/>
                <a:gd name="T116" fmla="*/ 2147483647 w 261"/>
                <a:gd name="T117" fmla="*/ 2147483647 h 610"/>
                <a:gd name="T118" fmla="*/ 2147483647 w 261"/>
                <a:gd name="T119" fmla="*/ 2147483647 h 6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61" h="610">
                  <a:moveTo>
                    <a:pt x="130" y="435"/>
                  </a:moveTo>
                  <a:lnTo>
                    <a:pt x="130" y="435"/>
                  </a:lnTo>
                  <a:lnTo>
                    <a:pt x="103" y="430"/>
                  </a:lnTo>
                  <a:lnTo>
                    <a:pt x="81" y="424"/>
                  </a:lnTo>
                  <a:lnTo>
                    <a:pt x="60" y="413"/>
                  </a:lnTo>
                  <a:lnTo>
                    <a:pt x="37" y="397"/>
                  </a:lnTo>
                  <a:lnTo>
                    <a:pt x="27" y="375"/>
                  </a:lnTo>
                  <a:lnTo>
                    <a:pt x="10" y="354"/>
                  </a:lnTo>
                  <a:lnTo>
                    <a:pt x="5" y="332"/>
                  </a:lnTo>
                  <a:lnTo>
                    <a:pt x="0" y="305"/>
                  </a:lnTo>
                  <a:lnTo>
                    <a:pt x="5" y="277"/>
                  </a:lnTo>
                  <a:lnTo>
                    <a:pt x="10" y="256"/>
                  </a:lnTo>
                  <a:lnTo>
                    <a:pt x="27" y="234"/>
                  </a:lnTo>
                  <a:lnTo>
                    <a:pt x="37" y="212"/>
                  </a:lnTo>
                  <a:lnTo>
                    <a:pt x="60" y="196"/>
                  </a:lnTo>
                  <a:lnTo>
                    <a:pt x="81" y="185"/>
                  </a:lnTo>
                  <a:lnTo>
                    <a:pt x="103" y="180"/>
                  </a:lnTo>
                  <a:lnTo>
                    <a:pt x="130" y="175"/>
                  </a:lnTo>
                  <a:lnTo>
                    <a:pt x="157" y="180"/>
                  </a:lnTo>
                  <a:lnTo>
                    <a:pt x="185" y="185"/>
                  </a:lnTo>
                  <a:lnTo>
                    <a:pt x="206" y="196"/>
                  </a:lnTo>
                  <a:lnTo>
                    <a:pt x="222" y="212"/>
                  </a:lnTo>
                  <a:lnTo>
                    <a:pt x="239" y="234"/>
                  </a:lnTo>
                  <a:lnTo>
                    <a:pt x="249" y="256"/>
                  </a:lnTo>
                  <a:lnTo>
                    <a:pt x="260" y="277"/>
                  </a:lnTo>
                  <a:lnTo>
                    <a:pt x="260" y="305"/>
                  </a:lnTo>
                  <a:lnTo>
                    <a:pt x="260" y="33"/>
                  </a:lnTo>
                  <a:lnTo>
                    <a:pt x="233" y="17"/>
                  </a:lnTo>
                  <a:lnTo>
                    <a:pt x="201" y="11"/>
                  </a:lnTo>
                  <a:lnTo>
                    <a:pt x="168" y="0"/>
                  </a:lnTo>
                  <a:lnTo>
                    <a:pt x="130" y="0"/>
                  </a:lnTo>
                  <a:lnTo>
                    <a:pt x="97" y="0"/>
                  </a:lnTo>
                  <a:lnTo>
                    <a:pt x="65" y="11"/>
                  </a:lnTo>
                  <a:lnTo>
                    <a:pt x="33" y="17"/>
                  </a:lnTo>
                  <a:lnTo>
                    <a:pt x="0" y="33"/>
                  </a:lnTo>
                  <a:lnTo>
                    <a:pt x="0" y="576"/>
                  </a:lnTo>
                  <a:lnTo>
                    <a:pt x="33" y="593"/>
                  </a:lnTo>
                  <a:lnTo>
                    <a:pt x="65" y="598"/>
                  </a:lnTo>
                  <a:lnTo>
                    <a:pt x="97" y="604"/>
                  </a:lnTo>
                  <a:lnTo>
                    <a:pt x="130" y="609"/>
                  </a:lnTo>
                  <a:lnTo>
                    <a:pt x="168" y="604"/>
                  </a:lnTo>
                  <a:lnTo>
                    <a:pt x="201" y="598"/>
                  </a:lnTo>
                  <a:lnTo>
                    <a:pt x="233" y="593"/>
                  </a:lnTo>
                  <a:lnTo>
                    <a:pt x="260" y="576"/>
                  </a:lnTo>
                  <a:lnTo>
                    <a:pt x="260" y="305"/>
                  </a:lnTo>
                  <a:lnTo>
                    <a:pt x="260" y="332"/>
                  </a:lnTo>
                  <a:lnTo>
                    <a:pt x="249" y="354"/>
                  </a:lnTo>
                  <a:lnTo>
                    <a:pt x="239" y="375"/>
                  </a:lnTo>
                  <a:lnTo>
                    <a:pt x="222" y="397"/>
                  </a:lnTo>
                  <a:lnTo>
                    <a:pt x="206" y="413"/>
                  </a:lnTo>
                  <a:lnTo>
                    <a:pt x="185" y="424"/>
                  </a:lnTo>
                  <a:lnTo>
                    <a:pt x="157" y="430"/>
                  </a:lnTo>
                  <a:lnTo>
                    <a:pt x="130" y="435"/>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1" name="Freeform 184"/>
            <p:cNvSpPr>
              <a:spLocks noChangeArrowheads="1"/>
            </p:cNvSpPr>
            <p:nvPr/>
          </p:nvSpPr>
          <p:spPr bwMode="auto">
            <a:xfrm>
              <a:off x="8414305" y="6270203"/>
              <a:ext cx="0" cy="0"/>
            </a:xfrm>
            <a:custGeom>
              <a:avLst/>
              <a:gdLst>
                <a:gd name="T0" fmla="*/ 0 w 1"/>
                <a:gd name="T1" fmla="*/ 0 h 1"/>
                <a:gd name="T2" fmla="*/ 0 w 1"/>
                <a:gd name="T3" fmla="*/ 0 h 1"/>
                <a:gd name="T4" fmla="*/ 0 60000 65536"/>
                <a:gd name="T5" fmla="*/ 0 60000 65536"/>
              </a:gdLst>
              <a:ahLst/>
              <a:cxnLst>
                <a:cxn ang="T4">
                  <a:pos x="T0" y="T1"/>
                </a:cxn>
                <a:cxn ang="T5">
                  <a:pos x="T2" y="T3"/>
                </a:cxn>
              </a:cxnLst>
              <a:rect l="0" t="0" r="r" b="b"/>
              <a:pathLst>
                <a:path w="1" h="1">
                  <a:moveTo>
                    <a:pt x="0" y="0"/>
                  </a:moveTo>
                  <a:lnTo>
                    <a:pt x="0"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2" name="Freeform 185"/>
            <p:cNvSpPr>
              <a:spLocks noChangeArrowheads="1"/>
            </p:cNvSpPr>
            <p:nvPr/>
          </p:nvSpPr>
          <p:spPr bwMode="auto">
            <a:xfrm>
              <a:off x="8196168" y="6172114"/>
              <a:ext cx="61488" cy="193251"/>
            </a:xfrm>
            <a:custGeom>
              <a:avLst/>
              <a:gdLst>
                <a:gd name="T0" fmla="*/ 0 w 175"/>
                <a:gd name="T1" fmla="*/ 2147483647 h 544"/>
                <a:gd name="T2" fmla="*/ 0 w 175"/>
                <a:gd name="T3" fmla="*/ 2147483647 h 544"/>
                <a:gd name="T4" fmla="*/ 2147483647 w 175"/>
                <a:gd name="T5" fmla="*/ 2147483647 h 544"/>
                <a:gd name="T6" fmla="*/ 2147483647 w 175"/>
                <a:gd name="T7" fmla="*/ 2147483647 h 544"/>
                <a:gd name="T8" fmla="*/ 2147483647 w 175"/>
                <a:gd name="T9" fmla="*/ 2147483647 h 544"/>
                <a:gd name="T10" fmla="*/ 2147483647 w 175"/>
                <a:gd name="T11" fmla="*/ 2147483647 h 544"/>
                <a:gd name="T12" fmla="*/ 2147483647 w 175"/>
                <a:gd name="T13" fmla="*/ 2147483647 h 544"/>
                <a:gd name="T14" fmla="*/ 2147483647 w 175"/>
                <a:gd name="T15" fmla="*/ 2147483647 h 544"/>
                <a:gd name="T16" fmla="*/ 2147483647 w 175"/>
                <a:gd name="T17" fmla="*/ 2147483647 h 544"/>
                <a:gd name="T18" fmla="*/ 2147483647 w 175"/>
                <a:gd name="T19" fmla="*/ 2147483647 h 544"/>
                <a:gd name="T20" fmla="*/ 2147483647 w 175"/>
                <a:gd name="T21" fmla="*/ 0 h 544"/>
                <a:gd name="T22" fmla="*/ 2147483647 w 175"/>
                <a:gd name="T23" fmla="*/ 0 h 544"/>
                <a:gd name="T24" fmla="*/ 2147483647 w 175"/>
                <a:gd name="T25" fmla="*/ 2147483647 h 544"/>
                <a:gd name="T26" fmla="*/ 2147483647 w 175"/>
                <a:gd name="T27" fmla="*/ 2147483647 h 544"/>
                <a:gd name="T28" fmla="*/ 2147483647 w 175"/>
                <a:gd name="T29" fmla="*/ 2147483647 h 544"/>
                <a:gd name="T30" fmla="*/ 2147483647 w 175"/>
                <a:gd name="T31" fmla="*/ 2147483647 h 544"/>
                <a:gd name="T32" fmla="*/ 2147483647 w 175"/>
                <a:gd name="T33" fmla="*/ 2147483647 h 544"/>
                <a:gd name="T34" fmla="*/ 2147483647 w 175"/>
                <a:gd name="T35" fmla="*/ 2147483647 h 544"/>
                <a:gd name="T36" fmla="*/ 2147483647 w 175"/>
                <a:gd name="T37" fmla="*/ 2147483647 h 544"/>
                <a:gd name="T38" fmla="*/ 0 w 175"/>
                <a:gd name="T39" fmla="*/ 2147483647 h 5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5" h="544">
                  <a:moveTo>
                    <a:pt x="0" y="272"/>
                  </a:moveTo>
                  <a:lnTo>
                    <a:pt x="0" y="272"/>
                  </a:lnTo>
                  <a:lnTo>
                    <a:pt x="5" y="315"/>
                  </a:lnTo>
                  <a:lnTo>
                    <a:pt x="16" y="359"/>
                  </a:lnTo>
                  <a:lnTo>
                    <a:pt x="32" y="397"/>
                  </a:lnTo>
                  <a:lnTo>
                    <a:pt x="49" y="435"/>
                  </a:lnTo>
                  <a:lnTo>
                    <a:pt x="76" y="467"/>
                  </a:lnTo>
                  <a:lnTo>
                    <a:pt x="103" y="500"/>
                  </a:lnTo>
                  <a:lnTo>
                    <a:pt x="141" y="522"/>
                  </a:lnTo>
                  <a:lnTo>
                    <a:pt x="174" y="543"/>
                  </a:lnTo>
                  <a:lnTo>
                    <a:pt x="174" y="0"/>
                  </a:lnTo>
                  <a:lnTo>
                    <a:pt x="141" y="17"/>
                  </a:lnTo>
                  <a:lnTo>
                    <a:pt x="103" y="44"/>
                  </a:lnTo>
                  <a:lnTo>
                    <a:pt x="76" y="76"/>
                  </a:lnTo>
                  <a:lnTo>
                    <a:pt x="49" y="109"/>
                  </a:lnTo>
                  <a:lnTo>
                    <a:pt x="32" y="147"/>
                  </a:lnTo>
                  <a:lnTo>
                    <a:pt x="16" y="185"/>
                  </a:lnTo>
                  <a:lnTo>
                    <a:pt x="5" y="228"/>
                  </a:lnTo>
                  <a:lnTo>
                    <a:pt x="0" y="272"/>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3" name="Freeform 186"/>
            <p:cNvSpPr>
              <a:spLocks noChangeArrowheads="1"/>
            </p:cNvSpPr>
            <p:nvPr/>
          </p:nvSpPr>
          <p:spPr bwMode="auto">
            <a:xfrm>
              <a:off x="8351353" y="6172114"/>
              <a:ext cx="62952" cy="193251"/>
            </a:xfrm>
            <a:custGeom>
              <a:avLst/>
              <a:gdLst>
                <a:gd name="T0" fmla="*/ 2147483647 w 175"/>
                <a:gd name="T1" fmla="*/ 2147483647 h 544"/>
                <a:gd name="T2" fmla="*/ 2147483647 w 175"/>
                <a:gd name="T3" fmla="*/ 2147483647 h 544"/>
                <a:gd name="T4" fmla="*/ 2147483647 w 175"/>
                <a:gd name="T5" fmla="*/ 2147483647 h 544"/>
                <a:gd name="T6" fmla="*/ 2147483647 w 175"/>
                <a:gd name="T7" fmla="*/ 2147483647 h 544"/>
                <a:gd name="T8" fmla="*/ 2147483647 w 175"/>
                <a:gd name="T9" fmla="*/ 2147483647 h 544"/>
                <a:gd name="T10" fmla="*/ 2147483647 w 175"/>
                <a:gd name="T11" fmla="*/ 2147483647 h 544"/>
                <a:gd name="T12" fmla="*/ 2147483647 w 175"/>
                <a:gd name="T13" fmla="*/ 2147483647 h 544"/>
                <a:gd name="T14" fmla="*/ 2147483647 w 175"/>
                <a:gd name="T15" fmla="*/ 2147483647 h 544"/>
                <a:gd name="T16" fmla="*/ 2147483647 w 175"/>
                <a:gd name="T17" fmla="*/ 2147483647 h 544"/>
                <a:gd name="T18" fmla="*/ 2147483647 w 175"/>
                <a:gd name="T19" fmla="*/ 2147483647 h 544"/>
                <a:gd name="T20" fmla="*/ 0 w 175"/>
                <a:gd name="T21" fmla="*/ 0 h 544"/>
                <a:gd name="T22" fmla="*/ 0 w 175"/>
                <a:gd name="T23" fmla="*/ 2147483647 h 544"/>
                <a:gd name="T24" fmla="*/ 0 w 175"/>
                <a:gd name="T25" fmla="*/ 2147483647 h 544"/>
                <a:gd name="T26" fmla="*/ 0 w 175"/>
                <a:gd name="T27" fmla="*/ 2147483647 h 544"/>
                <a:gd name="T28" fmla="*/ 0 w 175"/>
                <a:gd name="T29" fmla="*/ 2147483647 h 544"/>
                <a:gd name="T30" fmla="*/ 0 w 175"/>
                <a:gd name="T31" fmla="*/ 2147483647 h 544"/>
                <a:gd name="T32" fmla="*/ 0 w 175"/>
                <a:gd name="T33" fmla="*/ 2147483647 h 544"/>
                <a:gd name="T34" fmla="*/ 0 w 175"/>
                <a:gd name="T35" fmla="*/ 2147483647 h 544"/>
                <a:gd name="T36" fmla="*/ 2147483647 w 175"/>
                <a:gd name="T37" fmla="*/ 2147483647 h 544"/>
                <a:gd name="T38" fmla="*/ 2147483647 w 175"/>
                <a:gd name="T39" fmla="*/ 2147483647 h 544"/>
                <a:gd name="T40" fmla="*/ 2147483647 w 175"/>
                <a:gd name="T41" fmla="*/ 2147483647 h 544"/>
                <a:gd name="T42" fmla="*/ 2147483647 w 175"/>
                <a:gd name="T43" fmla="*/ 2147483647 h 544"/>
                <a:gd name="T44" fmla="*/ 2147483647 w 175"/>
                <a:gd name="T45" fmla="*/ 2147483647 h 544"/>
                <a:gd name="T46" fmla="*/ 2147483647 w 175"/>
                <a:gd name="T47" fmla="*/ 2147483647 h 544"/>
                <a:gd name="T48" fmla="*/ 2147483647 w 175"/>
                <a:gd name="T49" fmla="*/ 2147483647 h 544"/>
                <a:gd name="T50" fmla="*/ 2147483647 w 175"/>
                <a:gd name="T51" fmla="*/ 2147483647 h 5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5" h="544">
                  <a:moveTo>
                    <a:pt x="174" y="272"/>
                  </a:moveTo>
                  <a:lnTo>
                    <a:pt x="174" y="272"/>
                  </a:lnTo>
                  <a:lnTo>
                    <a:pt x="169" y="228"/>
                  </a:lnTo>
                  <a:lnTo>
                    <a:pt x="163" y="185"/>
                  </a:lnTo>
                  <a:lnTo>
                    <a:pt x="147" y="142"/>
                  </a:lnTo>
                  <a:lnTo>
                    <a:pt x="125" y="109"/>
                  </a:lnTo>
                  <a:lnTo>
                    <a:pt x="104" y="71"/>
                  </a:lnTo>
                  <a:lnTo>
                    <a:pt x="71" y="44"/>
                  </a:lnTo>
                  <a:lnTo>
                    <a:pt x="38" y="17"/>
                  </a:lnTo>
                  <a:lnTo>
                    <a:pt x="0" y="0"/>
                  </a:lnTo>
                  <a:lnTo>
                    <a:pt x="0" y="272"/>
                  </a:lnTo>
                  <a:lnTo>
                    <a:pt x="0" y="543"/>
                  </a:lnTo>
                  <a:lnTo>
                    <a:pt x="38" y="527"/>
                  </a:lnTo>
                  <a:lnTo>
                    <a:pt x="71" y="500"/>
                  </a:lnTo>
                  <a:lnTo>
                    <a:pt x="104" y="467"/>
                  </a:lnTo>
                  <a:lnTo>
                    <a:pt x="125" y="435"/>
                  </a:lnTo>
                  <a:lnTo>
                    <a:pt x="147" y="397"/>
                  </a:lnTo>
                  <a:lnTo>
                    <a:pt x="163" y="359"/>
                  </a:lnTo>
                  <a:lnTo>
                    <a:pt x="169" y="315"/>
                  </a:lnTo>
                  <a:lnTo>
                    <a:pt x="174" y="272"/>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4" name="Freeform 187"/>
            <p:cNvSpPr>
              <a:spLocks noChangeArrowheads="1"/>
            </p:cNvSpPr>
            <p:nvPr/>
          </p:nvSpPr>
          <p:spPr bwMode="auto">
            <a:xfrm>
              <a:off x="11311581" y="5656778"/>
              <a:ext cx="60024" cy="1206355"/>
            </a:xfrm>
            <a:custGeom>
              <a:avLst/>
              <a:gdLst>
                <a:gd name="T0" fmla="*/ 0 w 174"/>
                <a:gd name="T1" fmla="*/ 2147483647 h 3358"/>
                <a:gd name="T2" fmla="*/ 0 w 174"/>
                <a:gd name="T3" fmla="*/ 2147483647 h 3358"/>
                <a:gd name="T4" fmla="*/ 2147483647 w 174"/>
                <a:gd name="T5" fmla="*/ 2147483647 h 3358"/>
                <a:gd name="T6" fmla="*/ 2147483647 w 174"/>
                <a:gd name="T7" fmla="*/ 2147483647 h 3358"/>
                <a:gd name="T8" fmla="*/ 2147483647 w 174"/>
                <a:gd name="T9" fmla="*/ 2147483647 h 3358"/>
                <a:gd name="T10" fmla="*/ 2147483647 w 174"/>
                <a:gd name="T11" fmla="*/ 2147483647 h 3358"/>
                <a:gd name="T12" fmla="*/ 2147483647 w 174"/>
                <a:gd name="T13" fmla="*/ 2147483647 h 3358"/>
                <a:gd name="T14" fmla="*/ 2147483647 w 174"/>
                <a:gd name="T15" fmla="*/ 2147483647 h 3358"/>
                <a:gd name="T16" fmla="*/ 2147483647 w 174"/>
                <a:gd name="T17" fmla="*/ 2147483647 h 3358"/>
                <a:gd name="T18" fmla="*/ 2147483647 w 174"/>
                <a:gd name="T19" fmla="*/ 2147483647 h 3358"/>
                <a:gd name="T20" fmla="*/ 2147483647 w 174"/>
                <a:gd name="T21" fmla="*/ 0 h 3358"/>
                <a:gd name="T22" fmla="*/ 0 w 174"/>
                <a:gd name="T23" fmla="*/ 0 h 3358"/>
                <a:gd name="T24" fmla="*/ 0 w 174"/>
                <a:gd name="T25" fmla="*/ 2147483647 h 3358"/>
                <a:gd name="T26" fmla="*/ 2147483647 w 174"/>
                <a:gd name="T27" fmla="*/ 2147483647 h 3358"/>
                <a:gd name="T28" fmla="*/ 2147483647 w 174"/>
                <a:gd name="T29" fmla="*/ 2147483647 h 3358"/>
                <a:gd name="T30" fmla="*/ 2147483647 w 174"/>
                <a:gd name="T31" fmla="*/ 2147483647 h 3358"/>
                <a:gd name="T32" fmla="*/ 2147483647 w 174"/>
                <a:gd name="T33" fmla="*/ 2147483647 h 3358"/>
                <a:gd name="T34" fmla="*/ 2147483647 w 174"/>
                <a:gd name="T35" fmla="*/ 2147483647 h 3358"/>
                <a:gd name="T36" fmla="*/ 2147483647 w 174"/>
                <a:gd name="T37" fmla="*/ 2147483647 h 3358"/>
                <a:gd name="T38" fmla="*/ 2147483647 w 174"/>
                <a:gd name="T39" fmla="*/ 2147483647 h 3358"/>
                <a:gd name="T40" fmla="*/ 2147483647 w 174"/>
                <a:gd name="T41" fmla="*/ 2147483647 h 3358"/>
                <a:gd name="T42" fmla="*/ 2147483647 w 174"/>
                <a:gd name="T43" fmla="*/ 2147483647 h 3358"/>
                <a:gd name="T44" fmla="*/ 2147483647 w 174"/>
                <a:gd name="T45" fmla="*/ 2147483647 h 3358"/>
                <a:gd name="T46" fmla="*/ 0 w 174"/>
                <a:gd name="T47" fmla="*/ 2147483647 h 33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74" h="3358">
                  <a:moveTo>
                    <a:pt x="0" y="1722"/>
                  </a:moveTo>
                  <a:lnTo>
                    <a:pt x="0" y="1722"/>
                  </a:lnTo>
                  <a:lnTo>
                    <a:pt x="5" y="1678"/>
                  </a:lnTo>
                  <a:lnTo>
                    <a:pt x="16" y="1635"/>
                  </a:lnTo>
                  <a:lnTo>
                    <a:pt x="27" y="1592"/>
                  </a:lnTo>
                  <a:lnTo>
                    <a:pt x="48" y="1559"/>
                  </a:lnTo>
                  <a:lnTo>
                    <a:pt x="75" y="1521"/>
                  </a:lnTo>
                  <a:lnTo>
                    <a:pt x="102" y="1494"/>
                  </a:lnTo>
                  <a:lnTo>
                    <a:pt x="135" y="1467"/>
                  </a:lnTo>
                  <a:lnTo>
                    <a:pt x="173" y="1445"/>
                  </a:lnTo>
                  <a:lnTo>
                    <a:pt x="173" y="0"/>
                  </a:lnTo>
                  <a:lnTo>
                    <a:pt x="0" y="0"/>
                  </a:lnTo>
                  <a:lnTo>
                    <a:pt x="0" y="3357"/>
                  </a:lnTo>
                  <a:lnTo>
                    <a:pt x="173" y="3357"/>
                  </a:lnTo>
                  <a:lnTo>
                    <a:pt x="173" y="1994"/>
                  </a:lnTo>
                  <a:lnTo>
                    <a:pt x="135" y="1972"/>
                  </a:lnTo>
                  <a:lnTo>
                    <a:pt x="102" y="1950"/>
                  </a:lnTo>
                  <a:lnTo>
                    <a:pt x="75" y="1917"/>
                  </a:lnTo>
                  <a:lnTo>
                    <a:pt x="48" y="1885"/>
                  </a:lnTo>
                  <a:lnTo>
                    <a:pt x="27" y="1847"/>
                  </a:lnTo>
                  <a:lnTo>
                    <a:pt x="16" y="1809"/>
                  </a:lnTo>
                  <a:lnTo>
                    <a:pt x="5" y="1765"/>
                  </a:lnTo>
                  <a:lnTo>
                    <a:pt x="0" y="1722"/>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5" name="Freeform 188"/>
            <p:cNvSpPr>
              <a:spLocks noChangeArrowheads="1"/>
            </p:cNvSpPr>
            <p:nvPr/>
          </p:nvSpPr>
          <p:spPr bwMode="auto">
            <a:xfrm>
              <a:off x="11466766" y="5813428"/>
              <a:ext cx="61488" cy="462631"/>
            </a:xfrm>
            <a:custGeom>
              <a:avLst/>
              <a:gdLst>
                <a:gd name="T0" fmla="*/ 0 w 175"/>
                <a:gd name="T1" fmla="*/ 0 h 1288"/>
                <a:gd name="T2" fmla="*/ 0 w 175"/>
                <a:gd name="T3" fmla="*/ 2147483647 h 1288"/>
                <a:gd name="T4" fmla="*/ 0 w 175"/>
                <a:gd name="T5" fmla="*/ 2147483647 h 1288"/>
                <a:gd name="T6" fmla="*/ 2147483647 w 175"/>
                <a:gd name="T7" fmla="*/ 2147483647 h 1288"/>
                <a:gd name="T8" fmla="*/ 2147483647 w 175"/>
                <a:gd name="T9" fmla="*/ 2147483647 h 1288"/>
                <a:gd name="T10" fmla="*/ 2147483647 w 175"/>
                <a:gd name="T11" fmla="*/ 2147483647 h 1288"/>
                <a:gd name="T12" fmla="*/ 2147483647 w 175"/>
                <a:gd name="T13" fmla="*/ 2147483647 h 1288"/>
                <a:gd name="T14" fmla="*/ 2147483647 w 175"/>
                <a:gd name="T15" fmla="*/ 2147483647 h 1288"/>
                <a:gd name="T16" fmla="*/ 2147483647 w 175"/>
                <a:gd name="T17" fmla="*/ 2147483647 h 1288"/>
                <a:gd name="T18" fmla="*/ 2147483647 w 175"/>
                <a:gd name="T19" fmla="*/ 2147483647 h 1288"/>
                <a:gd name="T20" fmla="*/ 2147483647 w 175"/>
                <a:gd name="T21" fmla="*/ 2147483647 h 1288"/>
                <a:gd name="T22" fmla="*/ 2147483647 w 175"/>
                <a:gd name="T23" fmla="*/ 0 h 1288"/>
                <a:gd name="T24" fmla="*/ 0 w 175"/>
                <a:gd name="T25" fmla="*/ 0 h 1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1288">
                  <a:moveTo>
                    <a:pt x="0" y="0"/>
                  </a:moveTo>
                  <a:lnTo>
                    <a:pt x="0" y="1010"/>
                  </a:lnTo>
                  <a:lnTo>
                    <a:pt x="38" y="1032"/>
                  </a:lnTo>
                  <a:lnTo>
                    <a:pt x="70" y="1059"/>
                  </a:lnTo>
                  <a:lnTo>
                    <a:pt x="97" y="1086"/>
                  </a:lnTo>
                  <a:lnTo>
                    <a:pt x="124" y="1124"/>
                  </a:lnTo>
                  <a:lnTo>
                    <a:pt x="147" y="1157"/>
                  </a:lnTo>
                  <a:lnTo>
                    <a:pt x="163" y="1200"/>
                  </a:lnTo>
                  <a:lnTo>
                    <a:pt x="168" y="1243"/>
                  </a:lnTo>
                  <a:lnTo>
                    <a:pt x="174" y="1287"/>
                  </a:lnTo>
                  <a:lnTo>
                    <a:pt x="174" y="0"/>
                  </a:lnTo>
                  <a:lnTo>
                    <a:pt x="0" y="0"/>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6" name="Freeform 189"/>
            <p:cNvSpPr>
              <a:spLocks noChangeArrowheads="1"/>
            </p:cNvSpPr>
            <p:nvPr/>
          </p:nvSpPr>
          <p:spPr bwMode="auto">
            <a:xfrm>
              <a:off x="11466766" y="6277524"/>
              <a:ext cx="61488" cy="587073"/>
            </a:xfrm>
            <a:custGeom>
              <a:avLst/>
              <a:gdLst>
                <a:gd name="T0" fmla="*/ 0 w 175"/>
                <a:gd name="T1" fmla="*/ 2147483647 h 1636"/>
                <a:gd name="T2" fmla="*/ 0 w 175"/>
                <a:gd name="T3" fmla="*/ 2147483647 h 1636"/>
                <a:gd name="T4" fmla="*/ 2147483647 w 175"/>
                <a:gd name="T5" fmla="*/ 2147483647 h 1636"/>
                <a:gd name="T6" fmla="*/ 2147483647 w 175"/>
                <a:gd name="T7" fmla="*/ 0 h 1636"/>
                <a:gd name="T8" fmla="*/ 2147483647 w 175"/>
                <a:gd name="T9" fmla="*/ 0 h 1636"/>
                <a:gd name="T10" fmla="*/ 2147483647 w 175"/>
                <a:gd name="T11" fmla="*/ 2147483647 h 1636"/>
                <a:gd name="T12" fmla="*/ 2147483647 w 175"/>
                <a:gd name="T13" fmla="*/ 2147483647 h 1636"/>
                <a:gd name="T14" fmla="*/ 2147483647 w 175"/>
                <a:gd name="T15" fmla="*/ 2147483647 h 1636"/>
                <a:gd name="T16" fmla="*/ 2147483647 w 175"/>
                <a:gd name="T17" fmla="*/ 2147483647 h 1636"/>
                <a:gd name="T18" fmla="*/ 2147483647 w 175"/>
                <a:gd name="T19" fmla="*/ 2147483647 h 1636"/>
                <a:gd name="T20" fmla="*/ 2147483647 w 175"/>
                <a:gd name="T21" fmla="*/ 2147483647 h 1636"/>
                <a:gd name="T22" fmla="*/ 2147483647 w 175"/>
                <a:gd name="T23" fmla="*/ 2147483647 h 1636"/>
                <a:gd name="T24" fmla="*/ 0 w 175"/>
                <a:gd name="T25" fmla="*/ 2147483647 h 16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1636">
                  <a:moveTo>
                    <a:pt x="0" y="272"/>
                  </a:moveTo>
                  <a:lnTo>
                    <a:pt x="0" y="1635"/>
                  </a:lnTo>
                  <a:lnTo>
                    <a:pt x="174" y="1635"/>
                  </a:lnTo>
                  <a:lnTo>
                    <a:pt x="174" y="0"/>
                  </a:lnTo>
                  <a:lnTo>
                    <a:pt x="168" y="43"/>
                  </a:lnTo>
                  <a:lnTo>
                    <a:pt x="163" y="87"/>
                  </a:lnTo>
                  <a:lnTo>
                    <a:pt x="147" y="125"/>
                  </a:lnTo>
                  <a:lnTo>
                    <a:pt x="124" y="163"/>
                  </a:lnTo>
                  <a:lnTo>
                    <a:pt x="97" y="195"/>
                  </a:lnTo>
                  <a:lnTo>
                    <a:pt x="70" y="228"/>
                  </a:lnTo>
                  <a:lnTo>
                    <a:pt x="38" y="250"/>
                  </a:lnTo>
                  <a:lnTo>
                    <a:pt x="0" y="272"/>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7" name="Freeform 190"/>
            <p:cNvSpPr>
              <a:spLocks noChangeArrowheads="1"/>
            </p:cNvSpPr>
            <p:nvPr/>
          </p:nvSpPr>
          <p:spPr bwMode="auto">
            <a:xfrm>
              <a:off x="11373070" y="6167722"/>
              <a:ext cx="92232" cy="216675"/>
            </a:xfrm>
            <a:custGeom>
              <a:avLst/>
              <a:gdLst>
                <a:gd name="T0" fmla="*/ 2147483647 w 262"/>
                <a:gd name="T1" fmla="*/ 2147483647 h 609"/>
                <a:gd name="T2" fmla="*/ 2147483647 w 262"/>
                <a:gd name="T3" fmla="*/ 2147483647 h 609"/>
                <a:gd name="T4" fmla="*/ 2147483647 w 262"/>
                <a:gd name="T5" fmla="*/ 2147483647 h 609"/>
                <a:gd name="T6" fmla="*/ 2147483647 w 262"/>
                <a:gd name="T7" fmla="*/ 2147483647 h 609"/>
                <a:gd name="T8" fmla="*/ 2147483647 w 262"/>
                <a:gd name="T9" fmla="*/ 2147483647 h 609"/>
                <a:gd name="T10" fmla="*/ 2147483647 w 262"/>
                <a:gd name="T11" fmla="*/ 2147483647 h 609"/>
                <a:gd name="T12" fmla="*/ 2147483647 w 262"/>
                <a:gd name="T13" fmla="*/ 2147483647 h 609"/>
                <a:gd name="T14" fmla="*/ 2147483647 w 262"/>
                <a:gd name="T15" fmla="*/ 2147483647 h 609"/>
                <a:gd name="T16" fmla="*/ 2147483647 w 262"/>
                <a:gd name="T17" fmla="*/ 2147483647 h 609"/>
                <a:gd name="T18" fmla="*/ 0 w 262"/>
                <a:gd name="T19" fmla="*/ 2147483647 h 609"/>
                <a:gd name="T20" fmla="*/ 0 w 262"/>
                <a:gd name="T21" fmla="*/ 2147483647 h 609"/>
                <a:gd name="T22" fmla="*/ 2147483647 w 262"/>
                <a:gd name="T23" fmla="*/ 2147483647 h 609"/>
                <a:gd name="T24" fmla="*/ 2147483647 w 262"/>
                <a:gd name="T25" fmla="*/ 2147483647 h 609"/>
                <a:gd name="T26" fmla="*/ 2147483647 w 262"/>
                <a:gd name="T27" fmla="*/ 2147483647 h 609"/>
                <a:gd name="T28" fmla="*/ 2147483647 w 262"/>
                <a:gd name="T29" fmla="*/ 2147483647 h 609"/>
                <a:gd name="T30" fmla="*/ 2147483647 w 262"/>
                <a:gd name="T31" fmla="*/ 2147483647 h 609"/>
                <a:gd name="T32" fmla="*/ 2147483647 w 262"/>
                <a:gd name="T33" fmla="*/ 2147483647 h 609"/>
                <a:gd name="T34" fmla="*/ 2147483647 w 262"/>
                <a:gd name="T35" fmla="*/ 2147483647 h 609"/>
                <a:gd name="T36" fmla="*/ 2147483647 w 262"/>
                <a:gd name="T37" fmla="*/ 2147483647 h 609"/>
                <a:gd name="T38" fmla="*/ 2147483647 w 262"/>
                <a:gd name="T39" fmla="*/ 2147483647 h 609"/>
                <a:gd name="T40" fmla="*/ 2147483647 w 262"/>
                <a:gd name="T41" fmla="*/ 2147483647 h 609"/>
                <a:gd name="T42" fmla="*/ 2147483647 w 262"/>
                <a:gd name="T43" fmla="*/ 2147483647 h 609"/>
                <a:gd name="T44" fmla="*/ 2147483647 w 262"/>
                <a:gd name="T45" fmla="*/ 2147483647 h 609"/>
                <a:gd name="T46" fmla="*/ 2147483647 w 262"/>
                <a:gd name="T47" fmla="*/ 2147483647 h 609"/>
                <a:gd name="T48" fmla="*/ 2147483647 w 262"/>
                <a:gd name="T49" fmla="*/ 2147483647 h 609"/>
                <a:gd name="T50" fmla="*/ 2147483647 w 262"/>
                <a:gd name="T51" fmla="*/ 2147483647 h 609"/>
                <a:gd name="T52" fmla="*/ 2147483647 w 262"/>
                <a:gd name="T53" fmla="*/ 2147483647 h 609"/>
                <a:gd name="T54" fmla="*/ 2147483647 w 262"/>
                <a:gd name="T55" fmla="*/ 2147483647 h 609"/>
                <a:gd name="T56" fmla="*/ 2147483647 w 262"/>
                <a:gd name="T57" fmla="*/ 2147483647 h 609"/>
                <a:gd name="T58" fmla="*/ 2147483647 w 262"/>
                <a:gd name="T59" fmla="*/ 2147483647 h 609"/>
                <a:gd name="T60" fmla="*/ 2147483647 w 262"/>
                <a:gd name="T61" fmla="*/ 2147483647 h 609"/>
                <a:gd name="T62" fmla="*/ 2147483647 w 262"/>
                <a:gd name="T63" fmla="*/ 2147483647 h 609"/>
                <a:gd name="T64" fmla="*/ 2147483647 w 262"/>
                <a:gd name="T65" fmla="*/ 0 h 609"/>
                <a:gd name="T66" fmla="*/ 2147483647 w 262"/>
                <a:gd name="T67" fmla="*/ 0 h 609"/>
                <a:gd name="T68" fmla="*/ 2147483647 w 262"/>
                <a:gd name="T69" fmla="*/ 0 h 609"/>
                <a:gd name="T70" fmla="*/ 2147483647 w 262"/>
                <a:gd name="T71" fmla="*/ 0 h 609"/>
                <a:gd name="T72" fmla="*/ 2147483647 w 262"/>
                <a:gd name="T73" fmla="*/ 2147483647 h 609"/>
                <a:gd name="T74" fmla="*/ 2147483647 w 262"/>
                <a:gd name="T75" fmla="*/ 2147483647 h 609"/>
                <a:gd name="T76" fmla="*/ 0 w 262"/>
                <a:gd name="T77" fmla="*/ 2147483647 h 609"/>
                <a:gd name="T78" fmla="*/ 0 w 262"/>
                <a:gd name="T79" fmla="*/ 2147483647 h 609"/>
                <a:gd name="T80" fmla="*/ 0 w 262"/>
                <a:gd name="T81" fmla="*/ 2147483647 h 609"/>
                <a:gd name="T82" fmla="*/ 2147483647 w 262"/>
                <a:gd name="T83" fmla="*/ 2147483647 h 609"/>
                <a:gd name="T84" fmla="*/ 2147483647 w 262"/>
                <a:gd name="T85" fmla="*/ 2147483647 h 609"/>
                <a:gd name="T86" fmla="*/ 2147483647 w 262"/>
                <a:gd name="T87" fmla="*/ 2147483647 h 609"/>
                <a:gd name="T88" fmla="*/ 2147483647 w 262"/>
                <a:gd name="T89" fmla="*/ 2147483647 h 609"/>
                <a:gd name="T90" fmla="*/ 2147483647 w 262"/>
                <a:gd name="T91" fmla="*/ 2147483647 h 609"/>
                <a:gd name="T92" fmla="*/ 2147483647 w 262"/>
                <a:gd name="T93" fmla="*/ 2147483647 h 609"/>
                <a:gd name="T94" fmla="*/ 2147483647 w 262"/>
                <a:gd name="T95" fmla="*/ 2147483647 h 609"/>
                <a:gd name="T96" fmla="*/ 2147483647 w 262"/>
                <a:gd name="T97" fmla="*/ 2147483647 h 609"/>
                <a:gd name="T98" fmla="*/ 2147483647 w 262"/>
                <a:gd name="T99" fmla="*/ 2147483647 h 609"/>
                <a:gd name="T100" fmla="*/ 2147483647 w 262"/>
                <a:gd name="T101" fmla="*/ 2147483647 h 609"/>
                <a:gd name="T102" fmla="*/ 2147483647 w 262"/>
                <a:gd name="T103" fmla="*/ 2147483647 h 609"/>
                <a:gd name="T104" fmla="*/ 2147483647 w 262"/>
                <a:gd name="T105" fmla="*/ 2147483647 h 609"/>
                <a:gd name="T106" fmla="*/ 2147483647 w 262"/>
                <a:gd name="T107" fmla="*/ 2147483647 h 609"/>
                <a:gd name="T108" fmla="*/ 2147483647 w 262"/>
                <a:gd name="T109" fmla="*/ 2147483647 h 609"/>
                <a:gd name="T110" fmla="*/ 2147483647 w 262"/>
                <a:gd name="T111" fmla="*/ 2147483647 h 609"/>
                <a:gd name="T112" fmla="*/ 2147483647 w 262"/>
                <a:gd name="T113" fmla="*/ 2147483647 h 609"/>
                <a:gd name="T114" fmla="*/ 2147483647 w 262"/>
                <a:gd name="T115" fmla="*/ 2147483647 h 609"/>
                <a:gd name="T116" fmla="*/ 2147483647 w 262"/>
                <a:gd name="T117" fmla="*/ 2147483647 h 609"/>
                <a:gd name="T118" fmla="*/ 2147483647 w 262"/>
                <a:gd name="T119" fmla="*/ 2147483647 h 6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62" h="609">
                  <a:moveTo>
                    <a:pt x="131" y="435"/>
                  </a:moveTo>
                  <a:lnTo>
                    <a:pt x="131" y="435"/>
                  </a:lnTo>
                  <a:lnTo>
                    <a:pt x="104" y="429"/>
                  </a:lnTo>
                  <a:lnTo>
                    <a:pt x="81" y="424"/>
                  </a:lnTo>
                  <a:lnTo>
                    <a:pt x="60" y="413"/>
                  </a:lnTo>
                  <a:lnTo>
                    <a:pt x="38" y="396"/>
                  </a:lnTo>
                  <a:lnTo>
                    <a:pt x="22" y="375"/>
                  </a:lnTo>
                  <a:lnTo>
                    <a:pt x="11" y="353"/>
                  </a:lnTo>
                  <a:lnTo>
                    <a:pt x="6" y="331"/>
                  </a:lnTo>
                  <a:lnTo>
                    <a:pt x="0" y="304"/>
                  </a:lnTo>
                  <a:lnTo>
                    <a:pt x="6" y="277"/>
                  </a:lnTo>
                  <a:lnTo>
                    <a:pt x="11" y="255"/>
                  </a:lnTo>
                  <a:lnTo>
                    <a:pt x="22" y="228"/>
                  </a:lnTo>
                  <a:lnTo>
                    <a:pt x="38" y="212"/>
                  </a:lnTo>
                  <a:lnTo>
                    <a:pt x="60" y="195"/>
                  </a:lnTo>
                  <a:lnTo>
                    <a:pt x="81" y="185"/>
                  </a:lnTo>
                  <a:lnTo>
                    <a:pt x="104" y="174"/>
                  </a:lnTo>
                  <a:lnTo>
                    <a:pt x="131" y="174"/>
                  </a:lnTo>
                  <a:lnTo>
                    <a:pt x="158" y="174"/>
                  </a:lnTo>
                  <a:lnTo>
                    <a:pt x="179" y="185"/>
                  </a:lnTo>
                  <a:lnTo>
                    <a:pt x="201" y="195"/>
                  </a:lnTo>
                  <a:lnTo>
                    <a:pt x="223" y="212"/>
                  </a:lnTo>
                  <a:lnTo>
                    <a:pt x="239" y="228"/>
                  </a:lnTo>
                  <a:lnTo>
                    <a:pt x="250" y="255"/>
                  </a:lnTo>
                  <a:lnTo>
                    <a:pt x="256" y="277"/>
                  </a:lnTo>
                  <a:lnTo>
                    <a:pt x="261" y="304"/>
                  </a:lnTo>
                  <a:lnTo>
                    <a:pt x="261" y="27"/>
                  </a:lnTo>
                  <a:lnTo>
                    <a:pt x="228" y="16"/>
                  </a:lnTo>
                  <a:lnTo>
                    <a:pt x="196" y="6"/>
                  </a:lnTo>
                  <a:lnTo>
                    <a:pt x="163" y="0"/>
                  </a:lnTo>
                  <a:lnTo>
                    <a:pt x="131" y="0"/>
                  </a:lnTo>
                  <a:lnTo>
                    <a:pt x="98" y="0"/>
                  </a:lnTo>
                  <a:lnTo>
                    <a:pt x="65" y="6"/>
                  </a:lnTo>
                  <a:lnTo>
                    <a:pt x="33" y="16"/>
                  </a:lnTo>
                  <a:lnTo>
                    <a:pt x="0" y="27"/>
                  </a:lnTo>
                  <a:lnTo>
                    <a:pt x="0" y="576"/>
                  </a:lnTo>
                  <a:lnTo>
                    <a:pt x="33" y="592"/>
                  </a:lnTo>
                  <a:lnTo>
                    <a:pt x="65" y="597"/>
                  </a:lnTo>
                  <a:lnTo>
                    <a:pt x="98" y="603"/>
                  </a:lnTo>
                  <a:lnTo>
                    <a:pt x="131" y="608"/>
                  </a:lnTo>
                  <a:lnTo>
                    <a:pt x="163" y="603"/>
                  </a:lnTo>
                  <a:lnTo>
                    <a:pt x="196" y="597"/>
                  </a:lnTo>
                  <a:lnTo>
                    <a:pt x="228" y="592"/>
                  </a:lnTo>
                  <a:lnTo>
                    <a:pt x="261" y="576"/>
                  </a:lnTo>
                  <a:lnTo>
                    <a:pt x="261" y="304"/>
                  </a:lnTo>
                  <a:lnTo>
                    <a:pt x="256" y="331"/>
                  </a:lnTo>
                  <a:lnTo>
                    <a:pt x="250" y="353"/>
                  </a:lnTo>
                  <a:lnTo>
                    <a:pt x="239" y="375"/>
                  </a:lnTo>
                  <a:lnTo>
                    <a:pt x="223" y="396"/>
                  </a:lnTo>
                  <a:lnTo>
                    <a:pt x="201" y="413"/>
                  </a:lnTo>
                  <a:lnTo>
                    <a:pt x="179" y="424"/>
                  </a:lnTo>
                  <a:lnTo>
                    <a:pt x="158" y="429"/>
                  </a:lnTo>
                  <a:lnTo>
                    <a:pt x="131" y="435"/>
                  </a:lnTo>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8" name="Freeform 191"/>
            <p:cNvSpPr>
              <a:spLocks noChangeArrowheads="1"/>
            </p:cNvSpPr>
            <p:nvPr/>
          </p:nvSpPr>
          <p:spPr bwMode="auto">
            <a:xfrm>
              <a:off x="11311581" y="6176506"/>
              <a:ext cx="60024" cy="197644"/>
            </a:xfrm>
            <a:custGeom>
              <a:avLst/>
              <a:gdLst>
                <a:gd name="T0" fmla="*/ 0 w 174"/>
                <a:gd name="T1" fmla="*/ 2147483647 h 550"/>
                <a:gd name="T2" fmla="*/ 0 w 174"/>
                <a:gd name="T3" fmla="*/ 2147483647 h 550"/>
                <a:gd name="T4" fmla="*/ 2147483647 w 174"/>
                <a:gd name="T5" fmla="*/ 2147483647 h 550"/>
                <a:gd name="T6" fmla="*/ 2147483647 w 174"/>
                <a:gd name="T7" fmla="*/ 2147483647 h 550"/>
                <a:gd name="T8" fmla="*/ 2147483647 w 174"/>
                <a:gd name="T9" fmla="*/ 2147483647 h 550"/>
                <a:gd name="T10" fmla="*/ 2147483647 w 174"/>
                <a:gd name="T11" fmla="*/ 2147483647 h 550"/>
                <a:gd name="T12" fmla="*/ 2147483647 w 174"/>
                <a:gd name="T13" fmla="*/ 2147483647 h 550"/>
                <a:gd name="T14" fmla="*/ 2147483647 w 174"/>
                <a:gd name="T15" fmla="*/ 2147483647 h 550"/>
                <a:gd name="T16" fmla="*/ 2147483647 w 174"/>
                <a:gd name="T17" fmla="*/ 2147483647 h 550"/>
                <a:gd name="T18" fmla="*/ 2147483647 w 174"/>
                <a:gd name="T19" fmla="*/ 2147483647 h 550"/>
                <a:gd name="T20" fmla="*/ 2147483647 w 174"/>
                <a:gd name="T21" fmla="*/ 0 h 550"/>
                <a:gd name="T22" fmla="*/ 2147483647 w 174"/>
                <a:gd name="T23" fmla="*/ 0 h 550"/>
                <a:gd name="T24" fmla="*/ 2147483647 w 174"/>
                <a:gd name="T25" fmla="*/ 2147483647 h 550"/>
                <a:gd name="T26" fmla="*/ 2147483647 w 174"/>
                <a:gd name="T27" fmla="*/ 2147483647 h 550"/>
                <a:gd name="T28" fmla="*/ 2147483647 w 174"/>
                <a:gd name="T29" fmla="*/ 2147483647 h 550"/>
                <a:gd name="T30" fmla="*/ 2147483647 w 174"/>
                <a:gd name="T31" fmla="*/ 2147483647 h 550"/>
                <a:gd name="T32" fmla="*/ 2147483647 w 174"/>
                <a:gd name="T33" fmla="*/ 2147483647 h 550"/>
                <a:gd name="T34" fmla="*/ 2147483647 w 174"/>
                <a:gd name="T35" fmla="*/ 2147483647 h 550"/>
                <a:gd name="T36" fmla="*/ 2147483647 w 174"/>
                <a:gd name="T37" fmla="*/ 2147483647 h 550"/>
                <a:gd name="T38" fmla="*/ 0 w 174"/>
                <a:gd name="T39" fmla="*/ 2147483647 h 5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4" h="550">
                  <a:moveTo>
                    <a:pt x="0" y="277"/>
                  </a:moveTo>
                  <a:lnTo>
                    <a:pt x="0" y="277"/>
                  </a:lnTo>
                  <a:lnTo>
                    <a:pt x="5" y="320"/>
                  </a:lnTo>
                  <a:lnTo>
                    <a:pt x="16" y="364"/>
                  </a:lnTo>
                  <a:lnTo>
                    <a:pt x="27" y="402"/>
                  </a:lnTo>
                  <a:lnTo>
                    <a:pt x="48" y="440"/>
                  </a:lnTo>
                  <a:lnTo>
                    <a:pt x="75" y="472"/>
                  </a:lnTo>
                  <a:lnTo>
                    <a:pt x="102" y="505"/>
                  </a:lnTo>
                  <a:lnTo>
                    <a:pt x="135" y="527"/>
                  </a:lnTo>
                  <a:lnTo>
                    <a:pt x="173" y="549"/>
                  </a:lnTo>
                  <a:lnTo>
                    <a:pt x="173" y="0"/>
                  </a:lnTo>
                  <a:lnTo>
                    <a:pt x="135" y="22"/>
                  </a:lnTo>
                  <a:lnTo>
                    <a:pt x="102" y="49"/>
                  </a:lnTo>
                  <a:lnTo>
                    <a:pt x="75" y="76"/>
                  </a:lnTo>
                  <a:lnTo>
                    <a:pt x="48" y="114"/>
                  </a:lnTo>
                  <a:lnTo>
                    <a:pt x="27" y="147"/>
                  </a:lnTo>
                  <a:lnTo>
                    <a:pt x="16" y="190"/>
                  </a:lnTo>
                  <a:lnTo>
                    <a:pt x="5" y="233"/>
                  </a:lnTo>
                  <a:lnTo>
                    <a:pt x="0" y="277"/>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9" name="Freeform 192"/>
            <p:cNvSpPr>
              <a:spLocks noChangeArrowheads="1"/>
            </p:cNvSpPr>
            <p:nvPr/>
          </p:nvSpPr>
          <p:spPr bwMode="auto">
            <a:xfrm>
              <a:off x="11466766" y="6176506"/>
              <a:ext cx="61488" cy="197644"/>
            </a:xfrm>
            <a:custGeom>
              <a:avLst/>
              <a:gdLst>
                <a:gd name="T0" fmla="*/ 0 w 175"/>
                <a:gd name="T1" fmla="*/ 0 h 550"/>
                <a:gd name="T2" fmla="*/ 0 w 175"/>
                <a:gd name="T3" fmla="*/ 2147483647 h 550"/>
                <a:gd name="T4" fmla="*/ 0 w 175"/>
                <a:gd name="T5" fmla="*/ 2147483647 h 550"/>
                <a:gd name="T6" fmla="*/ 0 w 175"/>
                <a:gd name="T7" fmla="*/ 2147483647 h 550"/>
                <a:gd name="T8" fmla="*/ 2147483647 w 175"/>
                <a:gd name="T9" fmla="*/ 2147483647 h 550"/>
                <a:gd name="T10" fmla="*/ 2147483647 w 175"/>
                <a:gd name="T11" fmla="*/ 2147483647 h 550"/>
                <a:gd name="T12" fmla="*/ 2147483647 w 175"/>
                <a:gd name="T13" fmla="*/ 2147483647 h 550"/>
                <a:gd name="T14" fmla="*/ 2147483647 w 175"/>
                <a:gd name="T15" fmla="*/ 2147483647 h 550"/>
                <a:gd name="T16" fmla="*/ 2147483647 w 175"/>
                <a:gd name="T17" fmla="*/ 2147483647 h 550"/>
                <a:gd name="T18" fmla="*/ 2147483647 w 175"/>
                <a:gd name="T19" fmla="*/ 2147483647 h 550"/>
                <a:gd name="T20" fmla="*/ 2147483647 w 175"/>
                <a:gd name="T21" fmla="*/ 2147483647 h 550"/>
                <a:gd name="T22" fmla="*/ 2147483647 w 175"/>
                <a:gd name="T23" fmla="*/ 2147483647 h 550"/>
                <a:gd name="T24" fmla="*/ 2147483647 w 175"/>
                <a:gd name="T25" fmla="*/ 2147483647 h 550"/>
                <a:gd name="T26" fmla="*/ 2147483647 w 175"/>
                <a:gd name="T27" fmla="*/ 2147483647 h 550"/>
                <a:gd name="T28" fmla="*/ 2147483647 w 175"/>
                <a:gd name="T29" fmla="*/ 2147483647 h 550"/>
                <a:gd name="T30" fmla="*/ 2147483647 w 175"/>
                <a:gd name="T31" fmla="*/ 2147483647 h 550"/>
                <a:gd name="T32" fmla="*/ 2147483647 w 175"/>
                <a:gd name="T33" fmla="*/ 2147483647 h 550"/>
                <a:gd name="T34" fmla="*/ 2147483647 w 175"/>
                <a:gd name="T35" fmla="*/ 2147483647 h 550"/>
                <a:gd name="T36" fmla="*/ 2147483647 w 175"/>
                <a:gd name="T37" fmla="*/ 2147483647 h 550"/>
                <a:gd name="T38" fmla="*/ 2147483647 w 175"/>
                <a:gd name="T39" fmla="*/ 2147483647 h 550"/>
                <a:gd name="T40" fmla="*/ 0 w 175"/>
                <a:gd name="T41" fmla="*/ 0 h 5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5" h="550">
                  <a:moveTo>
                    <a:pt x="0" y="0"/>
                  </a:moveTo>
                  <a:lnTo>
                    <a:pt x="0" y="277"/>
                  </a:lnTo>
                  <a:lnTo>
                    <a:pt x="0" y="549"/>
                  </a:lnTo>
                  <a:lnTo>
                    <a:pt x="38" y="527"/>
                  </a:lnTo>
                  <a:lnTo>
                    <a:pt x="70" y="505"/>
                  </a:lnTo>
                  <a:lnTo>
                    <a:pt x="97" y="472"/>
                  </a:lnTo>
                  <a:lnTo>
                    <a:pt x="124" y="440"/>
                  </a:lnTo>
                  <a:lnTo>
                    <a:pt x="147" y="402"/>
                  </a:lnTo>
                  <a:lnTo>
                    <a:pt x="163" y="364"/>
                  </a:lnTo>
                  <a:lnTo>
                    <a:pt x="168" y="320"/>
                  </a:lnTo>
                  <a:lnTo>
                    <a:pt x="174" y="277"/>
                  </a:lnTo>
                  <a:lnTo>
                    <a:pt x="168" y="233"/>
                  </a:lnTo>
                  <a:lnTo>
                    <a:pt x="163" y="190"/>
                  </a:lnTo>
                  <a:lnTo>
                    <a:pt x="147" y="147"/>
                  </a:lnTo>
                  <a:lnTo>
                    <a:pt x="124" y="114"/>
                  </a:lnTo>
                  <a:lnTo>
                    <a:pt x="97" y="76"/>
                  </a:lnTo>
                  <a:lnTo>
                    <a:pt x="70" y="49"/>
                  </a:lnTo>
                  <a:lnTo>
                    <a:pt x="38" y="22"/>
                  </a:lnTo>
                  <a:lnTo>
                    <a:pt x="0"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40" name="Freeform 193"/>
            <p:cNvSpPr>
              <a:spLocks noChangeArrowheads="1"/>
            </p:cNvSpPr>
            <p:nvPr/>
          </p:nvSpPr>
          <p:spPr bwMode="auto">
            <a:xfrm>
              <a:off x="10999747" y="5994967"/>
              <a:ext cx="218138" cy="215212"/>
            </a:xfrm>
            <a:custGeom>
              <a:avLst/>
              <a:gdLst>
                <a:gd name="T0" fmla="*/ 2147483647 w 609"/>
                <a:gd name="T1" fmla="*/ 2147483647 h 604"/>
                <a:gd name="T2" fmla="*/ 2147483647 w 609"/>
                <a:gd name="T3" fmla="*/ 2147483647 h 604"/>
                <a:gd name="T4" fmla="*/ 2147483647 w 609"/>
                <a:gd name="T5" fmla="*/ 2147483647 h 604"/>
                <a:gd name="T6" fmla="*/ 2147483647 w 609"/>
                <a:gd name="T7" fmla="*/ 2147483647 h 604"/>
                <a:gd name="T8" fmla="*/ 2147483647 w 609"/>
                <a:gd name="T9" fmla="*/ 2147483647 h 604"/>
                <a:gd name="T10" fmla="*/ 2147483647 w 609"/>
                <a:gd name="T11" fmla="*/ 2147483647 h 604"/>
                <a:gd name="T12" fmla="*/ 2147483647 w 609"/>
                <a:gd name="T13" fmla="*/ 2147483647 h 604"/>
                <a:gd name="T14" fmla="*/ 2147483647 w 609"/>
                <a:gd name="T15" fmla="*/ 2147483647 h 604"/>
                <a:gd name="T16" fmla="*/ 2147483647 w 609"/>
                <a:gd name="T17" fmla="*/ 2147483647 h 604"/>
                <a:gd name="T18" fmla="*/ 2147483647 w 609"/>
                <a:gd name="T19" fmla="*/ 2147483647 h 604"/>
                <a:gd name="T20" fmla="*/ 2147483647 w 609"/>
                <a:gd name="T21" fmla="*/ 2147483647 h 604"/>
                <a:gd name="T22" fmla="*/ 2147483647 w 609"/>
                <a:gd name="T23" fmla="*/ 2147483647 h 604"/>
                <a:gd name="T24" fmla="*/ 2147483647 w 609"/>
                <a:gd name="T25" fmla="*/ 2147483647 h 604"/>
                <a:gd name="T26" fmla="*/ 2147483647 w 609"/>
                <a:gd name="T27" fmla="*/ 2147483647 h 604"/>
                <a:gd name="T28" fmla="*/ 2147483647 w 609"/>
                <a:gd name="T29" fmla="*/ 2147483647 h 604"/>
                <a:gd name="T30" fmla="*/ 2147483647 w 609"/>
                <a:gd name="T31" fmla="*/ 2147483647 h 604"/>
                <a:gd name="T32" fmla="*/ 2147483647 w 609"/>
                <a:gd name="T33" fmla="*/ 2147483647 h 604"/>
                <a:gd name="T34" fmla="*/ 2147483647 w 609"/>
                <a:gd name="T35" fmla="*/ 2147483647 h 604"/>
                <a:gd name="T36" fmla="*/ 2147483647 w 609"/>
                <a:gd name="T37" fmla="*/ 2147483647 h 604"/>
                <a:gd name="T38" fmla="*/ 2147483647 w 609"/>
                <a:gd name="T39" fmla="*/ 2147483647 h 604"/>
                <a:gd name="T40" fmla="*/ 2147483647 w 609"/>
                <a:gd name="T41" fmla="*/ 2147483647 h 604"/>
                <a:gd name="T42" fmla="*/ 2147483647 w 609"/>
                <a:gd name="T43" fmla="*/ 2147483647 h 604"/>
                <a:gd name="T44" fmla="*/ 2147483647 w 609"/>
                <a:gd name="T45" fmla="*/ 2147483647 h 604"/>
                <a:gd name="T46" fmla="*/ 2147483647 w 609"/>
                <a:gd name="T47" fmla="*/ 2147483647 h 604"/>
                <a:gd name="T48" fmla="*/ 2147483647 w 609"/>
                <a:gd name="T49" fmla="*/ 2147483647 h 604"/>
                <a:gd name="T50" fmla="*/ 2147483647 w 609"/>
                <a:gd name="T51" fmla="*/ 2147483647 h 604"/>
                <a:gd name="T52" fmla="*/ 2147483647 w 609"/>
                <a:gd name="T53" fmla="*/ 2147483647 h 604"/>
                <a:gd name="T54" fmla="*/ 2147483647 w 609"/>
                <a:gd name="T55" fmla="*/ 2147483647 h 604"/>
                <a:gd name="T56" fmla="*/ 2147483647 w 609"/>
                <a:gd name="T57" fmla="*/ 2147483647 h 604"/>
                <a:gd name="T58" fmla="*/ 2147483647 w 609"/>
                <a:gd name="T59" fmla="*/ 2147483647 h 604"/>
                <a:gd name="T60" fmla="*/ 2147483647 w 609"/>
                <a:gd name="T61" fmla="*/ 2147483647 h 604"/>
                <a:gd name="T62" fmla="*/ 2147483647 w 609"/>
                <a:gd name="T63" fmla="*/ 2147483647 h 604"/>
                <a:gd name="T64" fmla="*/ 2147483647 w 609"/>
                <a:gd name="T65" fmla="*/ 2147483647 h 6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9" h="604">
                  <a:moveTo>
                    <a:pt x="304" y="603"/>
                  </a:moveTo>
                  <a:lnTo>
                    <a:pt x="239" y="597"/>
                  </a:lnTo>
                  <a:lnTo>
                    <a:pt x="185" y="581"/>
                  </a:lnTo>
                  <a:lnTo>
                    <a:pt x="131" y="554"/>
                  </a:lnTo>
                  <a:lnTo>
                    <a:pt x="87" y="516"/>
                  </a:lnTo>
                  <a:lnTo>
                    <a:pt x="49" y="472"/>
                  </a:lnTo>
                  <a:lnTo>
                    <a:pt x="22" y="418"/>
                  </a:lnTo>
                  <a:lnTo>
                    <a:pt x="6" y="364"/>
                  </a:lnTo>
                  <a:lnTo>
                    <a:pt x="0" y="304"/>
                  </a:lnTo>
                  <a:lnTo>
                    <a:pt x="6" y="239"/>
                  </a:lnTo>
                  <a:lnTo>
                    <a:pt x="22" y="184"/>
                  </a:lnTo>
                  <a:lnTo>
                    <a:pt x="49" y="130"/>
                  </a:lnTo>
                  <a:lnTo>
                    <a:pt x="87" y="87"/>
                  </a:lnTo>
                  <a:lnTo>
                    <a:pt x="131" y="49"/>
                  </a:lnTo>
                  <a:lnTo>
                    <a:pt x="185" y="22"/>
                  </a:lnTo>
                  <a:lnTo>
                    <a:pt x="239" y="5"/>
                  </a:lnTo>
                  <a:lnTo>
                    <a:pt x="304" y="0"/>
                  </a:lnTo>
                  <a:lnTo>
                    <a:pt x="364" y="5"/>
                  </a:lnTo>
                  <a:lnTo>
                    <a:pt x="418" y="22"/>
                  </a:lnTo>
                  <a:lnTo>
                    <a:pt x="473" y="49"/>
                  </a:lnTo>
                  <a:lnTo>
                    <a:pt x="516" y="87"/>
                  </a:lnTo>
                  <a:lnTo>
                    <a:pt x="554" y="130"/>
                  </a:lnTo>
                  <a:lnTo>
                    <a:pt x="581" y="184"/>
                  </a:lnTo>
                  <a:lnTo>
                    <a:pt x="597" y="239"/>
                  </a:lnTo>
                  <a:lnTo>
                    <a:pt x="608" y="304"/>
                  </a:lnTo>
                  <a:lnTo>
                    <a:pt x="597" y="364"/>
                  </a:lnTo>
                  <a:lnTo>
                    <a:pt x="581" y="418"/>
                  </a:lnTo>
                  <a:lnTo>
                    <a:pt x="554" y="472"/>
                  </a:lnTo>
                  <a:lnTo>
                    <a:pt x="516" y="516"/>
                  </a:lnTo>
                  <a:lnTo>
                    <a:pt x="473" y="554"/>
                  </a:lnTo>
                  <a:lnTo>
                    <a:pt x="418" y="581"/>
                  </a:lnTo>
                  <a:lnTo>
                    <a:pt x="364" y="597"/>
                  </a:lnTo>
                  <a:lnTo>
                    <a:pt x="304" y="603"/>
                  </a:lnTo>
                  <a:close/>
                  <a:moveTo>
                    <a:pt x="304" y="174"/>
                  </a:moveTo>
                  <a:lnTo>
                    <a:pt x="277" y="174"/>
                  </a:lnTo>
                  <a:lnTo>
                    <a:pt x="250" y="184"/>
                  </a:lnTo>
                  <a:lnTo>
                    <a:pt x="229" y="195"/>
                  </a:lnTo>
                  <a:lnTo>
                    <a:pt x="212" y="211"/>
                  </a:lnTo>
                  <a:lnTo>
                    <a:pt x="196" y="228"/>
                  </a:lnTo>
                  <a:lnTo>
                    <a:pt x="185" y="250"/>
                  </a:lnTo>
                  <a:lnTo>
                    <a:pt x="174" y="277"/>
                  </a:lnTo>
                  <a:lnTo>
                    <a:pt x="174" y="304"/>
                  </a:lnTo>
                  <a:lnTo>
                    <a:pt x="174" y="326"/>
                  </a:lnTo>
                  <a:lnTo>
                    <a:pt x="185" y="353"/>
                  </a:lnTo>
                  <a:lnTo>
                    <a:pt x="196" y="375"/>
                  </a:lnTo>
                  <a:lnTo>
                    <a:pt x="212" y="391"/>
                  </a:lnTo>
                  <a:lnTo>
                    <a:pt x="229" y="407"/>
                  </a:lnTo>
                  <a:lnTo>
                    <a:pt x="250" y="424"/>
                  </a:lnTo>
                  <a:lnTo>
                    <a:pt x="277" y="429"/>
                  </a:lnTo>
                  <a:lnTo>
                    <a:pt x="304" y="429"/>
                  </a:lnTo>
                  <a:lnTo>
                    <a:pt x="326" y="429"/>
                  </a:lnTo>
                  <a:lnTo>
                    <a:pt x="353" y="424"/>
                  </a:lnTo>
                  <a:lnTo>
                    <a:pt x="375" y="407"/>
                  </a:lnTo>
                  <a:lnTo>
                    <a:pt x="397" y="391"/>
                  </a:lnTo>
                  <a:lnTo>
                    <a:pt x="408" y="375"/>
                  </a:lnTo>
                  <a:lnTo>
                    <a:pt x="424" y="353"/>
                  </a:lnTo>
                  <a:lnTo>
                    <a:pt x="429" y="326"/>
                  </a:lnTo>
                  <a:lnTo>
                    <a:pt x="435" y="304"/>
                  </a:lnTo>
                  <a:lnTo>
                    <a:pt x="429" y="277"/>
                  </a:lnTo>
                  <a:lnTo>
                    <a:pt x="424" y="250"/>
                  </a:lnTo>
                  <a:lnTo>
                    <a:pt x="408" y="228"/>
                  </a:lnTo>
                  <a:lnTo>
                    <a:pt x="397" y="211"/>
                  </a:lnTo>
                  <a:lnTo>
                    <a:pt x="375" y="195"/>
                  </a:lnTo>
                  <a:lnTo>
                    <a:pt x="353" y="184"/>
                  </a:lnTo>
                  <a:lnTo>
                    <a:pt x="326" y="174"/>
                  </a:lnTo>
                  <a:lnTo>
                    <a:pt x="304" y="174"/>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41" name="Freeform 194"/>
            <p:cNvSpPr>
              <a:spLocks noChangeArrowheads="1"/>
            </p:cNvSpPr>
            <p:nvPr/>
          </p:nvSpPr>
          <p:spPr bwMode="auto">
            <a:xfrm>
              <a:off x="10220893" y="5435710"/>
              <a:ext cx="216673" cy="216675"/>
            </a:xfrm>
            <a:custGeom>
              <a:avLst/>
              <a:gdLst>
                <a:gd name="T0" fmla="*/ 2147483647 w 609"/>
                <a:gd name="T1" fmla="*/ 2147483647 h 609"/>
                <a:gd name="T2" fmla="*/ 2147483647 w 609"/>
                <a:gd name="T3" fmla="*/ 2147483647 h 609"/>
                <a:gd name="T4" fmla="*/ 2147483647 w 609"/>
                <a:gd name="T5" fmla="*/ 2147483647 h 609"/>
                <a:gd name="T6" fmla="*/ 2147483647 w 609"/>
                <a:gd name="T7" fmla="*/ 2147483647 h 609"/>
                <a:gd name="T8" fmla="*/ 2147483647 w 609"/>
                <a:gd name="T9" fmla="*/ 2147483647 h 609"/>
                <a:gd name="T10" fmla="*/ 2147483647 w 609"/>
                <a:gd name="T11" fmla="*/ 2147483647 h 609"/>
                <a:gd name="T12" fmla="*/ 2147483647 w 609"/>
                <a:gd name="T13" fmla="*/ 2147483647 h 609"/>
                <a:gd name="T14" fmla="*/ 2147483647 w 609"/>
                <a:gd name="T15" fmla="*/ 2147483647 h 609"/>
                <a:gd name="T16" fmla="*/ 2147483647 w 609"/>
                <a:gd name="T17" fmla="*/ 2147483647 h 609"/>
                <a:gd name="T18" fmla="*/ 2147483647 w 609"/>
                <a:gd name="T19" fmla="*/ 2147483647 h 609"/>
                <a:gd name="T20" fmla="*/ 2147483647 w 609"/>
                <a:gd name="T21" fmla="*/ 2147483647 h 609"/>
                <a:gd name="T22" fmla="*/ 2147483647 w 609"/>
                <a:gd name="T23" fmla="*/ 2147483647 h 609"/>
                <a:gd name="T24" fmla="*/ 2147483647 w 609"/>
                <a:gd name="T25" fmla="*/ 2147483647 h 609"/>
                <a:gd name="T26" fmla="*/ 2147483647 w 609"/>
                <a:gd name="T27" fmla="*/ 2147483647 h 609"/>
                <a:gd name="T28" fmla="*/ 2147483647 w 609"/>
                <a:gd name="T29" fmla="*/ 2147483647 h 609"/>
                <a:gd name="T30" fmla="*/ 2147483647 w 609"/>
                <a:gd name="T31" fmla="*/ 2147483647 h 609"/>
                <a:gd name="T32" fmla="*/ 2147483647 w 609"/>
                <a:gd name="T33" fmla="*/ 2147483647 h 609"/>
                <a:gd name="T34" fmla="*/ 2147483647 w 609"/>
                <a:gd name="T35" fmla="*/ 2147483647 h 609"/>
                <a:gd name="T36" fmla="*/ 2147483647 w 609"/>
                <a:gd name="T37" fmla="*/ 2147483647 h 609"/>
                <a:gd name="T38" fmla="*/ 2147483647 w 609"/>
                <a:gd name="T39" fmla="*/ 2147483647 h 609"/>
                <a:gd name="T40" fmla="*/ 2147483647 w 609"/>
                <a:gd name="T41" fmla="*/ 2147483647 h 609"/>
                <a:gd name="T42" fmla="*/ 2147483647 w 609"/>
                <a:gd name="T43" fmla="*/ 2147483647 h 609"/>
                <a:gd name="T44" fmla="*/ 2147483647 w 609"/>
                <a:gd name="T45" fmla="*/ 2147483647 h 609"/>
                <a:gd name="T46" fmla="*/ 2147483647 w 609"/>
                <a:gd name="T47" fmla="*/ 2147483647 h 609"/>
                <a:gd name="T48" fmla="*/ 2147483647 w 609"/>
                <a:gd name="T49" fmla="*/ 2147483647 h 609"/>
                <a:gd name="T50" fmla="*/ 2147483647 w 609"/>
                <a:gd name="T51" fmla="*/ 2147483647 h 609"/>
                <a:gd name="T52" fmla="*/ 2147483647 w 609"/>
                <a:gd name="T53" fmla="*/ 2147483647 h 609"/>
                <a:gd name="T54" fmla="*/ 2147483647 w 609"/>
                <a:gd name="T55" fmla="*/ 2147483647 h 609"/>
                <a:gd name="T56" fmla="*/ 2147483647 w 609"/>
                <a:gd name="T57" fmla="*/ 2147483647 h 609"/>
                <a:gd name="T58" fmla="*/ 2147483647 w 609"/>
                <a:gd name="T59" fmla="*/ 2147483647 h 609"/>
                <a:gd name="T60" fmla="*/ 2147483647 w 609"/>
                <a:gd name="T61" fmla="*/ 2147483647 h 609"/>
                <a:gd name="T62" fmla="*/ 2147483647 w 609"/>
                <a:gd name="T63" fmla="*/ 2147483647 h 609"/>
                <a:gd name="T64" fmla="*/ 2147483647 w 609"/>
                <a:gd name="T65" fmla="*/ 2147483647 h 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9" h="609">
                  <a:moveTo>
                    <a:pt x="304" y="608"/>
                  </a:moveTo>
                  <a:lnTo>
                    <a:pt x="244" y="603"/>
                  </a:lnTo>
                  <a:lnTo>
                    <a:pt x="190" y="581"/>
                  </a:lnTo>
                  <a:lnTo>
                    <a:pt x="136" y="554"/>
                  </a:lnTo>
                  <a:lnTo>
                    <a:pt x="92" y="516"/>
                  </a:lnTo>
                  <a:lnTo>
                    <a:pt x="55" y="473"/>
                  </a:lnTo>
                  <a:lnTo>
                    <a:pt x="27" y="424"/>
                  </a:lnTo>
                  <a:lnTo>
                    <a:pt x="11" y="364"/>
                  </a:lnTo>
                  <a:lnTo>
                    <a:pt x="0" y="304"/>
                  </a:lnTo>
                  <a:lnTo>
                    <a:pt x="11" y="244"/>
                  </a:lnTo>
                  <a:lnTo>
                    <a:pt x="27" y="185"/>
                  </a:lnTo>
                  <a:lnTo>
                    <a:pt x="55" y="136"/>
                  </a:lnTo>
                  <a:lnTo>
                    <a:pt x="92" y="87"/>
                  </a:lnTo>
                  <a:lnTo>
                    <a:pt x="136" y="54"/>
                  </a:lnTo>
                  <a:lnTo>
                    <a:pt x="190" y="22"/>
                  </a:lnTo>
                  <a:lnTo>
                    <a:pt x="244" y="6"/>
                  </a:lnTo>
                  <a:lnTo>
                    <a:pt x="304" y="0"/>
                  </a:lnTo>
                  <a:lnTo>
                    <a:pt x="364" y="6"/>
                  </a:lnTo>
                  <a:lnTo>
                    <a:pt x="423" y="22"/>
                  </a:lnTo>
                  <a:lnTo>
                    <a:pt x="473" y="54"/>
                  </a:lnTo>
                  <a:lnTo>
                    <a:pt x="521" y="87"/>
                  </a:lnTo>
                  <a:lnTo>
                    <a:pt x="559" y="136"/>
                  </a:lnTo>
                  <a:lnTo>
                    <a:pt x="587" y="185"/>
                  </a:lnTo>
                  <a:lnTo>
                    <a:pt x="603" y="244"/>
                  </a:lnTo>
                  <a:lnTo>
                    <a:pt x="608" y="304"/>
                  </a:lnTo>
                  <a:lnTo>
                    <a:pt x="603" y="364"/>
                  </a:lnTo>
                  <a:lnTo>
                    <a:pt x="587" y="424"/>
                  </a:lnTo>
                  <a:lnTo>
                    <a:pt x="559" y="473"/>
                  </a:lnTo>
                  <a:lnTo>
                    <a:pt x="521" y="516"/>
                  </a:lnTo>
                  <a:lnTo>
                    <a:pt x="473" y="554"/>
                  </a:lnTo>
                  <a:lnTo>
                    <a:pt x="423" y="581"/>
                  </a:lnTo>
                  <a:lnTo>
                    <a:pt x="364" y="603"/>
                  </a:lnTo>
                  <a:lnTo>
                    <a:pt x="304" y="608"/>
                  </a:lnTo>
                  <a:close/>
                  <a:moveTo>
                    <a:pt x="304" y="174"/>
                  </a:moveTo>
                  <a:lnTo>
                    <a:pt x="277" y="174"/>
                  </a:lnTo>
                  <a:lnTo>
                    <a:pt x="255" y="185"/>
                  </a:lnTo>
                  <a:lnTo>
                    <a:pt x="234" y="196"/>
                  </a:lnTo>
                  <a:lnTo>
                    <a:pt x="212" y="212"/>
                  </a:lnTo>
                  <a:lnTo>
                    <a:pt x="196" y="234"/>
                  </a:lnTo>
                  <a:lnTo>
                    <a:pt x="185" y="256"/>
                  </a:lnTo>
                  <a:lnTo>
                    <a:pt x="179" y="277"/>
                  </a:lnTo>
                  <a:lnTo>
                    <a:pt x="174" y="304"/>
                  </a:lnTo>
                  <a:lnTo>
                    <a:pt x="179" y="331"/>
                  </a:lnTo>
                  <a:lnTo>
                    <a:pt x="185" y="353"/>
                  </a:lnTo>
                  <a:lnTo>
                    <a:pt x="196" y="375"/>
                  </a:lnTo>
                  <a:lnTo>
                    <a:pt x="212" y="397"/>
                  </a:lnTo>
                  <a:lnTo>
                    <a:pt x="234" y="413"/>
                  </a:lnTo>
                  <a:lnTo>
                    <a:pt x="255" y="424"/>
                  </a:lnTo>
                  <a:lnTo>
                    <a:pt x="277" y="429"/>
                  </a:lnTo>
                  <a:lnTo>
                    <a:pt x="304" y="435"/>
                  </a:lnTo>
                  <a:lnTo>
                    <a:pt x="331" y="429"/>
                  </a:lnTo>
                  <a:lnTo>
                    <a:pt x="353" y="424"/>
                  </a:lnTo>
                  <a:lnTo>
                    <a:pt x="380" y="413"/>
                  </a:lnTo>
                  <a:lnTo>
                    <a:pt x="396" y="397"/>
                  </a:lnTo>
                  <a:lnTo>
                    <a:pt x="413" y="375"/>
                  </a:lnTo>
                  <a:lnTo>
                    <a:pt x="423" y="353"/>
                  </a:lnTo>
                  <a:lnTo>
                    <a:pt x="434" y="331"/>
                  </a:lnTo>
                  <a:lnTo>
                    <a:pt x="434" y="304"/>
                  </a:lnTo>
                  <a:lnTo>
                    <a:pt x="434" y="277"/>
                  </a:lnTo>
                  <a:lnTo>
                    <a:pt x="423" y="256"/>
                  </a:lnTo>
                  <a:lnTo>
                    <a:pt x="413" y="234"/>
                  </a:lnTo>
                  <a:lnTo>
                    <a:pt x="396" y="212"/>
                  </a:lnTo>
                  <a:lnTo>
                    <a:pt x="380" y="196"/>
                  </a:lnTo>
                  <a:lnTo>
                    <a:pt x="359" y="185"/>
                  </a:lnTo>
                  <a:lnTo>
                    <a:pt x="331" y="174"/>
                  </a:lnTo>
                  <a:lnTo>
                    <a:pt x="304" y="174"/>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42" name="Freeform 195"/>
            <p:cNvSpPr>
              <a:spLocks noChangeArrowheads="1"/>
            </p:cNvSpPr>
            <p:nvPr/>
          </p:nvSpPr>
          <p:spPr bwMode="auto">
            <a:xfrm>
              <a:off x="11623415" y="4951119"/>
              <a:ext cx="216673" cy="216675"/>
            </a:xfrm>
            <a:custGeom>
              <a:avLst/>
              <a:gdLst>
                <a:gd name="T0" fmla="*/ 2147483647 w 604"/>
                <a:gd name="T1" fmla="*/ 2147483647 h 604"/>
                <a:gd name="T2" fmla="*/ 2147483647 w 604"/>
                <a:gd name="T3" fmla="*/ 2147483647 h 604"/>
                <a:gd name="T4" fmla="*/ 2147483647 w 604"/>
                <a:gd name="T5" fmla="*/ 2147483647 h 604"/>
                <a:gd name="T6" fmla="*/ 2147483647 w 604"/>
                <a:gd name="T7" fmla="*/ 2147483647 h 604"/>
                <a:gd name="T8" fmla="*/ 2147483647 w 604"/>
                <a:gd name="T9" fmla="*/ 2147483647 h 604"/>
                <a:gd name="T10" fmla="*/ 2147483647 w 604"/>
                <a:gd name="T11" fmla="*/ 2147483647 h 604"/>
                <a:gd name="T12" fmla="*/ 2147483647 w 604"/>
                <a:gd name="T13" fmla="*/ 2147483647 h 604"/>
                <a:gd name="T14" fmla="*/ 2147483647 w 604"/>
                <a:gd name="T15" fmla="*/ 2147483647 h 604"/>
                <a:gd name="T16" fmla="*/ 2147483647 w 604"/>
                <a:gd name="T17" fmla="*/ 2147483647 h 604"/>
                <a:gd name="T18" fmla="*/ 2147483647 w 604"/>
                <a:gd name="T19" fmla="*/ 2147483647 h 604"/>
                <a:gd name="T20" fmla="*/ 2147483647 w 604"/>
                <a:gd name="T21" fmla="*/ 2147483647 h 604"/>
                <a:gd name="T22" fmla="*/ 2147483647 w 604"/>
                <a:gd name="T23" fmla="*/ 2147483647 h 604"/>
                <a:gd name="T24" fmla="*/ 2147483647 w 604"/>
                <a:gd name="T25" fmla="*/ 2147483647 h 604"/>
                <a:gd name="T26" fmla="*/ 2147483647 w 604"/>
                <a:gd name="T27" fmla="*/ 2147483647 h 604"/>
                <a:gd name="T28" fmla="*/ 2147483647 w 604"/>
                <a:gd name="T29" fmla="*/ 2147483647 h 604"/>
                <a:gd name="T30" fmla="*/ 2147483647 w 604"/>
                <a:gd name="T31" fmla="*/ 2147483647 h 604"/>
                <a:gd name="T32" fmla="*/ 2147483647 w 604"/>
                <a:gd name="T33" fmla="*/ 2147483647 h 604"/>
                <a:gd name="T34" fmla="*/ 2147483647 w 604"/>
                <a:gd name="T35" fmla="*/ 2147483647 h 604"/>
                <a:gd name="T36" fmla="*/ 2147483647 w 604"/>
                <a:gd name="T37" fmla="*/ 2147483647 h 604"/>
                <a:gd name="T38" fmla="*/ 2147483647 w 604"/>
                <a:gd name="T39" fmla="*/ 2147483647 h 604"/>
                <a:gd name="T40" fmla="*/ 2147483647 w 604"/>
                <a:gd name="T41" fmla="*/ 2147483647 h 604"/>
                <a:gd name="T42" fmla="*/ 2147483647 w 604"/>
                <a:gd name="T43" fmla="*/ 2147483647 h 604"/>
                <a:gd name="T44" fmla="*/ 2147483647 w 604"/>
                <a:gd name="T45" fmla="*/ 2147483647 h 604"/>
                <a:gd name="T46" fmla="*/ 2147483647 w 604"/>
                <a:gd name="T47" fmla="*/ 2147483647 h 604"/>
                <a:gd name="T48" fmla="*/ 2147483647 w 604"/>
                <a:gd name="T49" fmla="*/ 2147483647 h 604"/>
                <a:gd name="T50" fmla="*/ 2147483647 w 604"/>
                <a:gd name="T51" fmla="*/ 2147483647 h 604"/>
                <a:gd name="T52" fmla="*/ 2147483647 w 604"/>
                <a:gd name="T53" fmla="*/ 2147483647 h 604"/>
                <a:gd name="T54" fmla="*/ 2147483647 w 604"/>
                <a:gd name="T55" fmla="*/ 2147483647 h 604"/>
                <a:gd name="T56" fmla="*/ 2147483647 w 604"/>
                <a:gd name="T57" fmla="*/ 2147483647 h 604"/>
                <a:gd name="T58" fmla="*/ 2147483647 w 604"/>
                <a:gd name="T59" fmla="*/ 2147483647 h 604"/>
                <a:gd name="T60" fmla="*/ 2147483647 w 604"/>
                <a:gd name="T61" fmla="*/ 2147483647 h 604"/>
                <a:gd name="T62" fmla="*/ 2147483647 w 604"/>
                <a:gd name="T63" fmla="*/ 2147483647 h 604"/>
                <a:gd name="T64" fmla="*/ 2147483647 w 604"/>
                <a:gd name="T65" fmla="*/ 2147483647 h 6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4" h="604">
                  <a:moveTo>
                    <a:pt x="299" y="603"/>
                  </a:moveTo>
                  <a:lnTo>
                    <a:pt x="239" y="598"/>
                  </a:lnTo>
                  <a:lnTo>
                    <a:pt x="185" y="581"/>
                  </a:lnTo>
                  <a:lnTo>
                    <a:pt x="130" y="554"/>
                  </a:lnTo>
                  <a:lnTo>
                    <a:pt x="87" y="516"/>
                  </a:lnTo>
                  <a:lnTo>
                    <a:pt x="49" y="473"/>
                  </a:lnTo>
                  <a:lnTo>
                    <a:pt x="22" y="419"/>
                  </a:lnTo>
                  <a:lnTo>
                    <a:pt x="6" y="364"/>
                  </a:lnTo>
                  <a:lnTo>
                    <a:pt x="0" y="304"/>
                  </a:lnTo>
                  <a:lnTo>
                    <a:pt x="6" y="239"/>
                  </a:lnTo>
                  <a:lnTo>
                    <a:pt x="22" y="185"/>
                  </a:lnTo>
                  <a:lnTo>
                    <a:pt x="49" y="130"/>
                  </a:lnTo>
                  <a:lnTo>
                    <a:pt x="87" y="87"/>
                  </a:lnTo>
                  <a:lnTo>
                    <a:pt x="130" y="49"/>
                  </a:lnTo>
                  <a:lnTo>
                    <a:pt x="185" y="22"/>
                  </a:lnTo>
                  <a:lnTo>
                    <a:pt x="239" y="5"/>
                  </a:lnTo>
                  <a:lnTo>
                    <a:pt x="299" y="0"/>
                  </a:lnTo>
                  <a:lnTo>
                    <a:pt x="358" y="5"/>
                  </a:lnTo>
                  <a:lnTo>
                    <a:pt x="418" y="22"/>
                  </a:lnTo>
                  <a:lnTo>
                    <a:pt x="467" y="49"/>
                  </a:lnTo>
                  <a:lnTo>
                    <a:pt x="516" y="87"/>
                  </a:lnTo>
                  <a:lnTo>
                    <a:pt x="554" y="136"/>
                  </a:lnTo>
                  <a:lnTo>
                    <a:pt x="581" y="185"/>
                  </a:lnTo>
                  <a:lnTo>
                    <a:pt x="597" y="244"/>
                  </a:lnTo>
                  <a:lnTo>
                    <a:pt x="603" y="304"/>
                  </a:lnTo>
                  <a:lnTo>
                    <a:pt x="597" y="364"/>
                  </a:lnTo>
                  <a:lnTo>
                    <a:pt x="581" y="419"/>
                  </a:lnTo>
                  <a:lnTo>
                    <a:pt x="554" y="473"/>
                  </a:lnTo>
                  <a:lnTo>
                    <a:pt x="516" y="516"/>
                  </a:lnTo>
                  <a:lnTo>
                    <a:pt x="467" y="554"/>
                  </a:lnTo>
                  <a:lnTo>
                    <a:pt x="418" y="581"/>
                  </a:lnTo>
                  <a:lnTo>
                    <a:pt x="358" y="598"/>
                  </a:lnTo>
                  <a:lnTo>
                    <a:pt x="299" y="603"/>
                  </a:lnTo>
                  <a:close/>
                  <a:moveTo>
                    <a:pt x="299" y="174"/>
                  </a:moveTo>
                  <a:lnTo>
                    <a:pt x="277" y="174"/>
                  </a:lnTo>
                  <a:lnTo>
                    <a:pt x="250" y="185"/>
                  </a:lnTo>
                  <a:lnTo>
                    <a:pt x="228" y="196"/>
                  </a:lnTo>
                  <a:lnTo>
                    <a:pt x="212" y="212"/>
                  </a:lnTo>
                  <a:lnTo>
                    <a:pt x="196" y="228"/>
                  </a:lnTo>
                  <a:lnTo>
                    <a:pt x="179" y="250"/>
                  </a:lnTo>
                  <a:lnTo>
                    <a:pt x="174" y="277"/>
                  </a:lnTo>
                  <a:lnTo>
                    <a:pt x="174" y="304"/>
                  </a:lnTo>
                  <a:lnTo>
                    <a:pt x="174" y="326"/>
                  </a:lnTo>
                  <a:lnTo>
                    <a:pt x="179" y="353"/>
                  </a:lnTo>
                  <a:lnTo>
                    <a:pt x="196" y="375"/>
                  </a:lnTo>
                  <a:lnTo>
                    <a:pt x="212" y="391"/>
                  </a:lnTo>
                  <a:lnTo>
                    <a:pt x="228" y="407"/>
                  </a:lnTo>
                  <a:lnTo>
                    <a:pt x="250" y="423"/>
                  </a:lnTo>
                  <a:lnTo>
                    <a:pt x="277" y="429"/>
                  </a:lnTo>
                  <a:lnTo>
                    <a:pt x="299" y="429"/>
                  </a:lnTo>
                  <a:lnTo>
                    <a:pt x="326" y="429"/>
                  </a:lnTo>
                  <a:lnTo>
                    <a:pt x="353" y="423"/>
                  </a:lnTo>
                  <a:lnTo>
                    <a:pt x="375" y="407"/>
                  </a:lnTo>
                  <a:lnTo>
                    <a:pt x="391" y="391"/>
                  </a:lnTo>
                  <a:lnTo>
                    <a:pt x="407" y="375"/>
                  </a:lnTo>
                  <a:lnTo>
                    <a:pt x="418" y="353"/>
                  </a:lnTo>
                  <a:lnTo>
                    <a:pt x="429" y="326"/>
                  </a:lnTo>
                  <a:lnTo>
                    <a:pt x="429" y="304"/>
                  </a:lnTo>
                  <a:lnTo>
                    <a:pt x="429" y="277"/>
                  </a:lnTo>
                  <a:lnTo>
                    <a:pt x="418" y="250"/>
                  </a:lnTo>
                  <a:lnTo>
                    <a:pt x="407" y="228"/>
                  </a:lnTo>
                  <a:lnTo>
                    <a:pt x="391" y="212"/>
                  </a:lnTo>
                  <a:lnTo>
                    <a:pt x="375" y="196"/>
                  </a:lnTo>
                  <a:lnTo>
                    <a:pt x="353" y="185"/>
                  </a:lnTo>
                  <a:lnTo>
                    <a:pt x="326" y="174"/>
                  </a:lnTo>
                  <a:lnTo>
                    <a:pt x="299" y="174"/>
                  </a:lnTo>
                  <a:close/>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43" name="Freeform 196"/>
            <p:cNvSpPr>
              <a:spLocks noChangeArrowheads="1"/>
            </p:cNvSpPr>
            <p:nvPr/>
          </p:nvSpPr>
          <p:spPr bwMode="auto">
            <a:xfrm>
              <a:off x="9285391" y="6179434"/>
              <a:ext cx="216673" cy="218140"/>
            </a:xfrm>
            <a:custGeom>
              <a:avLst/>
              <a:gdLst>
                <a:gd name="T0" fmla="*/ 2147483647 w 609"/>
                <a:gd name="T1" fmla="*/ 2147483647 h 609"/>
                <a:gd name="T2" fmla="*/ 2147483647 w 609"/>
                <a:gd name="T3" fmla="*/ 2147483647 h 609"/>
                <a:gd name="T4" fmla="*/ 2147483647 w 609"/>
                <a:gd name="T5" fmla="*/ 2147483647 h 609"/>
                <a:gd name="T6" fmla="*/ 2147483647 w 609"/>
                <a:gd name="T7" fmla="*/ 2147483647 h 609"/>
                <a:gd name="T8" fmla="*/ 2147483647 w 609"/>
                <a:gd name="T9" fmla="*/ 2147483647 h 609"/>
                <a:gd name="T10" fmla="*/ 2147483647 w 609"/>
                <a:gd name="T11" fmla="*/ 2147483647 h 609"/>
                <a:gd name="T12" fmla="*/ 2147483647 w 609"/>
                <a:gd name="T13" fmla="*/ 2147483647 h 609"/>
                <a:gd name="T14" fmla="*/ 2147483647 w 609"/>
                <a:gd name="T15" fmla="*/ 2147483647 h 609"/>
                <a:gd name="T16" fmla="*/ 2147483647 w 609"/>
                <a:gd name="T17" fmla="*/ 2147483647 h 609"/>
                <a:gd name="T18" fmla="*/ 2147483647 w 609"/>
                <a:gd name="T19" fmla="*/ 2147483647 h 609"/>
                <a:gd name="T20" fmla="*/ 2147483647 w 609"/>
                <a:gd name="T21" fmla="*/ 2147483647 h 609"/>
                <a:gd name="T22" fmla="*/ 2147483647 w 609"/>
                <a:gd name="T23" fmla="*/ 2147483647 h 609"/>
                <a:gd name="T24" fmla="*/ 2147483647 w 609"/>
                <a:gd name="T25" fmla="*/ 2147483647 h 609"/>
                <a:gd name="T26" fmla="*/ 2147483647 w 609"/>
                <a:gd name="T27" fmla="*/ 2147483647 h 609"/>
                <a:gd name="T28" fmla="*/ 2147483647 w 609"/>
                <a:gd name="T29" fmla="*/ 2147483647 h 609"/>
                <a:gd name="T30" fmla="*/ 2147483647 w 609"/>
                <a:gd name="T31" fmla="*/ 2147483647 h 609"/>
                <a:gd name="T32" fmla="*/ 2147483647 w 609"/>
                <a:gd name="T33" fmla="*/ 2147483647 h 609"/>
                <a:gd name="T34" fmla="*/ 2147483647 w 609"/>
                <a:gd name="T35" fmla="*/ 2147483647 h 609"/>
                <a:gd name="T36" fmla="*/ 2147483647 w 609"/>
                <a:gd name="T37" fmla="*/ 2147483647 h 609"/>
                <a:gd name="T38" fmla="*/ 2147483647 w 609"/>
                <a:gd name="T39" fmla="*/ 2147483647 h 609"/>
                <a:gd name="T40" fmla="*/ 2147483647 w 609"/>
                <a:gd name="T41" fmla="*/ 2147483647 h 609"/>
                <a:gd name="T42" fmla="*/ 2147483647 w 609"/>
                <a:gd name="T43" fmla="*/ 2147483647 h 609"/>
                <a:gd name="T44" fmla="*/ 2147483647 w 609"/>
                <a:gd name="T45" fmla="*/ 2147483647 h 609"/>
                <a:gd name="T46" fmla="*/ 2147483647 w 609"/>
                <a:gd name="T47" fmla="*/ 2147483647 h 609"/>
                <a:gd name="T48" fmla="*/ 2147483647 w 609"/>
                <a:gd name="T49" fmla="*/ 2147483647 h 609"/>
                <a:gd name="T50" fmla="*/ 2147483647 w 609"/>
                <a:gd name="T51" fmla="*/ 2147483647 h 609"/>
                <a:gd name="T52" fmla="*/ 2147483647 w 609"/>
                <a:gd name="T53" fmla="*/ 2147483647 h 609"/>
                <a:gd name="T54" fmla="*/ 2147483647 w 609"/>
                <a:gd name="T55" fmla="*/ 2147483647 h 609"/>
                <a:gd name="T56" fmla="*/ 2147483647 w 609"/>
                <a:gd name="T57" fmla="*/ 2147483647 h 609"/>
                <a:gd name="T58" fmla="*/ 2147483647 w 609"/>
                <a:gd name="T59" fmla="*/ 2147483647 h 609"/>
                <a:gd name="T60" fmla="*/ 2147483647 w 609"/>
                <a:gd name="T61" fmla="*/ 2147483647 h 609"/>
                <a:gd name="T62" fmla="*/ 2147483647 w 609"/>
                <a:gd name="T63" fmla="*/ 2147483647 h 609"/>
                <a:gd name="T64" fmla="*/ 2147483647 w 609"/>
                <a:gd name="T65" fmla="*/ 2147483647 h 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9" h="609">
                  <a:moveTo>
                    <a:pt x="304" y="608"/>
                  </a:moveTo>
                  <a:lnTo>
                    <a:pt x="245" y="603"/>
                  </a:lnTo>
                  <a:lnTo>
                    <a:pt x="185" y="586"/>
                  </a:lnTo>
                  <a:lnTo>
                    <a:pt x="136" y="559"/>
                  </a:lnTo>
                  <a:lnTo>
                    <a:pt x="93" y="521"/>
                  </a:lnTo>
                  <a:lnTo>
                    <a:pt x="55" y="472"/>
                  </a:lnTo>
                  <a:lnTo>
                    <a:pt x="28" y="424"/>
                  </a:lnTo>
                  <a:lnTo>
                    <a:pt x="6" y="364"/>
                  </a:lnTo>
                  <a:lnTo>
                    <a:pt x="0" y="304"/>
                  </a:lnTo>
                  <a:lnTo>
                    <a:pt x="6" y="245"/>
                  </a:lnTo>
                  <a:lnTo>
                    <a:pt x="28" y="190"/>
                  </a:lnTo>
                  <a:lnTo>
                    <a:pt x="55" y="136"/>
                  </a:lnTo>
                  <a:lnTo>
                    <a:pt x="93" y="93"/>
                  </a:lnTo>
                  <a:lnTo>
                    <a:pt x="136" y="54"/>
                  </a:lnTo>
                  <a:lnTo>
                    <a:pt x="185" y="27"/>
                  </a:lnTo>
                  <a:lnTo>
                    <a:pt x="245" y="11"/>
                  </a:lnTo>
                  <a:lnTo>
                    <a:pt x="304" y="0"/>
                  </a:lnTo>
                  <a:lnTo>
                    <a:pt x="364" y="11"/>
                  </a:lnTo>
                  <a:lnTo>
                    <a:pt x="424" y="27"/>
                  </a:lnTo>
                  <a:lnTo>
                    <a:pt x="472" y="54"/>
                  </a:lnTo>
                  <a:lnTo>
                    <a:pt x="522" y="93"/>
                  </a:lnTo>
                  <a:lnTo>
                    <a:pt x="554" y="136"/>
                  </a:lnTo>
                  <a:lnTo>
                    <a:pt x="586" y="190"/>
                  </a:lnTo>
                  <a:lnTo>
                    <a:pt x="603" y="245"/>
                  </a:lnTo>
                  <a:lnTo>
                    <a:pt x="608" y="304"/>
                  </a:lnTo>
                  <a:lnTo>
                    <a:pt x="603" y="364"/>
                  </a:lnTo>
                  <a:lnTo>
                    <a:pt x="586" y="424"/>
                  </a:lnTo>
                  <a:lnTo>
                    <a:pt x="554" y="472"/>
                  </a:lnTo>
                  <a:lnTo>
                    <a:pt x="522" y="521"/>
                  </a:lnTo>
                  <a:lnTo>
                    <a:pt x="472" y="559"/>
                  </a:lnTo>
                  <a:lnTo>
                    <a:pt x="424" y="586"/>
                  </a:lnTo>
                  <a:lnTo>
                    <a:pt x="364" y="603"/>
                  </a:lnTo>
                  <a:lnTo>
                    <a:pt x="304" y="608"/>
                  </a:lnTo>
                  <a:close/>
                  <a:moveTo>
                    <a:pt x="304" y="174"/>
                  </a:moveTo>
                  <a:lnTo>
                    <a:pt x="277" y="179"/>
                  </a:lnTo>
                  <a:lnTo>
                    <a:pt x="255" y="184"/>
                  </a:lnTo>
                  <a:lnTo>
                    <a:pt x="234" y="195"/>
                  </a:lnTo>
                  <a:lnTo>
                    <a:pt x="212" y="212"/>
                  </a:lnTo>
                  <a:lnTo>
                    <a:pt x="196" y="234"/>
                  </a:lnTo>
                  <a:lnTo>
                    <a:pt x="185" y="255"/>
                  </a:lnTo>
                  <a:lnTo>
                    <a:pt x="180" y="277"/>
                  </a:lnTo>
                  <a:lnTo>
                    <a:pt x="174" y="304"/>
                  </a:lnTo>
                  <a:lnTo>
                    <a:pt x="180" y="331"/>
                  </a:lnTo>
                  <a:lnTo>
                    <a:pt x="185" y="358"/>
                  </a:lnTo>
                  <a:lnTo>
                    <a:pt x="196" y="380"/>
                  </a:lnTo>
                  <a:lnTo>
                    <a:pt x="212" y="397"/>
                  </a:lnTo>
                  <a:lnTo>
                    <a:pt x="234" y="413"/>
                  </a:lnTo>
                  <a:lnTo>
                    <a:pt x="255" y="424"/>
                  </a:lnTo>
                  <a:lnTo>
                    <a:pt x="277" y="434"/>
                  </a:lnTo>
                  <a:lnTo>
                    <a:pt x="304" y="434"/>
                  </a:lnTo>
                  <a:lnTo>
                    <a:pt x="332" y="434"/>
                  </a:lnTo>
                  <a:lnTo>
                    <a:pt x="353" y="424"/>
                  </a:lnTo>
                  <a:lnTo>
                    <a:pt x="375" y="413"/>
                  </a:lnTo>
                  <a:lnTo>
                    <a:pt x="397" y="397"/>
                  </a:lnTo>
                  <a:lnTo>
                    <a:pt x="413" y="380"/>
                  </a:lnTo>
                  <a:lnTo>
                    <a:pt x="424" y="358"/>
                  </a:lnTo>
                  <a:lnTo>
                    <a:pt x="429" y="331"/>
                  </a:lnTo>
                  <a:lnTo>
                    <a:pt x="434" y="304"/>
                  </a:lnTo>
                  <a:lnTo>
                    <a:pt x="429" y="277"/>
                  </a:lnTo>
                  <a:lnTo>
                    <a:pt x="424" y="255"/>
                  </a:lnTo>
                  <a:lnTo>
                    <a:pt x="413" y="234"/>
                  </a:lnTo>
                  <a:lnTo>
                    <a:pt x="397" y="212"/>
                  </a:lnTo>
                  <a:lnTo>
                    <a:pt x="375" y="195"/>
                  </a:lnTo>
                  <a:lnTo>
                    <a:pt x="353" y="184"/>
                  </a:lnTo>
                  <a:lnTo>
                    <a:pt x="332" y="179"/>
                  </a:lnTo>
                  <a:lnTo>
                    <a:pt x="304" y="174"/>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44" name="Freeform 197"/>
            <p:cNvSpPr>
              <a:spLocks noChangeArrowheads="1"/>
            </p:cNvSpPr>
            <p:nvPr/>
          </p:nvSpPr>
          <p:spPr bwMode="auto">
            <a:xfrm>
              <a:off x="9598689" y="6053528"/>
              <a:ext cx="215209" cy="215212"/>
            </a:xfrm>
            <a:custGeom>
              <a:avLst/>
              <a:gdLst>
                <a:gd name="T0" fmla="*/ 2147483647 w 603"/>
                <a:gd name="T1" fmla="*/ 2147483647 h 604"/>
                <a:gd name="T2" fmla="*/ 2147483647 w 603"/>
                <a:gd name="T3" fmla="*/ 2147483647 h 604"/>
                <a:gd name="T4" fmla="*/ 2147483647 w 603"/>
                <a:gd name="T5" fmla="*/ 2147483647 h 604"/>
                <a:gd name="T6" fmla="*/ 2147483647 w 603"/>
                <a:gd name="T7" fmla="*/ 2147483647 h 604"/>
                <a:gd name="T8" fmla="*/ 2147483647 w 603"/>
                <a:gd name="T9" fmla="*/ 2147483647 h 604"/>
                <a:gd name="T10" fmla="*/ 2147483647 w 603"/>
                <a:gd name="T11" fmla="*/ 2147483647 h 604"/>
                <a:gd name="T12" fmla="*/ 2147483647 w 603"/>
                <a:gd name="T13" fmla="*/ 2147483647 h 604"/>
                <a:gd name="T14" fmla="*/ 2147483647 w 603"/>
                <a:gd name="T15" fmla="*/ 2147483647 h 604"/>
                <a:gd name="T16" fmla="*/ 2147483647 w 603"/>
                <a:gd name="T17" fmla="*/ 2147483647 h 604"/>
                <a:gd name="T18" fmla="*/ 2147483647 w 603"/>
                <a:gd name="T19" fmla="*/ 2147483647 h 604"/>
                <a:gd name="T20" fmla="*/ 2147483647 w 603"/>
                <a:gd name="T21" fmla="*/ 2147483647 h 604"/>
                <a:gd name="T22" fmla="*/ 2147483647 w 603"/>
                <a:gd name="T23" fmla="*/ 2147483647 h 604"/>
                <a:gd name="T24" fmla="*/ 2147483647 w 603"/>
                <a:gd name="T25" fmla="*/ 2147483647 h 604"/>
                <a:gd name="T26" fmla="*/ 2147483647 w 603"/>
                <a:gd name="T27" fmla="*/ 2147483647 h 604"/>
                <a:gd name="T28" fmla="*/ 2147483647 w 603"/>
                <a:gd name="T29" fmla="*/ 2147483647 h 604"/>
                <a:gd name="T30" fmla="*/ 2147483647 w 603"/>
                <a:gd name="T31" fmla="*/ 2147483647 h 604"/>
                <a:gd name="T32" fmla="*/ 2147483647 w 603"/>
                <a:gd name="T33" fmla="*/ 2147483647 h 604"/>
                <a:gd name="T34" fmla="*/ 2147483647 w 603"/>
                <a:gd name="T35" fmla="*/ 2147483647 h 604"/>
                <a:gd name="T36" fmla="*/ 2147483647 w 603"/>
                <a:gd name="T37" fmla="*/ 2147483647 h 604"/>
                <a:gd name="T38" fmla="*/ 2147483647 w 603"/>
                <a:gd name="T39" fmla="*/ 2147483647 h 604"/>
                <a:gd name="T40" fmla="*/ 2147483647 w 603"/>
                <a:gd name="T41" fmla="*/ 2147483647 h 604"/>
                <a:gd name="T42" fmla="*/ 2147483647 w 603"/>
                <a:gd name="T43" fmla="*/ 2147483647 h 604"/>
                <a:gd name="T44" fmla="*/ 2147483647 w 603"/>
                <a:gd name="T45" fmla="*/ 2147483647 h 604"/>
                <a:gd name="T46" fmla="*/ 2147483647 w 603"/>
                <a:gd name="T47" fmla="*/ 2147483647 h 604"/>
                <a:gd name="T48" fmla="*/ 2147483647 w 603"/>
                <a:gd name="T49" fmla="*/ 2147483647 h 604"/>
                <a:gd name="T50" fmla="*/ 2147483647 w 603"/>
                <a:gd name="T51" fmla="*/ 2147483647 h 604"/>
                <a:gd name="T52" fmla="*/ 2147483647 w 603"/>
                <a:gd name="T53" fmla="*/ 2147483647 h 604"/>
                <a:gd name="T54" fmla="*/ 2147483647 w 603"/>
                <a:gd name="T55" fmla="*/ 2147483647 h 604"/>
                <a:gd name="T56" fmla="*/ 2147483647 w 603"/>
                <a:gd name="T57" fmla="*/ 2147483647 h 604"/>
                <a:gd name="T58" fmla="*/ 2147483647 w 603"/>
                <a:gd name="T59" fmla="*/ 2147483647 h 604"/>
                <a:gd name="T60" fmla="*/ 2147483647 w 603"/>
                <a:gd name="T61" fmla="*/ 2147483647 h 604"/>
                <a:gd name="T62" fmla="*/ 2147483647 w 603"/>
                <a:gd name="T63" fmla="*/ 2147483647 h 604"/>
                <a:gd name="T64" fmla="*/ 2147483647 w 603"/>
                <a:gd name="T65" fmla="*/ 2147483647 h 6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3" h="604">
                  <a:moveTo>
                    <a:pt x="298" y="603"/>
                  </a:moveTo>
                  <a:lnTo>
                    <a:pt x="239" y="598"/>
                  </a:lnTo>
                  <a:lnTo>
                    <a:pt x="184" y="581"/>
                  </a:lnTo>
                  <a:lnTo>
                    <a:pt x="130" y="554"/>
                  </a:lnTo>
                  <a:lnTo>
                    <a:pt x="87" y="516"/>
                  </a:lnTo>
                  <a:lnTo>
                    <a:pt x="49" y="473"/>
                  </a:lnTo>
                  <a:lnTo>
                    <a:pt x="21" y="418"/>
                  </a:lnTo>
                  <a:lnTo>
                    <a:pt x="5" y="364"/>
                  </a:lnTo>
                  <a:lnTo>
                    <a:pt x="0" y="298"/>
                  </a:lnTo>
                  <a:lnTo>
                    <a:pt x="5" y="239"/>
                  </a:lnTo>
                  <a:lnTo>
                    <a:pt x="21" y="184"/>
                  </a:lnTo>
                  <a:lnTo>
                    <a:pt x="49" y="130"/>
                  </a:lnTo>
                  <a:lnTo>
                    <a:pt x="87" y="87"/>
                  </a:lnTo>
                  <a:lnTo>
                    <a:pt x="130" y="48"/>
                  </a:lnTo>
                  <a:lnTo>
                    <a:pt x="184" y="21"/>
                  </a:lnTo>
                  <a:lnTo>
                    <a:pt x="239" y="5"/>
                  </a:lnTo>
                  <a:lnTo>
                    <a:pt x="298" y="0"/>
                  </a:lnTo>
                  <a:lnTo>
                    <a:pt x="363" y="5"/>
                  </a:lnTo>
                  <a:lnTo>
                    <a:pt x="418" y="21"/>
                  </a:lnTo>
                  <a:lnTo>
                    <a:pt x="472" y="48"/>
                  </a:lnTo>
                  <a:lnTo>
                    <a:pt x="516" y="87"/>
                  </a:lnTo>
                  <a:lnTo>
                    <a:pt x="554" y="130"/>
                  </a:lnTo>
                  <a:lnTo>
                    <a:pt x="581" y="184"/>
                  </a:lnTo>
                  <a:lnTo>
                    <a:pt x="597" y="239"/>
                  </a:lnTo>
                  <a:lnTo>
                    <a:pt x="602" y="298"/>
                  </a:lnTo>
                  <a:lnTo>
                    <a:pt x="597" y="364"/>
                  </a:lnTo>
                  <a:lnTo>
                    <a:pt x="581" y="418"/>
                  </a:lnTo>
                  <a:lnTo>
                    <a:pt x="554" y="473"/>
                  </a:lnTo>
                  <a:lnTo>
                    <a:pt x="516" y="516"/>
                  </a:lnTo>
                  <a:lnTo>
                    <a:pt x="472" y="554"/>
                  </a:lnTo>
                  <a:lnTo>
                    <a:pt x="418" y="581"/>
                  </a:lnTo>
                  <a:lnTo>
                    <a:pt x="363" y="598"/>
                  </a:lnTo>
                  <a:lnTo>
                    <a:pt x="298" y="603"/>
                  </a:lnTo>
                  <a:close/>
                  <a:moveTo>
                    <a:pt x="298" y="173"/>
                  </a:moveTo>
                  <a:lnTo>
                    <a:pt x="277" y="173"/>
                  </a:lnTo>
                  <a:lnTo>
                    <a:pt x="250" y="184"/>
                  </a:lnTo>
                  <a:lnTo>
                    <a:pt x="228" y="196"/>
                  </a:lnTo>
                  <a:lnTo>
                    <a:pt x="211" y="212"/>
                  </a:lnTo>
                  <a:lnTo>
                    <a:pt x="195" y="228"/>
                  </a:lnTo>
                  <a:lnTo>
                    <a:pt x="184" y="250"/>
                  </a:lnTo>
                  <a:lnTo>
                    <a:pt x="173" y="277"/>
                  </a:lnTo>
                  <a:lnTo>
                    <a:pt x="173" y="298"/>
                  </a:lnTo>
                  <a:lnTo>
                    <a:pt x="173" y="325"/>
                  </a:lnTo>
                  <a:lnTo>
                    <a:pt x="184" y="353"/>
                  </a:lnTo>
                  <a:lnTo>
                    <a:pt x="195" y="375"/>
                  </a:lnTo>
                  <a:lnTo>
                    <a:pt x="211" y="391"/>
                  </a:lnTo>
                  <a:lnTo>
                    <a:pt x="228" y="407"/>
                  </a:lnTo>
                  <a:lnTo>
                    <a:pt x="250" y="418"/>
                  </a:lnTo>
                  <a:lnTo>
                    <a:pt x="277" y="429"/>
                  </a:lnTo>
                  <a:lnTo>
                    <a:pt x="298" y="429"/>
                  </a:lnTo>
                  <a:lnTo>
                    <a:pt x="325" y="429"/>
                  </a:lnTo>
                  <a:lnTo>
                    <a:pt x="353" y="418"/>
                  </a:lnTo>
                  <a:lnTo>
                    <a:pt x="375" y="407"/>
                  </a:lnTo>
                  <a:lnTo>
                    <a:pt x="391" y="391"/>
                  </a:lnTo>
                  <a:lnTo>
                    <a:pt x="407" y="375"/>
                  </a:lnTo>
                  <a:lnTo>
                    <a:pt x="418" y="353"/>
                  </a:lnTo>
                  <a:lnTo>
                    <a:pt x="429" y="325"/>
                  </a:lnTo>
                  <a:lnTo>
                    <a:pt x="429" y="298"/>
                  </a:lnTo>
                  <a:lnTo>
                    <a:pt x="429" y="277"/>
                  </a:lnTo>
                  <a:lnTo>
                    <a:pt x="418" y="250"/>
                  </a:lnTo>
                  <a:lnTo>
                    <a:pt x="407" y="228"/>
                  </a:lnTo>
                  <a:lnTo>
                    <a:pt x="391" y="212"/>
                  </a:lnTo>
                  <a:lnTo>
                    <a:pt x="375" y="196"/>
                  </a:lnTo>
                  <a:lnTo>
                    <a:pt x="353" y="184"/>
                  </a:lnTo>
                  <a:lnTo>
                    <a:pt x="325" y="173"/>
                  </a:lnTo>
                  <a:lnTo>
                    <a:pt x="298" y="173"/>
                  </a:lnTo>
                  <a:close/>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45" name="Freeform 198"/>
            <p:cNvSpPr>
              <a:spLocks noChangeArrowheads="1"/>
            </p:cNvSpPr>
            <p:nvPr/>
          </p:nvSpPr>
          <p:spPr bwMode="auto">
            <a:xfrm>
              <a:off x="10220893" y="6177970"/>
              <a:ext cx="0" cy="1464"/>
            </a:xfrm>
            <a:custGeom>
              <a:avLst/>
              <a:gdLst>
                <a:gd name="T0" fmla="*/ 0 w 1"/>
                <a:gd name="T1" fmla="*/ 2147483647 h 11"/>
                <a:gd name="T2" fmla="*/ 0 w 1"/>
                <a:gd name="T3" fmla="*/ 2147483647 h 11"/>
                <a:gd name="T4" fmla="*/ 0 w 1"/>
                <a:gd name="T5" fmla="*/ 0 h 11"/>
                <a:gd name="T6" fmla="*/ 0 w 1"/>
                <a:gd name="T7" fmla="*/ 2147483647 h 11"/>
                <a:gd name="T8" fmla="*/ 0 w 1"/>
                <a:gd name="T9" fmla="*/ 2147483647 h 11"/>
                <a:gd name="T10" fmla="*/ 0 w 1"/>
                <a:gd name="T11" fmla="*/ 2147483647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11">
                  <a:moveTo>
                    <a:pt x="0" y="5"/>
                  </a:moveTo>
                  <a:lnTo>
                    <a:pt x="0" y="5"/>
                  </a:lnTo>
                  <a:lnTo>
                    <a:pt x="0" y="0"/>
                  </a:lnTo>
                  <a:lnTo>
                    <a:pt x="0" y="10"/>
                  </a:lnTo>
                  <a:lnTo>
                    <a:pt x="0" y="5"/>
                  </a:lnTo>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46" name="Freeform 199"/>
            <p:cNvSpPr>
              <a:spLocks noChangeArrowheads="1"/>
            </p:cNvSpPr>
            <p:nvPr/>
          </p:nvSpPr>
          <p:spPr bwMode="auto">
            <a:xfrm>
              <a:off x="10220893" y="6082808"/>
              <a:ext cx="61488" cy="196179"/>
            </a:xfrm>
            <a:custGeom>
              <a:avLst/>
              <a:gdLst>
                <a:gd name="T0" fmla="*/ 2147483647 w 175"/>
                <a:gd name="T1" fmla="*/ 2147483647 h 545"/>
                <a:gd name="T2" fmla="*/ 2147483647 w 175"/>
                <a:gd name="T3" fmla="*/ 2147483647 h 545"/>
                <a:gd name="T4" fmla="*/ 2147483647 w 175"/>
                <a:gd name="T5" fmla="*/ 2147483647 h 545"/>
                <a:gd name="T6" fmla="*/ 2147483647 w 175"/>
                <a:gd name="T7" fmla="*/ 2147483647 h 545"/>
                <a:gd name="T8" fmla="*/ 2147483647 w 175"/>
                <a:gd name="T9" fmla="*/ 2147483647 h 545"/>
                <a:gd name="T10" fmla="*/ 2147483647 w 175"/>
                <a:gd name="T11" fmla="*/ 2147483647 h 545"/>
                <a:gd name="T12" fmla="*/ 2147483647 w 175"/>
                <a:gd name="T13" fmla="*/ 2147483647 h 545"/>
                <a:gd name="T14" fmla="*/ 2147483647 w 175"/>
                <a:gd name="T15" fmla="*/ 2147483647 h 545"/>
                <a:gd name="T16" fmla="*/ 2147483647 w 175"/>
                <a:gd name="T17" fmla="*/ 2147483647 h 545"/>
                <a:gd name="T18" fmla="*/ 0 w 175"/>
                <a:gd name="T19" fmla="*/ 0 h 545"/>
                <a:gd name="T20" fmla="*/ 0 w 175"/>
                <a:gd name="T21" fmla="*/ 2147483647 h 545"/>
                <a:gd name="T22" fmla="*/ 0 w 175"/>
                <a:gd name="T23" fmla="*/ 2147483647 h 545"/>
                <a:gd name="T24" fmla="*/ 0 w 175"/>
                <a:gd name="T25" fmla="*/ 2147483647 h 545"/>
                <a:gd name="T26" fmla="*/ 0 w 175"/>
                <a:gd name="T27" fmla="*/ 2147483647 h 545"/>
                <a:gd name="T28" fmla="*/ 0 w 175"/>
                <a:gd name="T29" fmla="*/ 2147483647 h 545"/>
                <a:gd name="T30" fmla="*/ 0 w 175"/>
                <a:gd name="T31" fmla="*/ 2147483647 h 545"/>
                <a:gd name="T32" fmla="*/ 0 w 175"/>
                <a:gd name="T33" fmla="*/ 2147483647 h 545"/>
                <a:gd name="T34" fmla="*/ 2147483647 w 175"/>
                <a:gd name="T35" fmla="*/ 2147483647 h 545"/>
                <a:gd name="T36" fmla="*/ 2147483647 w 175"/>
                <a:gd name="T37" fmla="*/ 2147483647 h 545"/>
                <a:gd name="T38" fmla="*/ 2147483647 w 175"/>
                <a:gd name="T39" fmla="*/ 2147483647 h 545"/>
                <a:gd name="T40" fmla="*/ 2147483647 w 175"/>
                <a:gd name="T41" fmla="*/ 2147483647 h 545"/>
                <a:gd name="T42" fmla="*/ 2147483647 w 175"/>
                <a:gd name="T43" fmla="*/ 2147483647 h 545"/>
                <a:gd name="T44" fmla="*/ 2147483647 w 175"/>
                <a:gd name="T45" fmla="*/ 2147483647 h 545"/>
                <a:gd name="T46" fmla="*/ 2147483647 w 175"/>
                <a:gd name="T47" fmla="*/ 2147483647 h 545"/>
                <a:gd name="T48" fmla="*/ 2147483647 w 175"/>
                <a:gd name="T49" fmla="*/ 2147483647 h 54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5" h="545">
                  <a:moveTo>
                    <a:pt x="174" y="272"/>
                  </a:moveTo>
                  <a:lnTo>
                    <a:pt x="174" y="272"/>
                  </a:lnTo>
                  <a:lnTo>
                    <a:pt x="174" y="228"/>
                  </a:lnTo>
                  <a:lnTo>
                    <a:pt x="163" y="185"/>
                  </a:lnTo>
                  <a:lnTo>
                    <a:pt x="147" y="147"/>
                  </a:lnTo>
                  <a:lnTo>
                    <a:pt x="125" y="109"/>
                  </a:lnTo>
                  <a:lnTo>
                    <a:pt x="103" y="76"/>
                  </a:lnTo>
                  <a:lnTo>
                    <a:pt x="71" y="44"/>
                  </a:lnTo>
                  <a:lnTo>
                    <a:pt x="38" y="17"/>
                  </a:lnTo>
                  <a:lnTo>
                    <a:pt x="0" y="0"/>
                  </a:lnTo>
                  <a:lnTo>
                    <a:pt x="0" y="267"/>
                  </a:lnTo>
                  <a:lnTo>
                    <a:pt x="0" y="272"/>
                  </a:lnTo>
                  <a:lnTo>
                    <a:pt x="0" y="277"/>
                  </a:lnTo>
                  <a:lnTo>
                    <a:pt x="0" y="544"/>
                  </a:lnTo>
                  <a:lnTo>
                    <a:pt x="38" y="527"/>
                  </a:lnTo>
                  <a:lnTo>
                    <a:pt x="71" y="500"/>
                  </a:lnTo>
                  <a:lnTo>
                    <a:pt x="103" y="467"/>
                  </a:lnTo>
                  <a:lnTo>
                    <a:pt x="125" y="435"/>
                  </a:lnTo>
                  <a:lnTo>
                    <a:pt x="147" y="397"/>
                  </a:lnTo>
                  <a:lnTo>
                    <a:pt x="163" y="359"/>
                  </a:lnTo>
                  <a:lnTo>
                    <a:pt x="174" y="315"/>
                  </a:lnTo>
                  <a:lnTo>
                    <a:pt x="174" y="272"/>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47" name="Freeform 200"/>
            <p:cNvSpPr>
              <a:spLocks noChangeArrowheads="1"/>
            </p:cNvSpPr>
            <p:nvPr/>
          </p:nvSpPr>
          <p:spPr bwMode="auto">
            <a:xfrm>
              <a:off x="10686448" y="6179434"/>
              <a:ext cx="61488" cy="683699"/>
            </a:xfrm>
            <a:custGeom>
              <a:avLst/>
              <a:gdLst>
                <a:gd name="T0" fmla="*/ 2147483647 w 174"/>
                <a:gd name="T1" fmla="*/ 2147483647 h 1902"/>
                <a:gd name="T2" fmla="*/ 0 w 174"/>
                <a:gd name="T3" fmla="*/ 2147483647 h 1902"/>
                <a:gd name="T4" fmla="*/ 0 w 174"/>
                <a:gd name="T5" fmla="*/ 0 h 1902"/>
                <a:gd name="T6" fmla="*/ 2147483647 w 174"/>
                <a:gd name="T7" fmla="*/ 0 h 1902"/>
                <a:gd name="T8" fmla="*/ 2147483647 w 174"/>
                <a:gd name="T9" fmla="*/ 2147483647 h 19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1902">
                  <a:moveTo>
                    <a:pt x="173" y="1901"/>
                  </a:moveTo>
                  <a:lnTo>
                    <a:pt x="0" y="1901"/>
                  </a:lnTo>
                  <a:lnTo>
                    <a:pt x="0" y="0"/>
                  </a:lnTo>
                  <a:lnTo>
                    <a:pt x="173" y="0"/>
                  </a:lnTo>
                  <a:lnTo>
                    <a:pt x="173" y="1901"/>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48" name="Freeform 204"/>
            <p:cNvSpPr>
              <a:spLocks noChangeArrowheads="1"/>
            </p:cNvSpPr>
            <p:nvPr/>
          </p:nvSpPr>
          <p:spPr bwMode="auto">
            <a:xfrm>
              <a:off x="9442040" y="5025783"/>
              <a:ext cx="674909" cy="682235"/>
            </a:xfrm>
            <a:custGeom>
              <a:avLst/>
              <a:gdLst>
                <a:gd name="T0" fmla="*/ 2147483647 w 1880"/>
                <a:gd name="T1" fmla="*/ 2147483647 h 1901"/>
                <a:gd name="T2" fmla="*/ 2147483647 w 1880"/>
                <a:gd name="T3" fmla="*/ 2147483647 h 1901"/>
                <a:gd name="T4" fmla="*/ 2147483647 w 1880"/>
                <a:gd name="T5" fmla="*/ 2147483647 h 1901"/>
                <a:gd name="T6" fmla="*/ 2147483647 w 1880"/>
                <a:gd name="T7" fmla="*/ 2147483647 h 1901"/>
                <a:gd name="T8" fmla="*/ 2147483647 w 1880"/>
                <a:gd name="T9" fmla="*/ 2147483647 h 1901"/>
                <a:gd name="T10" fmla="*/ 2147483647 w 1880"/>
                <a:gd name="T11" fmla="*/ 2147483647 h 1901"/>
                <a:gd name="T12" fmla="*/ 2147483647 w 1880"/>
                <a:gd name="T13" fmla="*/ 2147483647 h 1901"/>
                <a:gd name="T14" fmla="*/ 2147483647 w 1880"/>
                <a:gd name="T15" fmla="*/ 2147483647 h 1901"/>
                <a:gd name="T16" fmla="*/ 2147483647 w 1880"/>
                <a:gd name="T17" fmla="*/ 2147483647 h 1901"/>
                <a:gd name="T18" fmla="*/ 0 w 1880"/>
                <a:gd name="T19" fmla="*/ 2147483647 h 1901"/>
                <a:gd name="T20" fmla="*/ 0 w 1880"/>
                <a:gd name="T21" fmla="*/ 2147483647 h 1901"/>
                <a:gd name="T22" fmla="*/ 0 w 1880"/>
                <a:gd name="T23" fmla="*/ 2147483647 h 1901"/>
                <a:gd name="T24" fmla="*/ 0 w 1880"/>
                <a:gd name="T25" fmla="*/ 2147483647 h 1901"/>
                <a:gd name="T26" fmla="*/ 2147483647 w 1880"/>
                <a:gd name="T27" fmla="*/ 2147483647 h 1901"/>
                <a:gd name="T28" fmla="*/ 2147483647 w 1880"/>
                <a:gd name="T29" fmla="*/ 2147483647 h 1901"/>
                <a:gd name="T30" fmla="*/ 2147483647 w 1880"/>
                <a:gd name="T31" fmla="*/ 2147483647 h 1901"/>
                <a:gd name="T32" fmla="*/ 2147483647 w 1880"/>
                <a:gd name="T33" fmla="*/ 2147483647 h 1901"/>
                <a:gd name="T34" fmla="*/ 2147483647 w 1880"/>
                <a:gd name="T35" fmla="*/ 2147483647 h 1901"/>
                <a:gd name="T36" fmla="*/ 2147483647 w 1880"/>
                <a:gd name="T37" fmla="*/ 2147483647 h 1901"/>
                <a:gd name="T38" fmla="*/ 2147483647 w 1880"/>
                <a:gd name="T39" fmla="*/ 2147483647 h 1901"/>
                <a:gd name="T40" fmla="*/ 2147483647 w 1880"/>
                <a:gd name="T41" fmla="*/ 0 h 1901"/>
                <a:gd name="T42" fmla="*/ 2147483647 w 1880"/>
                <a:gd name="T43" fmla="*/ 0 h 1901"/>
                <a:gd name="T44" fmla="*/ 2147483647 w 1880"/>
                <a:gd name="T45" fmla="*/ 0 h 1901"/>
                <a:gd name="T46" fmla="*/ 2147483647 w 1880"/>
                <a:gd name="T47" fmla="*/ 0 h 1901"/>
                <a:gd name="T48" fmla="*/ 2147483647 w 1880"/>
                <a:gd name="T49" fmla="*/ 0 h 1901"/>
                <a:gd name="T50" fmla="*/ 2147483647 w 1880"/>
                <a:gd name="T51" fmla="*/ 2147483647 h 1901"/>
                <a:gd name="T52" fmla="*/ 2147483647 w 1880"/>
                <a:gd name="T53" fmla="*/ 2147483647 h 1901"/>
                <a:gd name="T54" fmla="*/ 2147483647 w 1880"/>
                <a:gd name="T55" fmla="*/ 2147483647 h 1901"/>
                <a:gd name="T56" fmla="*/ 2147483647 w 1880"/>
                <a:gd name="T57" fmla="*/ 2147483647 h 1901"/>
                <a:gd name="T58" fmla="*/ 2147483647 w 1880"/>
                <a:gd name="T59" fmla="*/ 2147483647 h 1901"/>
                <a:gd name="T60" fmla="*/ 2147483647 w 1880"/>
                <a:gd name="T61" fmla="*/ 2147483647 h 1901"/>
                <a:gd name="T62" fmla="*/ 2147483647 w 1880"/>
                <a:gd name="T63" fmla="*/ 2147483647 h 1901"/>
                <a:gd name="T64" fmla="*/ 2147483647 w 1880"/>
                <a:gd name="T65" fmla="*/ 2147483647 h 1901"/>
                <a:gd name="T66" fmla="*/ 2147483647 w 1880"/>
                <a:gd name="T67" fmla="*/ 2147483647 h 1901"/>
                <a:gd name="T68" fmla="*/ 2147483647 w 1880"/>
                <a:gd name="T69" fmla="*/ 2147483647 h 1901"/>
                <a:gd name="T70" fmla="*/ 2147483647 w 1880"/>
                <a:gd name="T71" fmla="*/ 2147483647 h 1901"/>
                <a:gd name="T72" fmla="*/ 2147483647 w 1880"/>
                <a:gd name="T73" fmla="*/ 2147483647 h 1901"/>
                <a:gd name="T74" fmla="*/ 2147483647 w 1880"/>
                <a:gd name="T75" fmla="*/ 2147483647 h 1901"/>
                <a:gd name="T76" fmla="*/ 2147483647 w 1880"/>
                <a:gd name="T77" fmla="*/ 2147483647 h 1901"/>
                <a:gd name="T78" fmla="*/ 2147483647 w 1880"/>
                <a:gd name="T79" fmla="*/ 2147483647 h 19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80" h="1901">
                  <a:moveTo>
                    <a:pt x="951" y="1900"/>
                  </a:moveTo>
                  <a:lnTo>
                    <a:pt x="951" y="1900"/>
                  </a:lnTo>
                  <a:lnTo>
                    <a:pt x="918" y="1896"/>
                  </a:lnTo>
                  <a:lnTo>
                    <a:pt x="907" y="1890"/>
                  </a:lnTo>
                  <a:lnTo>
                    <a:pt x="891" y="1879"/>
                  </a:lnTo>
                  <a:lnTo>
                    <a:pt x="28" y="1010"/>
                  </a:lnTo>
                  <a:lnTo>
                    <a:pt x="17" y="999"/>
                  </a:lnTo>
                  <a:lnTo>
                    <a:pt x="6" y="982"/>
                  </a:lnTo>
                  <a:lnTo>
                    <a:pt x="0" y="966"/>
                  </a:lnTo>
                  <a:lnTo>
                    <a:pt x="0" y="950"/>
                  </a:lnTo>
                  <a:lnTo>
                    <a:pt x="0" y="934"/>
                  </a:lnTo>
                  <a:lnTo>
                    <a:pt x="6" y="917"/>
                  </a:lnTo>
                  <a:lnTo>
                    <a:pt x="17" y="901"/>
                  </a:lnTo>
                  <a:lnTo>
                    <a:pt x="28" y="890"/>
                  </a:lnTo>
                  <a:lnTo>
                    <a:pt x="891" y="21"/>
                  </a:lnTo>
                  <a:lnTo>
                    <a:pt x="902" y="10"/>
                  </a:lnTo>
                  <a:lnTo>
                    <a:pt x="918" y="5"/>
                  </a:lnTo>
                  <a:lnTo>
                    <a:pt x="935" y="0"/>
                  </a:lnTo>
                  <a:lnTo>
                    <a:pt x="951" y="0"/>
                  </a:lnTo>
                  <a:lnTo>
                    <a:pt x="967" y="0"/>
                  </a:lnTo>
                  <a:lnTo>
                    <a:pt x="983" y="5"/>
                  </a:lnTo>
                  <a:lnTo>
                    <a:pt x="1000" y="10"/>
                  </a:lnTo>
                  <a:lnTo>
                    <a:pt x="1016" y="21"/>
                  </a:lnTo>
                  <a:lnTo>
                    <a:pt x="1879" y="890"/>
                  </a:lnTo>
                  <a:lnTo>
                    <a:pt x="1754" y="1010"/>
                  </a:lnTo>
                  <a:lnTo>
                    <a:pt x="951" y="206"/>
                  </a:lnTo>
                  <a:lnTo>
                    <a:pt x="212" y="950"/>
                  </a:lnTo>
                  <a:lnTo>
                    <a:pt x="951" y="1694"/>
                  </a:lnTo>
                  <a:lnTo>
                    <a:pt x="1320" y="1325"/>
                  </a:lnTo>
                  <a:lnTo>
                    <a:pt x="1445" y="1444"/>
                  </a:lnTo>
                  <a:lnTo>
                    <a:pt x="1016" y="1879"/>
                  </a:lnTo>
                  <a:lnTo>
                    <a:pt x="1000" y="1890"/>
                  </a:lnTo>
                  <a:lnTo>
                    <a:pt x="983" y="1896"/>
                  </a:lnTo>
                  <a:lnTo>
                    <a:pt x="951" y="1900"/>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49" name="Freeform 205"/>
            <p:cNvSpPr>
              <a:spLocks noChangeArrowheads="1"/>
            </p:cNvSpPr>
            <p:nvPr/>
          </p:nvSpPr>
          <p:spPr bwMode="auto">
            <a:xfrm>
              <a:off x="10844562" y="5289308"/>
              <a:ext cx="374787" cy="374790"/>
            </a:xfrm>
            <a:custGeom>
              <a:avLst/>
              <a:gdLst>
                <a:gd name="T0" fmla="*/ 2147483647 w 1043"/>
                <a:gd name="T1" fmla="*/ 2147483647 h 1043"/>
                <a:gd name="T2" fmla="*/ 2147483647 w 1043"/>
                <a:gd name="T3" fmla="*/ 2147483647 h 1043"/>
                <a:gd name="T4" fmla="*/ 2147483647 w 1043"/>
                <a:gd name="T5" fmla="*/ 2147483647 h 1043"/>
                <a:gd name="T6" fmla="*/ 2147483647 w 1043"/>
                <a:gd name="T7" fmla="*/ 2147483647 h 1043"/>
                <a:gd name="T8" fmla="*/ 2147483647 w 1043"/>
                <a:gd name="T9" fmla="*/ 2147483647 h 1043"/>
                <a:gd name="T10" fmla="*/ 2147483647 w 1043"/>
                <a:gd name="T11" fmla="*/ 2147483647 h 1043"/>
                <a:gd name="T12" fmla="*/ 2147483647 w 1043"/>
                <a:gd name="T13" fmla="*/ 2147483647 h 1043"/>
                <a:gd name="T14" fmla="*/ 0 w 1043"/>
                <a:gd name="T15" fmla="*/ 2147483647 h 1043"/>
                <a:gd name="T16" fmla="*/ 0 w 1043"/>
                <a:gd name="T17" fmla="*/ 2147483647 h 1043"/>
                <a:gd name="T18" fmla="*/ 0 w 1043"/>
                <a:gd name="T19" fmla="*/ 2147483647 h 1043"/>
                <a:gd name="T20" fmla="*/ 2147483647 w 1043"/>
                <a:gd name="T21" fmla="*/ 2147483647 h 1043"/>
                <a:gd name="T22" fmla="*/ 2147483647 w 1043"/>
                <a:gd name="T23" fmla="*/ 2147483647 h 1043"/>
                <a:gd name="T24" fmla="*/ 2147483647 w 1043"/>
                <a:gd name="T25" fmla="*/ 2147483647 h 1043"/>
                <a:gd name="T26" fmla="*/ 2147483647 w 1043"/>
                <a:gd name="T27" fmla="*/ 2147483647 h 1043"/>
                <a:gd name="T28" fmla="*/ 2147483647 w 1043"/>
                <a:gd name="T29" fmla="*/ 2147483647 h 1043"/>
                <a:gd name="T30" fmla="*/ 2147483647 w 1043"/>
                <a:gd name="T31" fmla="*/ 2147483647 h 1043"/>
                <a:gd name="T32" fmla="*/ 2147483647 w 1043"/>
                <a:gd name="T33" fmla="*/ 2147483647 h 1043"/>
                <a:gd name="T34" fmla="*/ 2147483647 w 1043"/>
                <a:gd name="T35" fmla="*/ 0 h 1043"/>
                <a:gd name="T36" fmla="*/ 2147483647 w 1043"/>
                <a:gd name="T37" fmla="*/ 2147483647 h 1043"/>
                <a:gd name="T38" fmla="*/ 2147483647 w 1043"/>
                <a:gd name="T39" fmla="*/ 2147483647 h 1043"/>
                <a:gd name="T40" fmla="*/ 2147483647 w 1043"/>
                <a:gd name="T41" fmla="*/ 2147483647 h 1043"/>
                <a:gd name="T42" fmla="*/ 2147483647 w 1043"/>
                <a:gd name="T43" fmla="*/ 2147483647 h 1043"/>
                <a:gd name="T44" fmla="*/ 2147483647 w 1043"/>
                <a:gd name="T45" fmla="*/ 2147483647 h 1043"/>
                <a:gd name="T46" fmla="*/ 2147483647 w 1043"/>
                <a:gd name="T47" fmla="*/ 2147483647 h 1043"/>
                <a:gd name="T48" fmla="*/ 2147483647 w 1043"/>
                <a:gd name="T49" fmla="*/ 2147483647 h 1043"/>
                <a:gd name="T50" fmla="*/ 2147483647 w 1043"/>
                <a:gd name="T51" fmla="*/ 2147483647 h 1043"/>
                <a:gd name="T52" fmla="*/ 2147483647 w 1043"/>
                <a:gd name="T53" fmla="*/ 2147483647 h 1043"/>
                <a:gd name="T54" fmla="*/ 2147483647 w 1043"/>
                <a:gd name="T55" fmla="*/ 2147483647 h 1043"/>
                <a:gd name="T56" fmla="*/ 2147483647 w 1043"/>
                <a:gd name="T57" fmla="*/ 2147483647 h 1043"/>
                <a:gd name="T58" fmla="*/ 2147483647 w 1043"/>
                <a:gd name="T59" fmla="*/ 2147483647 h 1043"/>
                <a:gd name="T60" fmla="*/ 2147483647 w 1043"/>
                <a:gd name="T61" fmla="*/ 2147483647 h 1043"/>
                <a:gd name="T62" fmla="*/ 2147483647 w 1043"/>
                <a:gd name="T63" fmla="*/ 2147483647 h 1043"/>
                <a:gd name="T64" fmla="*/ 2147483647 w 1043"/>
                <a:gd name="T65" fmla="*/ 2147483647 h 1043"/>
                <a:gd name="T66" fmla="*/ 2147483647 w 1043"/>
                <a:gd name="T67" fmla="*/ 2147483647 h 1043"/>
                <a:gd name="T68" fmla="*/ 2147483647 w 1043"/>
                <a:gd name="T69" fmla="*/ 2147483647 h 1043"/>
                <a:gd name="T70" fmla="*/ 2147483647 w 1043"/>
                <a:gd name="T71" fmla="*/ 2147483647 h 1043"/>
                <a:gd name="T72" fmla="*/ 2147483647 w 1043"/>
                <a:gd name="T73" fmla="*/ 2147483647 h 1043"/>
                <a:gd name="T74" fmla="*/ 2147483647 w 1043"/>
                <a:gd name="T75" fmla="*/ 2147483647 h 1043"/>
                <a:gd name="T76" fmla="*/ 2147483647 w 1043"/>
                <a:gd name="T77" fmla="*/ 2147483647 h 1043"/>
                <a:gd name="T78" fmla="*/ 2147483647 w 1043"/>
                <a:gd name="T79" fmla="*/ 2147483647 h 10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43" h="1043">
                  <a:moveTo>
                    <a:pt x="521" y="1042"/>
                  </a:moveTo>
                  <a:lnTo>
                    <a:pt x="488" y="1038"/>
                  </a:lnTo>
                  <a:lnTo>
                    <a:pt x="472" y="1026"/>
                  </a:lnTo>
                  <a:lnTo>
                    <a:pt x="456" y="1015"/>
                  </a:lnTo>
                  <a:lnTo>
                    <a:pt x="27" y="586"/>
                  </a:lnTo>
                  <a:lnTo>
                    <a:pt x="16" y="570"/>
                  </a:lnTo>
                  <a:lnTo>
                    <a:pt x="5" y="554"/>
                  </a:lnTo>
                  <a:lnTo>
                    <a:pt x="0" y="538"/>
                  </a:lnTo>
                  <a:lnTo>
                    <a:pt x="0" y="521"/>
                  </a:lnTo>
                  <a:lnTo>
                    <a:pt x="0" y="505"/>
                  </a:lnTo>
                  <a:lnTo>
                    <a:pt x="5" y="489"/>
                  </a:lnTo>
                  <a:lnTo>
                    <a:pt x="16" y="472"/>
                  </a:lnTo>
                  <a:lnTo>
                    <a:pt x="27" y="461"/>
                  </a:lnTo>
                  <a:lnTo>
                    <a:pt x="456" y="27"/>
                  </a:lnTo>
                  <a:lnTo>
                    <a:pt x="472" y="16"/>
                  </a:lnTo>
                  <a:lnTo>
                    <a:pt x="488" y="11"/>
                  </a:lnTo>
                  <a:lnTo>
                    <a:pt x="505" y="5"/>
                  </a:lnTo>
                  <a:lnTo>
                    <a:pt x="521" y="0"/>
                  </a:lnTo>
                  <a:lnTo>
                    <a:pt x="538" y="5"/>
                  </a:lnTo>
                  <a:lnTo>
                    <a:pt x="554" y="11"/>
                  </a:lnTo>
                  <a:lnTo>
                    <a:pt x="570" y="16"/>
                  </a:lnTo>
                  <a:lnTo>
                    <a:pt x="581" y="27"/>
                  </a:lnTo>
                  <a:lnTo>
                    <a:pt x="1015" y="461"/>
                  </a:lnTo>
                  <a:lnTo>
                    <a:pt x="1026" y="472"/>
                  </a:lnTo>
                  <a:lnTo>
                    <a:pt x="1031" y="489"/>
                  </a:lnTo>
                  <a:lnTo>
                    <a:pt x="1037" y="505"/>
                  </a:lnTo>
                  <a:lnTo>
                    <a:pt x="1042" y="521"/>
                  </a:lnTo>
                  <a:lnTo>
                    <a:pt x="1037" y="538"/>
                  </a:lnTo>
                  <a:lnTo>
                    <a:pt x="1031" y="554"/>
                  </a:lnTo>
                  <a:lnTo>
                    <a:pt x="1026" y="570"/>
                  </a:lnTo>
                  <a:lnTo>
                    <a:pt x="1015" y="586"/>
                  </a:lnTo>
                  <a:lnTo>
                    <a:pt x="581" y="1015"/>
                  </a:lnTo>
                  <a:lnTo>
                    <a:pt x="570" y="1026"/>
                  </a:lnTo>
                  <a:lnTo>
                    <a:pt x="554" y="1038"/>
                  </a:lnTo>
                  <a:lnTo>
                    <a:pt x="521" y="1042"/>
                  </a:lnTo>
                  <a:close/>
                  <a:moveTo>
                    <a:pt x="211" y="521"/>
                  </a:moveTo>
                  <a:lnTo>
                    <a:pt x="521" y="831"/>
                  </a:lnTo>
                  <a:lnTo>
                    <a:pt x="831" y="521"/>
                  </a:lnTo>
                  <a:lnTo>
                    <a:pt x="521" y="212"/>
                  </a:lnTo>
                  <a:lnTo>
                    <a:pt x="211" y="521"/>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50" name="Freeform 206"/>
            <p:cNvSpPr>
              <a:spLocks noChangeArrowheads="1"/>
            </p:cNvSpPr>
            <p:nvPr/>
          </p:nvSpPr>
          <p:spPr bwMode="auto">
            <a:xfrm>
              <a:off x="10065708" y="4735907"/>
              <a:ext cx="371859" cy="370398"/>
            </a:xfrm>
            <a:custGeom>
              <a:avLst/>
              <a:gdLst>
                <a:gd name="T0" fmla="*/ 2147483647 w 1038"/>
                <a:gd name="T1" fmla="*/ 2147483647 h 1038"/>
                <a:gd name="T2" fmla="*/ 2147483647 w 1038"/>
                <a:gd name="T3" fmla="*/ 2147483647 h 1038"/>
                <a:gd name="T4" fmla="*/ 2147483647 w 1038"/>
                <a:gd name="T5" fmla="*/ 2147483647 h 1038"/>
                <a:gd name="T6" fmla="*/ 2147483647 w 1038"/>
                <a:gd name="T7" fmla="*/ 2147483647 h 1038"/>
                <a:gd name="T8" fmla="*/ 2147483647 w 1038"/>
                <a:gd name="T9" fmla="*/ 2147483647 h 1038"/>
                <a:gd name="T10" fmla="*/ 2147483647 w 1038"/>
                <a:gd name="T11" fmla="*/ 2147483647 h 1038"/>
                <a:gd name="T12" fmla="*/ 2147483647 w 1038"/>
                <a:gd name="T13" fmla="*/ 2147483647 h 1038"/>
                <a:gd name="T14" fmla="*/ 2147483647 w 1038"/>
                <a:gd name="T15" fmla="*/ 2147483647 h 1038"/>
                <a:gd name="T16" fmla="*/ 2147483647 w 1038"/>
                <a:gd name="T17" fmla="*/ 2147483647 h 1038"/>
                <a:gd name="T18" fmla="*/ 2147483647 w 1038"/>
                <a:gd name="T19" fmla="*/ 2147483647 h 1038"/>
                <a:gd name="T20" fmla="*/ 2147483647 w 1038"/>
                <a:gd name="T21" fmla="*/ 2147483647 h 1038"/>
                <a:gd name="T22" fmla="*/ 2147483647 w 1038"/>
                <a:gd name="T23" fmla="*/ 2147483647 h 1038"/>
                <a:gd name="T24" fmla="*/ 0 w 1038"/>
                <a:gd name="T25" fmla="*/ 2147483647 h 1038"/>
                <a:gd name="T26" fmla="*/ 0 w 1038"/>
                <a:gd name="T27" fmla="*/ 2147483647 h 1038"/>
                <a:gd name="T28" fmla="*/ 0 w 1038"/>
                <a:gd name="T29" fmla="*/ 2147483647 h 1038"/>
                <a:gd name="T30" fmla="*/ 2147483647 w 1038"/>
                <a:gd name="T31" fmla="*/ 2147483647 h 1038"/>
                <a:gd name="T32" fmla="*/ 2147483647 w 1038"/>
                <a:gd name="T33" fmla="*/ 2147483647 h 1038"/>
                <a:gd name="T34" fmla="*/ 2147483647 w 1038"/>
                <a:gd name="T35" fmla="*/ 2147483647 h 1038"/>
                <a:gd name="T36" fmla="*/ 2147483647 w 1038"/>
                <a:gd name="T37" fmla="*/ 2147483647 h 1038"/>
                <a:gd name="T38" fmla="*/ 2147483647 w 1038"/>
                <a:gd name="T39" fmla="*/ 2147483647 h 1038"/>
                <a:gd name="T40" fmla="*/ 2147483647 w 1038"/>
                <a:gd name="T41" fmla="*/ 2147483647 h 1038"/>
                <a:gd name="T42" fmla="*/ 2147483647 w 1038"/>
                <a:gd name="T43" fmla="*/ 0 h 1038"/>
                <a:gd name="T44" fmla="*/ 2147483647 w 1038"/>
                <a:gd name="T45" fmla="*/ 0 h 1038"/>
                <a:gd name="T46" fmla="*/ 2147483647 w 1038"/>
                <a:gd name="T47" fmla="*/ 0 h 1038"/>
                <a:gd name="T48" fmla="*/ 2147483647 w 1038"/>
                <a:gd name="T49" fmla="*/ 2147483647 h 1038"/>
                <a:gd name="T50" fmla="*/ 2147483647 w 1038"/>
                <a:gd name="T51" fmla="*/ 2147483647 h 1038"/>
                <a:gd name="T52" fmla="*/ 2147483647 w 1038"/>
                <a:gd name="T53" fmla="*/ 2147483647 h 1038"/>
                <a:gd name="T54" fmla="*/ 2147483647 w 1038"/>
                <a:gd name="T55" fmla="*/ 2147483647 h 1038"/>
                <a:gd name="T56" fmla="*/ 2147483647 w 1038"/>
                <a:gd name="T57" fmla="*/ 2147483647 h 1038"/>
                <a:gd name="T58" fmla="*/ 2147483647 w 1038"/>
                <a:gd name="T59" fmla="*/ 2147483647 h 1038"/>
                <a:gd name="T60" fmla="*/ 2147483647 w 1038"/>
                <a:gd name="T61" fmla="*/ 2147483647 h 1038"/>
                <a:gd name="T62" fmla="*/ 2147483647 w 1038"/>
                <a:gd name="T63" fmla="*/ 2147483647 h 1038"/>
                <a:gd name="T64" fmla="*/ 2147483647 w 1038"/>
                <a:gd name="T65" fmla="*/ 2147483647 h 1038"/>
                <a:gd name="T66" fmla="*/ 2147483647 w 1038"/>
                <a:gd name="T67" fmla="*/ 2147483647 h 1038"/>
                <a:gd name="T68" fmla="*/ 2147483647 w 1038"/>
                <a:gd name="T69" fmla="*/ 2147483647 h 1038"/>
                <a:gd name="T70" fmla="*/ 2147483647 w 1038"/>
                <a:gd name="T71" fmla="*/ 2147483647 h 1038"/>
                <a:gd name="T72" fmla="*/ 2147483647 w 1038"/>
                <a:gd name="T73" fmla="*/ 2147483647 h 1038"/>
                <a:gd name="T74" fmla="*/ 2147483647 w 1038"/>
                <a:gd name="T75" fmla="*/ 2147483647 h 103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38" h="1038">
                  <a:moveTo>
                    <a:pt x="207" y="516"/>
                  </a:moveTo>
                  <a:lnTo>
                    <a:pt x="516" y="825"/>
                  </a:lnTo>
                  <a:lnTo>
                    <a:pt x="825" y="516"/>
                  </a:lnTo>
                  <a:lnTo>
                    <a:pt x="516" y="206"/>
                  </a:lnTo>
                  <a:lnTo>
                    <a:pt x="207" y="516"/>
                  </a:lnTo>
                  <a:close/>
                  <a:moveTo>
                    <a:pt x="516" y="1037"/>
                  </a:moveTo>
                  <a:lnTo>
                    <a:pt x="484" y="1032"/>
                  </a:lnTo>
                  <a:lnTo>
                    <a:pt x="473" y="1020"/>
                  </a:lnTo>
                  <a:lnTo>
                    <a:pt x="456" y="1010"/>
                  </a:lnTo>
                  <a:lnTo>
                    <a:pt x="22" y="581"/>
                  </a:lnTo>
                  <a:lnTo>
                    <a:pt x="11" y="564"/>
                  </a:lnTo>
                  <a:lnTo>
                    <a:pt x="6" y="554"/>
                  </a:lnTo>
                  <a:lnTo>
                    <a:pt x="0" y="537"/>
                  </a:lnTo>
                  <a:lnTo>
                    <a:pt x="0" y="516"/>
                  </a:lnTo>
                  <a:lnTo>
                    <a:pt x="0" y="499"/>
                  </a:lnTo>
                  <a:lnTo>
                    <a:pt x="6" y="483"/>
                  </a:lnTo>
                  <a:lnTo>
                    <a:pt x="11" y="467"/>
                  </a:lnTo>
                  <a:lnTo>
                    <a:pt x="22" y="456"/>
                  </a:lnTo>
                  <a:lnTo>
                    <a:pt x="456" y="21"/>
                  </a:lnTo>
                  <a:lnTo>
                    <a:pt x="473" y="10"/>
                  </a:lnTo>
                  <a:lnTo>
                    <a:pt x="484" y="5"/>
                  </a:lnTo>
                  <a:lnTo>
                    <a:pt x="500" y="0"/>
                  </a:lnTo>
                  <a:lnTo>
                    <a:pt x="516" y="0"/>
                  </a:lnTo>
                  <a:lnTo>
                    <a:pt x="538" y="0"/>
                  </a:lnTo>
                  <a:lnTo>
                    <a:pt x="554" y="5"/>
                  </a:lnTo>
                  <a:lnTo>
                    <a:pt x="565" y="10"/>
                  </a:lnTo>
                  <a:lnTo>
                    <a:pt x="581" y="21"/>
                  </a:lnTo>
                  <a:lnTo>
                    <a:pt x="1010" y="456"/>
                  </a:lnTo>
                  <a:lnTo>
                    <a:pt x="1021" y="472"/>
                  </a:lnTo>
                  <a:lnTo>
                    <a:pt x="1032" y="483"/>
                  </a:lnTo>
                  <a:lnTo>
                    <a:pt x="1037" y="516"/>
                  </a:lnTo>
                  <a:lnTo>
                    <a:pt x="1032" y="548"/>
                  </a:lnTo>
                  <a:lnTo>
                    <a:pt x="1021" y="564"/>
                  </a:lnTo>
                  <a:lnTo>
                    <a:pt x="1010" y="581"/>
                  </a:lnTo>
                  <a:lnTo>
                    <a:pt x="581" y="1010"/>
                  </a:lnTo>
                  <a:lnTo>
                    <a:pt x="565" y="1020"/>
                  </a:lnTo>
                  <a:lnTo>
                    <a:pt x="548" y="1032"/>
                  </a:lnTo>
                  <a:lnTo>
                    <a:pt x="516" y="1037"/>
                  </a:lnTo>
                  <a:close/>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51" name="Freeform 207"/>
            <p:cNvSpPr>
              <a:spLocks noChangeArrowheads="1"/>
            </p:cNvSpPr>
            <p:nvPr/>
          </p:nvSpPr>
          <p:spPr bwMode="auto">
            <a:xfrm>
              <a:off x="11311581" y="5470846"/>
              <a:ext cx="373322" cy="371862"/>
            </a:xfrm>
            <a:custGeom>
              <a:avLst/>
              <a:gdLst>
                <a:gd name="T0" fmla="*/ 2147483647 w 1043"/>
                <a:gd name="T1" fmla="*/ 2147483647 h 1038"/>
                <a:gd name="T2" fmla="*/ 2147483647 w 1043"/>
                <a:gd name="T3" fmla="*/ 2147483647 h 1038"/>
                <a:gd name="T4" fmla="*/ 2147483647 w 1043"/>
                <a:gd name="T5" fmla="*/ 2147483647 h 1038"/>
                <a:gd name="T6" fmla="*/ 2147483647 w 1043"/>
                <a:gd name="T7" fmla="*/ 2147483647 h 1038"/>
                <a:gd name="T8" fmla="*/ 2147483647 w 1043"/>
                <a:gd name="T9" fmla="*/ 2147483647 h 1038"/>
                <a:gd name="T10" fmla="*/ 2147483647 w 1043"/>
                <a:gd name="T11" fmla="*/ 2147483647 h 1038"/>
                <a:gd name="T12" fmla="*/ 2147483647 w 1043"/>
                <a:gd name="T13" fmla="*/ 2147483647 h 1038"/>
                <a:gd name="T14" fmla="*/ 0 w 1043"/>
                <a:gd name="T15" fmla="*/ 2147483647 h 1038"/>
                <a:gd name="T16" fmla="*/ 0 w 1043"/>
                <a:gd name="T17" fmla="*/ 2147483647 h 1038"/>
                <a:gd name="T18" fmla="*/ 0 w 1043"/>
                <a:gd name="T19" fmla="*/ 2147483647 h 1038"/>
                <a:gd name="T20" fmla="*/ 2147483647 w 1043"/>
                <a:gd name="T21" fmla="*/ 2147483647 h 1038"/>
                <a:gd name="T22" fmla="*/ 2147483647 w 1043"/>
                <a:gd name="T23" fmla="*/ 2147483647 h 1038"/>
                <a:gd name="T24" fmla="*/ 2147483647 w 1043"/>
                <a:gd name="T25" fmla="*/ 2147483647 h 1038"/>
                <a:gd name="T26" fmla="*/ 2147483647 w 1043"/>
                <a:gd name="T27" fmla="*/ 2147483647 h 1038"/>
                <a:gd name="T28" fmla="*/ 2147483647 w 1043"/>
                <a:gd name="T29" fmla="*/ 2147483647 h 1038"/>
                <a:gd name="T30" fmla="*/ 2147483647 w 1043"/>
                <a:gd name="T31" fmla="*/ 2147483647 h 1038"/>
                <a:gd name="T32" fmla="*/ 2147483647 w 1043"/>
                <a:gd name="T33" fmla="*/ 0 h 1038"/>
                <a:gd name="T34" fmla="*/ 2147483647 w 1043"/>
                <a:gd name="T35" fmla="*/ 0 h 1038"/>
                <a:gd name="T36" fmla="*/ 2147483647 w 1043"/>
                <a:gd name="T37" fmla="*/ 0 h 1038"/>
                <a:gd name="T38" fmla="*/ 2147483647 w 1043"/>
                <a:gd name="T39" fmla="*/ 2147483647 h 1038"/>
                <a:gd name="T40" fmla="*/ 2147483647 w 1043"/>
                <a:gd name="T41" fmla="*/ 2147483647 h 1038"/>
                <a:gd name="T42" fmla="*/ 2147483647 w 1043"/>
                <a:gd name="T43" fmla="*/ 2147483647 h 1038"/>
                <a:gd name="T44" fmla="*/ 2147483647 w 1043"/>
                <a:gd name="T45" fmla="*/ 2147483647 h 1038"/>
                <a:gd name="T46" fmla="*/ 2147483647 w 1043"/>
                <a:gd name="T47" fmla="*/ 2147483647 h 1038"/>
                <a:gd name="T48" fmla="*/ 2147483647 w 1043"/>
                <a:gd name="T49" fmla="*/ 2147483647 h 1038"/>
                <a:gd name="T50" fmla="*/ 2147483647 w 1043"/>
                <a:gd name="T51" fmla="*/ 2147483647 h 1038"/>
                <a:gd name="T52" fmla="*/ 2147483647 w 1043"/>
                <a:gd name="T53" fmla="*/ 2147483647 h 1038"/>
                <a:gd name="T54" fmla="*/ 2147483647 w 1043"/>
                <a:gd name="T55" fmla="*/ 2147483647 h 1038"/>
                <a:gd name="T56" fmla="*/ 2147483647 w 1043"/>
                <a:gd name="T57" fmla="*/ 2147483647 h 1038"/>
                <a:gd name="T58" fmla="*/ 2147483647 w 1043"/>
                <a:gd name="T59" fmla="*/ 2147483647 h 1038"/>
                <a:gd name="T60" fmla="*/ 2147483647 w 1043"/>
                <a:gd name="T61" fmla="*/ 2147483647 h 1038"/>
                <a:gd name="T62" fmla="*/ 2147483647 w 1043"/>
                <a:gd name="T63" fmla="*/ 2147483647 h 1038"/>
                <a:gd name="T64" fmla="*/ 2147483647 w 1043"/>
                <a:gd name="T65" fmla="*/ 2147483647 h 1038"/>
                <a:gd name="T66" fmla="*/ 2147483647 w 1043"/>
                <a:gd name="T67" fmla="*/ 2147483647 h 1038"/>
                <a:gd name="T68" fmla="*/ 2147483647 w 1043"/>
                <a:gd name="T69" fmla="*/ 2147483647 h 1038"/>
                <a:gd name="T70" fmla="*/ 2147483647 w 1043"/>
                <a:gd name="T71" fmla="*/ 2147483647 h 1038"/>
                <a:gd name="T72" fmla="*/ 2147483647 w 1043"/>
                <a:gd name="T73" fmla="*/ 2147483647 h 1038"/>
                <a:gd name="T74" fmla="*/ 2147483647 w 1043"/>
                <a:gd name="T75" fmla="*/ 2147483647 h 1038"/>
                <a:gd name="T76" fmla="*/ 2147483647 w 1043"/>
                <a:gd name="T77" fmla="*/ 2147483647 h 1038"/>
                <a:gd name="T78" fmla="*/ 2147483647 w 1043"/>
                <a:gd name="T79" fmla="*/ 2147483647 h 10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43" h="1038">
                  <a:moveTo>
                    <a:pt x="521" y="1037"/>
                  </a:moveTo>
                  <a:lnTo>
                    <a:pt x="488" y="1032"/>
                  </a:lnTo>
                  <a:lnTo>
                    <a:pt x="472" y="1021"/>
                  </a:lnTo>
                  <a:lnTo>
                    <a:pt x="461" y="1010"/>
                  </a:lnTo>
                  <a:lnTo>
                    <a:pt x="27" y="581"/>
                  </a:lnTo>
                  <a:lnTo>
                    <a:pt x="16" y="565"/>
                  </a:lnTo>
                  <a:lnTo>
                    <a:pt x="5" y="554"/>
                  </a:lnTo>
                  <a:lnTo>
                    <a:pt x="0" y="537"/>
                  </a:lnTo>
                  <a:lnTo>
                    <a:pt x="0" y="516"/>
                  </a:lnTo>
                  <a:lnTo>
                    <a:pt x="0" y="500"/>
                  </a:lnTo>
                  <a:lnTo>
                    <a:pt x="5" y="483"/>
                  </a:lnTo>
                  <a:lnTo>
                    <a:pt x="16" y="473"/>
                  </a:lnTo>
                  <a:lnTo>
                    <a:pt x="27" y="456"/>
                  </a:lnTo>
                  <a:lnTo>
                    <a:pt x="461" y="21"/>
                  </a:lnTo>
                  <a:lnTo>
                    <a:pt x="472" y="11"/>
                  </a:lnTo>
                  <a:lnTo>
                    <a:pt x="488" y="5"/>
                  </a:lnTo>
                  <a:lnTo>
                    <a:pt x="504" y="0"/>
                  </a:lnTo>
                  <a:lnTo>
                    <a:pt x="521" y="0"/>
                  </a:lnTo>
                  <a:lnTo>
                    <a:pt x="537" y="0"/>
                  </a:lnTo>
                  <a:lnTo>
                    <a:pt x="553" y="5"/>
                  </a:lnTo>
                  <a:lnTo>
                    <a:pt x="570" y="11"/>
                  </a:lnTo>
                  <a:lnTo>
                    <a:pt x="581" y="21"/>
                  </a:lnTo>
                  <a:lnTo>
                    <a:pt x="1014" y="456"/>
                  </a:lnTo>
                  <a:lnTo>
                    <a:pt x="1026" y="473"/>
                  </a:lnTo>
                  <a:lnTo>
                    <a:pt x="1031" y="483"/>
                  </a:lnTo>
                  <a:lnTo>
                    <a:pt x="1037" y="500"/>
                  </a:lnTo>
                  <a:lnTo>
                    <a:pt x="1042" y="516"/>
                  </a:lnTo>
                  <a:lnTo>
                    <a:pt x="1037" y="537"/>
                  </a:lnTo>
                  <a:lnTo>
                    <a:pt x="1031" y="554"/>
                  </a:lnTo>
                  <a:lnTo>
                    <a:pt x="1026" y="565"/>
                  </a:lnTo>
                  <a:lnTo>
                    <a:pt x="1014" y="581"/>
                  </a:lnTo>
                  <a:lnTo>
                    <a:pt x="581" y="1010"/>
                  </a:lnTo>
                  <a:lnTo>
                    <a:pt x="570" y="1021"/>
                  </a:lnTo>
                  <a:lnTo>
                    <a:pt x="553" y="1032"/>
                  </a:lnTo>
                  <a:lnTo>
                    <a:pt x="521" y="1037"/>
                  </a:lnTo>
                  <a:close/>
                  <a:moveTo>
                    <a:pt x="211" y="516"/>
                  </a:moveTo>
                  <a:lnTo>
                    <a:pt x="521" y="826"/>
                  </a:lnTo>
                  <a:lnTo>
                    <a:pt x="830" y="516"/>
                  </a:lnTo>
                  <a:lnTo>
                    <a:pt x="521" y="206"/>
                  </a:lnTo>
                  <a:lnTo>
                    <a:pt x="211" y="516"/>
                  </a:lnTo>
                  <a:close/>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52" name="Freeform 208"/>
            <p:cNvSpPr>
              <a:spLocks noChangeArrowheads="1"/>
            </p:cNvSpPr>
            <p:nvPr/>
          </p:nvSpPr>
          <p:spPr bwMode="auto">
            <a:xfrm>
              <a:off x="10532728" y="3957046"/>
              <a:ext cx="62952" cy="304517"/>
            </a:xfrm>
            <a:custGeom>
              <a:avLst/>
              <a:gdLst>
                <a:gd name="T0" fmla="*/ 2147483647 w 175"/>
                <a:gd name="T1" fmla="*/ 2147483647 h 848"/>
                <a:gd name="T2" fmla="*/ 2147483647 w 175"/>
                <a:gd name="T3" fmla="*/ 0 h 848"/>
                <a:gd name="T4" fmla="*/ 0 w 175"/>
                <a:gd name="T5" fmla="*/ 0 h 848"/>
                <a:gd name="T6" fmla="*/ 0 w 175"/>
                <a:gd name="T7" fmla="*/ 2147483647 h 848"/>
                <a:gd name="T8" fmla="*/ 2147483647 w 175"/>
                <a:gd name="T9" fmla="*/ 2147483647 h 848"/>
                <a:gd name="T10" fmla="*/ 2147483647 w 175"/>
                <a:gd name="T11" fmla="*/ 2147483647 h 848"/>
                <a:gd name="T12" fmla="*/ 2147483647 w 175"/>
                <a:gd name="T13" fmla="*/ 2147483647 h 848"/>
                <a:gd name="T14" fmla="*/ 2147483647 w 175"/>
                <a:gd name="T15" fmla="*/ 2147483647 h 8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5" h="848">
                  <a:moveTo>
                    <a:pt x="174" y="847"/>
                  </a:moveTo>
                  <a:lnTo>
                    <a:pt x="174" y="0"/>
                  </a:lnTo>
                  <a:lnTo>
                    <a:pt x="0" y="0"/>
                  </a:lnTo>
                  <a:lnTo>
                    <a:pt x="0" y="641"/>
                  </a:lnTo>
                  <a:lnTo>
                    <a:pt x="146" y="787"/>
                  </a:lnTo>
                  <a:lnTo>
                    <a:pt x="162" y="814"/>
                  </a:lnTo>
                  <a:lnTo>
                    <a:pt x="174" y="847"/>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53" name="Freeform 209"/>
            <p:cNvSpPr>
              <a:spLocks noChangeArrowheads="1"/>
            </p:cNvSpPr>
            <p:nvPr/>
          </p:nvSpPr>
          <p:spPr bwMode="auto">
            <a:xfrm>
              <a:off x="10220893" y="4077096"/>
              <a:ext cx="310370" cy="370398"/>
            </a:xfrm>
            <a:custGeom>
              <a:avLst/>
              <a:gdLst>
                <a:gd name="T0" fmla="*/ 2147483647 w 870"/>
                <a:gd name="T1" fmla="*/ 2147483647 h 1038"/>
                <a:gd name="T2" fmla="*/ 2147483647 w 870"/>
                <a:gd name="T3" fmla="*/ 2147483647 h 1038"/>
                <a:gd name="T4" fmla="*/ 2147483647 w 870"/>
                <a:gd name="T5" fmla="*/ 2147483647 h 1038"/>
                <a:gd name="T6" fmla="*/ 2147483647 w 870"/>
                <a:gd name="T7" fmla="*/ 0 h 1038"/>
                <a:gd name="T8" fmla="*/ 2147483647 w 870"/>
                <a:gd name="T9" fmla="*/ 0 h 1038"/>
                <a:gd name="T10" fmla="*/ 2147483647 w 870"/>
                <a:gd name="T11" fmla="*/ 0 h 1038"/>
                <a:gd name="T12" fmla="*/ 2147483647 w 870"/>
                <a:gd name="T13" fmla="*/ 2147483647 h 1038"/>
                <a:gd name="T14" fmla="*/ 2147483647 w 870"/>
                <a:gd name="T15" fmla="*/ 2147483647 h 1038"/>
                <a:gd name="T16" fmla="*/ 2147483647 w 870"/>
                <a:gd name="T17" fmla="*/ 2147483647 h 1038"/>
                <a:gd name="T18" fmla="*/ 2147483647 w 870"/>
                <a:gd name="T19" fmla="*/ 2147483647 h 1038"/>
                <a:gd name="T20" fmla="*/ 2147483647 w 870"/>
                <a:gd name="T21" fmla="*/ 2147483647 h 1038"/>
                <a:gd name="T22" fmla="*/ 2147483647 w 870"/>
                <a:gd name="T23" fmla="*/ 2147483647 h 1038"/>
                <a:gd name="T24" fmla="*/ 2147483647 w 870"/>
                <a:gd name="T25" fmla="*/ 2147483647 h 1038"/>
                <a:gd name="T26" fmla="*/ 0 w 870"/>
                <a:gd name="T27" fmla="*/ 2147483647 h 1038"/>
                <a:gd name="T28" fmla="*/ 2147483647 w 870"/>
                <a:gd name="T29" fmla="*/ 2147483647 h 1038"/>
                <a:gd name="T30" fmla="*/ 2147483647 w 870"/>
                <a:gd name="T31" fmla="*/ 2147483647 h 1038"/>
                <a:gd name="T32" fmla="*/ 2147483647 w 870"/>
                <a:gd name="T33" fmla="*/ 2147483647 h 1038"/>
                <a:gd name="T34" fmla="*/ 2147483647 w 870"/>
                <a:gd name="T35" fmla="*/ 2147483647 h 1038"/>
                <a:gd name="T36" fmla="*/ 2147483647 w 870"/>
                <a:gd name="T37" fmla="*/ 2147483647 h 1038"/>
                <a:gd name="T38" fmla="*/ 2147483647 w 870"/>
                <a:gd name="T39" fmla="*/ 2147483647 h 1038"/>
                <a:gd name="T40" fmla="*/ 2147483647 w 870"/>
                <a:gd name="T41" fmla="*/ 2147483647 h 1038"/>
                <a:gd name="T42" fmla="*/ 2147483647 w 870"/>
                <a:gd name="T43" fmla="*/ 2147483647 h 1038"/>
                <a:gd name="T44" fmla="*/ 2147483647 w 870"/>
                <a:gd name="T45" fmla="*/ 2147483647 h 1038"/>
                <a:gd name="T46" fmla="*/ 2147483647 w 870"/>
                <a:gd name="T47" fmla="*/ 2147483647 h 1038"/>
                <a:gd name="T48" fmla="*/ 2147483647 w 870"/>
                <a:gd name="T49" fmla="*/ 2147483647 h 1038"/>
                <a:gd name="T50" fmla="*/ 2147483647 w 870"/>
                <a:gd name="T51" fmla="*/ 2147483647 h 1038"/>
                <a:gd name="T52" fmla="*/ 2147483647 w 870"/>
                <a:gd name="T53" fmla="*/ 2147483647 h 1038"/>
                <a:gd name="T54" fmla="*/ 2147483647 w 870"/>
                <a:gd name="T55" fmla="*/ 2147483647 h 1038"/>
                <a:gd name="T56" fmla="*/ 2147483647 w 870"/>
                <a:gd name="T57" fmla="*/ 2147483647 h 1038"/>
                <a:gd name="T58" fmla="*/ 2147483647 w 870"/>
                <a:gd name="T59" fmla="*/ 2147483647 h 1038"/>
                <a:gd name="T60" fmla="*/ 2147483647 w 870"/>
                <a:gd name="T61" fmla="*/ 2147483647 h 1038"/>
                <a:gd name="T62" fmla="*/ 2147483647 w 870"/>
                <a:gd name="T63" fmla="*/ 2147483647 h 1038"/>
                <a:gd name="T64" fmla="*/ 2147483647 w 870"/>
                <a:gd name="T65" fmla="*/ 2147483647 h 10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70" h="1038">
                  <a:moveTo>
                    <a:pt x="581" y="22"/>
                  </a:moveTo>
                  <a:lnTo>
                    <a:pt x="571" y="10"/>
                  </a:lnTo>
                  <a:lnTo>
                    <a:pt x="554" y="5"/>
                  </a:lnTo>
                  <a:lnTo>
                    <a:pt x="538" y="0"/>
                  </a:lnTo>
                  <a:lnTo>
                    <a:pt x="521" y="0"/>
                  </a:lnTo>
                  <a:lnTo>
                    <a:pt x="505" y="0"/>
                  </a:lnTo>
                  <a:lnTo>
                    <a:pt x="489" y="5"/>
                  </a:lnTo>
                  <a:lnTo>
                    <a:pt x="473" y="10"/>
                  </a:lnTo>
                  <a:lnTo>
                    <a:pt x="462" y="22"/>
                  </a:lnTo>
                  <a:lnTo>
                    <a:pt x="27" y="456"/>
                  </a:lnTo>
                  <a:lnTo>
                    <a:pt x="17" y="467"/>
                  </a:lnTo>
                  <a:lnTo>
                    <a:pt x="11" y="483"/>
                  </a:lnTo>
                  <a:lnTo>
                    <a:pt x="6" y="499"/>
                  </a:lnTo>
                  <a:lnTo>
                    <a:pt x="0" y="516"/>
                  </a:lnTo>
                  <a:lnTo>
                    <a:pt x="6" y="538"/>
                  </a:lnTo>
                  <a:lnTo>
                    <a:pt x="11" y="554"/>
                  </a:lnTo>
                  <a:lnTo>
                    <a:pt x="17" y="565"/>
                  </a:lnTo>
                  <a:lnTo>
                    <a:pt x="27" y="581"/>
                  </a:lnTo>
                  <a:lnTo>
                    <a:pt x="462" y="1010"/>
                  </a:lnTo>
                  <a:lnTo>
                    <a:pt x="473" y="1021"/>
                  </a:lnTo>
                  <a:lnTo>
                    <a:pt x="489" y="1032"/>
                  </a:lnTo>
                  <a:lnTo>
                    <a:pt x="521" y="1037"/>
                  </a:lnTo>
                  <a:lnTo>
                    <a:pt x="554" y="1032"/>
                  </a:lnTo>
                  <a:lnTo>
                    <a:pt x="571" y="1021"/>
                  </a:lnTo>
                  <a:lnTo>
                    <a:pt x="581" y="1010"/>
                  </a:lnTo>
                  <a:lnTo>
                    <a:pt x="869" y="728"/>
                  </a:lnTo>
                  <a:lnTo>
                    <a:pt x="869" y="310"/>
                  </a:lnTo>
                  <a:lnTo>
                    <a:pt x="581" y="22"/>
                  </a:lnTo>
                  <a:close/>
                  <a:moveTo>
                    <a:pt x="521" y="826"/>
                  </a:moveTo>
                  <a:lnTo>
                    <a:pt x="212" y="516"/>
                  </a:lnTo>
                  <a:lnTo>
                    <a:pt x="521" y="206"/>
                  </a:lnTo>
                  <a:lnTo>
                    <a:pt x="831" y="516"/>
                  </a:lnTo>
                  <a:lnTo>
                    <a:pt x="521" y="826"/>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54" name="Freeform 210"/>
            <p:cNvSpPr>
              <a:spLocks noChangeArrowheads="1"/>
            </p:cNvSpPr>
            <p:nvPr/>
          </p:nvSpPr>
          <p:spPr bwMode="auto">
            <a:xfrm>
              <a:off x="10595680" y="4263028"/>
              <a:ext cx="0" cy="0"/>
            </a:xfrm>
            <a:custGeom>
              <a:avLst/>
              <a:gdLst>
                <a:gd name="T0" fmla="*/ 0 w 1"/>
                <a:gd name="T1" fmla="*/ 0 h 6"/>
                <a:gd name="T2" fmla="*/ 0 w 1"/>
                <a:gd name="T3" fmla="*/ 0 h 6"/>
                <a:gd name="T4" fmla="*/ 0 w 1"/>
                <a:gd name="T5" fmla="*/ 0 h 6"/>
                <a:gd name="T6" fmla="*/ 0 w 1"/>
                <a:gd name="T7" fmla="*/ 0 h 6"/>
                <a:gd name="T8" fmla="*/ 0 w 1"/>
                <a:gd name="T9" fmla="*/ 0 h 6"/>
                <a:gd name="T10" fmla="*/ 0 w 1"/>
                <a:gd name="T11" fmla="*/ 0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6">
                  <a:moveTo>
                    <a:pt x="0" y="0"/>
                  </a:moveTo>
                  <a:lnTo>
                    <a:pt x="0" y="0"/>
                  </a:lnTo>
                  <a:lnTo>
                    <a:pt x="0" y="5"/>
                  </a:lnTo>
                  <a:lnTo>
                    <a:pt x="0" y="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55" name="Freeform 211"/>
            <p:cNvSpPr>
              <a:spLocks noChangeArrowheads="1"/>
            </p:cNvSpPr>
            <p:nvPr/>
          </p:nvSpPr>
          <p:spPr bwMode="auto">
            <a:xfrm>
              <a:off x="10532728" y="4188362"/>
              <a:ext cx="62952" cy="149330"/>
            </a:xfrm>
            <a:custGeom>
              <a:avLst/>
              <a:gdLst>
                <a:gd name="T0" fmla="*/ 2147483647 w 175"/>
                <a:gd name="T1" fmla="*/ 2147483647 h 419"/>
                <a:gd name="T2" fmla="*/ 2147483647 w 175"/>
                <a:gd name="T3" fmla="*/ 2147483647 h 419"/>
                <a:gd name="T4" fmla="*/ 2147483647 w 175"/>
                <a:gd name="T5" fmla="*/ 2147483647 h 419"/>
                <a:gd name="T6" fmla="*/ 2147483647 w 175"/>
                <a:gd name="T7" fmla="*/ 2147483647 h 419"/>
                <a:gd name="T8" fmla="*/ 2147483647 w 175"/>
                <a:gd name="T9" fmla="*/ 2147483647 h 419"/>
                <a:gd name="T10" fmla="*/ 0 w 175"/>
                <a:gd name="T11" fmla="*/ 0 h 419"/>
                <a:gd name="T12" fmla="*/ 0 w 175"/>
                <a:gd name="T13" fmla="*/ 2147483647 h 419"/>
                <a:gd name="T14" fmla="*/ 2147483647 w 175"/>
                <a:gd name="T15" fmla="*/ 2147483647 h 419"/>
                <a:gd name="T16" fmla="*/ 2147483647 w 175"/>
                <a:gd name="T17" fmla="*/ 2147483647 h 419"/>
                <a:gd name="T18" fmla="*/ 2147483647 w 175"/>
                <a:gd name="T19" fmla="*/ 2147483647 h 419"/>
                <a:gd name="T20" fmla="*/ 2147483647 w 175"/>
                <a:gd name="T21" fmla="*/ 2147483647 h 4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5" h="419">
                  <a:moveTo>
                    <a:pt x="174" y="211"/>
                  </a:moveTo>
                  <a:lnTo>
                    <a:pt x="174" y="206"/>
                  </a:lnTo>
                  <a:lnTo>
                    <a:pt x="162" y="173"/>
                  </a:lnTo>
                  <a:lnTo>
                    <a:pt x="146" y="146"/>
                  </a:lnTo>
                  <a:lnTo>
                    <a:pt x="0" y="0"/>
                  </a:lnTo>
                  <a:lnTo>
                    <a:pt x="0" y="418"/>
                  </a:lnTo>
                  <a:lnTo>
                    <a:pt x="146" y="271"/>
                  </a:lnTo>
                  <a:lnTo>
                    <a:pt x="162" y="244"/>
                  </a:lnTo>
                  <a:lnTo>
                    <a:pt x="174" y="211"/>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56" name="Freeform 212"/>
            <p:cNvSpPr>
              <a:spLocks noChangeArrowheads="1"/>
            </p:cNvSpPr>
            <p:nvPr/>
          </p:nvSpPr>
          <p:spPr bwMode="auto">
            <a:xfrm>
              <a:off x="10844562" y="3834068"/>
              <a:ext cx="374787" cy="374790"/>
            </a:xfrm>
            <a:custGeom>
              <a:avLst/>
              <a:gdLst>
                <a:gd name="T0" fmla="*/ 2147483647 w 1043"/>
                <a:gd name="T1" fmla="*/ 2147483647 h 1044"/>
                <a:gd name="T2" fmla="*/ 2147483647 w 1043"/>
                <a:gd name="T3" fmla="*/ 2147483647 h 1044"/>
                <a:gd name="T4" fmla="*/ 2147483647 w 1043"/>
                <a:gd name="T5" fmla="*/ 2147483647 h 1044"/>
                <a:gd name="T6" fmla="*/ 2147483647 w 1043"/>
                <a:gd name="T7" fmla="*/ 2147483647 h 1044"/>
                <a:gd name="T8" fmla="*/ 2147483647 w 1043"/>
                <a:gd name="T9" fmla="*/ 2147483647 h 1044"/>
                <a:gd name="T10" fmla="*/ 2147483647 w 1043"/>
                <a:gd name="T11" fmla="*/ 2147483647 h 1044"/>
                <a:gd name="T12" fmla="*/ 2147483647 w 1043"/>
                <a:gd name="T13" fmla="*/ 2147483647 h 1044"/>
                <a:gd name="T14" fmla="*/ 0 w 1043"/>
                <a:gd name="T15" fmla="*/ 2147483647 h 1044"/>
                <a:gd name="T16" fmla="*/ 0 w 1043"/>
                <a:gd name="T17" fmla="*/ 2147483647 h 1044"/>
                <a:gd name="T18" fmla="*/ 0 w 1043"/>
                <a:gd name="T19" fmla="*/ 2147483647 h 1044"/>
                <a:gd name="T20" fmla="*/ 2147483647 w 1043"/>
                <a:gd name="T21" fmla="*/ 2147483647 h 1044"/>
                <a:gd name="T22" fmla="*/ 2147483647 w 1043"/>
                <a:gd name="T23" fmla="*/ 2147483647 h 1044"/>
                <a:gd name="T24" fmla="*/ 2147483647 w 1043"/>
                <a:gd name="T25" fmla="*/ 2147483647 h 1044"/>
                <a:gd name="T26" fmla="*/ 2147483647 w 1043"/>
                <a:gd name="T27" fmla="*/ 2147483647 h 1044"/>
                <a:gd name="T28" fmla="*/ 2147483647 w 1043"/>
                <a:gd name="T29" fmla="*/ 2147483647 h 1044"/>
                <a:gd name="T30" fmla="*/ 2147483647 w 1043"/>
                <a:gd name="T31" fmla="*/ 2147483647 h 1044"/>
                <a:gd name="T32" fmla="*/ 2147483647 w 1043"/>
                <a:gd name="T33" fmla="*/ 0 h 1044"/>
                <a:gd name="T34" fmla="*/ 2147483647 w 1043"/>
                <a:gd name="T35" fmla="*/ 0 h 1044"/>
                <a:gd name="T36" fmla="*/ 2147483647 w 1043"/>
                <a:gd name="T37" fmla="*/ 0 h 1044"/>
                <a:gd name="T38" fmla="*/ 2147483647 w 1043"/>
                <a:gd name="T39" fmla="*/ 2147483647 h 1044"/>
                <a:gd name="T40" fmla="*/ 2147483647 w 1043"/>
                <a:gd name="T41" fmla="*/ 2147483647 h 1044"/>
                <a:gd name="T42" fmla="*/ 2147483647 w 1043"/>
                <a:gd name="T43" fmla="*/ 2147483647 h 1044"/>
                <a:gd name="T44" fmla="*/ 2147483647 w 1043"/>
                <a:gd name="T45" fmla="*/ 2147483647 h 1044"/>
                <a:gd name="T46" fmla="*/ 2147483647 w 1043"/>
                <a:gd name="T47" fmla="*/ 2147483647 h 1044"/>
                <a:gd name="T48" fmla="*/ 2147483647 w 1043"/>
                <a:gd name="T49" fmla="*/ 2147483647 h 1044"/>
                <a:gd name="T50" fmla="*/ 2147483647 w 1043"/>
                <a:gd name="T51" fmla="*/ 2147483647 h 1044"/>
                <a:gd name="T52" fmla="*/ 2147483647 w 1043"/>
                <a:gd name="T53" fmla="*/ 2147483647 h 1044"/>
                <a:gd name="T54" fmla="*/ 2147483647 w 1043"/>
                <a:gd name="T55" fmla="*/ 2147483647 h 1044"/>
                <a:gd name="T56" fmla="*/ 2147483647 w 1043"/>
                <a:gd name="T57" fmla="*/ 2147483647 h 1044"/>
                <a:gd name="T58" fmla="*/ 2147483647 w 1043"/>
                <a:gd name="T59" fmla="*/ 2147483647 h 1044"/>
                <a:gd name="T60" fmla="*/ 2147483647 w 1043"/>
                <a:gd name="T61" fmla="*/ 2147483647 h 1044"/>
                <a:gd name="T62" fmla="*/ 2147483647 w 1043"/>
                <a:gd name="T63" fmla="*/ 2147483647 h 1044"/>
                <a:gd name="T64" fmla="*/ 2147483647 w 1043"/>
                <a:gd name="T65" fmla="*/ 2147483647 h 1044"/>
                <a:gd name="T66" fmla="*/ 2147483647 w 1043"/>
                <a:gd name="T67" fmla="*/ 2147483647 h 1044"/>
                <a:gd name="T68" fmla="*/ 2147483647 w 1043"/>
                <a:gd name="T69" fmla="*/ 2147483647 h 1044"/>
                <a:gd name="T70" fmla="*/ 2147483647 w 1043"/>
                <a:gd name="T71" fmla="*/ 2147483647 h 1044"/>
                <a:gd name="T72" fmla="*/ 2147483647 w 1043"/>
                <a:gd name="T73" fmla="*/ 2147483647 h 1044"/>
                <a:gd name="T74" fmla="*/ 2147483647 w 1043"/>
                <a:gd name="T75" fmla="*/ 2147483647 h 1044"/>
                <a:gd name="T76" fmla="*/ 2147483647 w 1043"/>
                <a:gd name="T77" fmla="*/ 2147483647 h 1044"/>
                <a:gd name="T78" fmla="*/ 2147483647 w 1043"/>
                <a:gd name="T79" fmla="*/ 2147483647 h 10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43" h="1044">
                  <a:moveTo>
                    <a:pt x="521" y="1043"/>
                  </a:moveTo>
                  <a:lnTo>
                    <a:pt x="488" y="1032"/>
                  </a:lnTo>
                  <a:lnTo>
                    <a:pt x="472" y="1027"/>
                  </a:lnTo>
                  <a:lnTo>
                    <a:pt x="456" y="1016"/>
                  </a:lnTo>
                  <a:lnTo>
                    <a:pt x="27" y="582"/>
                  </a:lnTo>
                  <a:lnTo>
                    <a:pt x="16" y="571"/>
                  </a:lnTo>
                  <a:lnTo>
                    <a:pt x="5" y="555"/>
                  </a:lnTo>
                  <a:lnTo>
                    <a:pt x="0" y="538"/>
                  </a:lnTo>
                  <a:lnTo>
                    <a:pt x="0" y="522"/>
                  </a:lnTo>
                  <a:lnTo>
                    <a:pt x="0" y="505"/>
                  </a:lnTo>
                  <a:lnTo>
                    <a:pt x="5" y="489"/>
                  </a:lnTo>
                  <a:lnTo>
                    <a:pt x="16" y="473"/>
                  </a:lnTo>
                  <a:lnTo>
                    <a:pt x="27" y="457"/>
                  </a:lnTo>
                  <a:lnTo>
                    <a:pt x="456" y="27"/>
                  </a:lnTo>
                  <a:lnTo>
                    <a:pt x="472" y="16"/>
                  </a:lnTo>
                  <a:lnTo>
                    <a:pt x="488" y="6"/>
                  </a:lnTo>
                  <a:lnTo>
                    <a:pt x="505" y="0"/>
                  </a:lnTo>
                  <a:lnTo>
                    <a:pt x="521" y="0"/>
                  </a:lnTo>
                  <a:lnTo>
                    <a:pt x="538" y="0"/>
                  </a:lnTo>
                  <a:lnTo>
                    <a:pt x="554" y="6"/>
                  </a:lnTo>
                  <a:lnTo>
                    <a:pt x="570" y="16"/>
                  </a:lnTo>
                  <a:lnTo>
                    <a:pt x="581" y="27"/>
                  </a:lnTo>
                  <a:lnTo>
                    <a:pt x="1015" y="457"/>
                  </a:lnTo>
                  <a:lnTo>
                    <a:pt x="1026" y="473"/>
                  </a:lnTo>
                  <a:lnTo>
                    <a:pt x="1031" y="489"/>
                  </a:lnTo>
                  <a:lnTo>
                    <a:pt x="1037" y="505"/>
                  </a:lnTo>
                  <a:lnTo>
                    <a:pt x="1042" y="522"/>
                  </a:lnTo>
                  <a:lnTo>
                    <a:pt x="1037" y="538"/>
                  </a:lnTo>
                  <a:lnTo>
                    <a:pt x="1031" y="555"/>
                  </a:lnTo>
                  <a:lnTo>
                    <a:pt x="1026" y="571"/>
                  </a:lnTo>
                  <a:lnTo>
                    <a:pt x="1015" y="582"/>
                  </a:lnTo>
                  <a:lnTo>
                    <a:pt x="581" y="1016"/>
                  </a:lnTo>
                  <a:lnTo>
                    <a:pt x="570" y="1027"/>
                  </a:lnTo>
                  <a:lnTo>
                    <a:pt x="554" y="1032"/>
                  </a:lnTo>
                  <a:lnTo>
                    <a:pt x="521" y="1043"/>
                  </a:lnTo>
                  <a:close/>
                  <a:moveTo>
                    <a:pt x="211" y="522"/>
                  </a:moveTo>
                  <a:lnTo>
                    <a:pt x="521" y="832"/>
                  </a:lnTo>
                  <a:lnTo>
                    <a:pt x="831" y="522"/>
                  </a:lnTo>
                  <a:lnTo>
                    <a:pt x="521" y="212"/>
                  </a:lnTo>
                  <a:lnTo>
                    <a:pt x="211" y="522"/>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57" name="Freeform 213"/>
            <p:cNvSpPr>
              <a:spLocks noChangeArrowheads="1"/>
            </p:cNvSpPr>
            <p:nvPr/>
          </p:nvSpPr>
          <p:spPr bwMode="auto">
            <a:xfrm>
              <a:off x="11156396" y="1772723"/>
              <a:ext cx="371859" cy="374790"/>
            </a:xfrm>
            <a:custGeom>
              <a:avLst/>
              <a:gdLst>
                <a:gd name="T0" fmla="*/ 2147483647 w 1038"/>
                <a:gd name="T1" fmla="*/ 2147483647 h 1044"/>
                <a:gd name="T2" fmla="*/ 2147483647 w 1038"/>
                <a:gd name="T3" fmla="*/ 2147483647 h 1044"/>
                <a:gd name="T4" fmla="*/ 2147483647 w 1038"/>
                <a:gd name="T5" fmla="*/ 2147483647 h 1044"/>
                <a:gd name="T6" fmla="*/ 2147483647 w 1038"/>
                <a:gd name="T7" fmla="*/ 2147483647 h 1044"/>
                <a:gd name="T8" fmla="*/ 2147483647 w 1038"/>
                <a:gd name="T9" fmla="*/ 2147483647 h 1044"/>
                <a:gd name="T10" fmla="*/ 2147483647 w 1038"/>
                <a:gd name="T11" fmla="*/ 2147483647 h 1044"/>
                <a:gd name="T12" fmla="*/ 2147483647 w 1038"/>
                <a:gd name="T13" fmla="*/ 2147483647 h 1044"/>
                <a:gd name="T14" fmla="*/ 0 w 1038"/>
                <a:gd name="T15" fmla="*/ 2147483647 h 1044"/>
                <a:gd name="T16" fmla="*/ 0 w 1038"/>
                <a:gd name="T17" fmla="*/ 2147483647 h 1044"/>
                <a:gd name="T18" fmla="*/ 0 w 1038"/>
                <a:gd name="T19" fmla="*/ 2147483647 h 1044"/>
                <a:gd name="T20" fmla="*/ 2147483647 w 1038"/>
                <a:gd name="T21" fmla="*/ 2147483647 h 1044"/>
                <a:gd name="T22" fmla="*/ 2147483647 w 1038"/>
                <a:gd name="T23" fmla="*/ 2147483647 h 1044"/>
                <a:gd name="T24" fmla="*/ 2147483647 w 1038"/>
                <a:gd name="T25" fmla="*/ 2147483647 h 1044"/>
                <a:gd name="T26" fmla="*/ 2147483647 w 1038"/>
                <a:gd name="T27" fmla="*/ 2147483647 h 1044"/>
                <a:gd name="T28" fmla="*/ 2147483647 w 1038"/>
                <a:gd name="T29" fmla="*/ 2147483647 h 1044"/>
                <a:gd name="T30" fmla="*/ 2147483647 w 1038"/>
                <a:gd name="T31" fmla="*/ 2147483647 h 1044"/>
                <a:gd name="T32" fmla="*/ 2147483647 w 1038"/>
                <a:gd name="T33" fmla="*/ 2147483647 h 1044"/>
                <a:gd name="T34" fmla="*/ 2147483647 w 1038"/>
                <a:gd name="T35" fmla="*/ 0 h 1044"/>
                <a:gd name="T36" fmla="*/ 2147483647 w 1038"/>
                <a:gd name="T37" fmla="*/ 2147483647 h 1044"/>
                <a:gd name="T38" fmla="*/ 2147483647 w 1038"/>
                <a:gd name="T39" fmla="*/ 2147483647 h 1044"/>
                <a:gd name="T40" fmla="*/ 2147483647 w 1038"/>
                <a:gd name="T41" fmla="*/ 2147483647 h 1044"/>
                <a:gd name="T42" fmla="*/ 2147483647 w 1038"/>
                <a:gd name="T43" fmla="*/ 2147483647 h 1044"/>
                <a:gd name="T44" fmla="*/ 2147483647 w 1038"/>
                <a:gd name="T45" fmla="*/ 2147483647 h 1044"/>
                <a:gd name="T46" fmla="*/ 2147483647 w 1038"/>
                <a:gd name="T47" fmla="*/ 2147483647 h 1044"/>
                <a:gd name="T48" fmla="*/ 2147483647 w 1038"/>
                <a:gd name="T49" fmla="*/ 2147483647 h 1044"/>
                <a:gd name="T50" fmla="*/ 2147483647 w 1038"/>
                <a:gd name="T51" fmla="*/ 2147483647 h 1044"/>
                <a:gd name="T52" fmla="*/ 2147483647 w 1038"/>
                <a:gd name="T53" fmla="*/ 2147483647 h 1044"/>
                <a:gd name="T54" fmla="*/ 2147483647 w 1038"/>
                <a:gd name="T55" fmla="*/ 2147483647 h 1044"/>
                <a:gd name="T56" fmla="*/ 2147483647 w 1038"/>
                <a:gd name="T57" fmla="*/ 2147483647 h 1044"/>
                <a:gd name="T58" fmla="*/ 2147483647 w 1038"/>
                <a:gd name="T59" fmla="*/ 2147483647 h 1044"/>
                <a:gd name="T60" fmla="*/ 2147483647 w 1038"/>
                <a:gd name="T61" fmla="*/ 2147483647 h 1044"/>
                <a:gd name="T62" fmla="*/ 2147483647 w 1038"/>
                <a:gd name="T63" fmla="*/ 2147483647 h 1044"/>
                <a:gd name="T64" fmla="*/ 2147483647 w 1038"/>
                <a:gd name="T65" fmla="*/ 2147483647 h 1044"/>
                <a:gd name="T66" fmla="*/ 2147483647 w 1038"/>
                <a:gd name="T67" fmla="*/ 2147483647 h 1044"/>
                <a:gd name="T68" fmla="*/ 2147483647 w 1038"/>
                <a:gd name="T69" fmla="*/ 2147483647 h 1044"/>
                <a:gd name="T70" fmla="*/ 2147483647 w 1038"/>
                <a:gd name="T71" fmla="*/ 2147483647 h 1044"/>
                <a:gd name="T72" fmla="*/ 2147483647 w 1038"/>
                <a:gd name="T73" fmla="*/ 2147483647 h 1044"/>
                <a:gd name="T74" fmla="*/ 2147483647 w 1038"/>
                <a:gd name="T75" fmla="*/ 2147483647 h 104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38" h="1044">
                  <a:moveTo>
                    <a:pt x="515" y="1043"/>
                  </a:moveTo>
                  <a:lnTo>
                    <a:pt x="483" y="1037"/>
                  </a:lnTo>
                  <a:lnTo>
                    <a:pt x="466" y="1026"/>
                  </a:lnTo>
                  <a:lnTo>
                    <a:pt x="456" y="1016"/>
                  </a:lnTo>
                  <a:lnTo>
                    <a:pt x="21" y="586"/>
                  </a:lnTo>
                  <a:lnTo>
                    <a:pt x="10" y="570"/>
                  </a:lnTo>
                  <a:lnTo>
                    <a:pt x="5" y="554"/>
                  </a:lnTo>
                  <a:lnTo>
                    <a:pt x="0" y="537"/>
                  </a:lnTo>
                  <a:lnTo>
                    <a:pt x="0" y="521"/>
                  </a:lnTo>
                  <a:lnTo>
                    <a:pt x="0" y="505"/>
                  </a:lnTo>
                  <a:lnTo>
                    <a:pt x="5" y="489"/>
                  </a:lnTo>
                  <a:lnTo>
                    <a:pt x="10" y="472"/>
                  </a:lnTo>
                  <a:lnTo>
                    <a:pt x="21" y="461"/>
                  </a:lnTo>
                  <a:lnTo>
                    <a:pt x="456" y="27"/>
                  </a:lnTo>
                  <a:lnTo>
                    <a:pt x="466" y="16"/>
                  </a:lnTo>
                  <a:lnTo>
                    <a:pt x="483" y="11"/>
                  </a:lnTo>
                  <a:lnTo>
                    <a:pt x="499" y="5"/>
                  </a:lnTo>
                  <a:lnTo>
                    <a:pt x="515" y="0"/>
                  </a:lnTo>
                  <a:lnTo>
                    <a:pt x="531" y="5"/>
                  </a:lnTo>
                  <a:lnTo>
                    <a:pt x="548" y="11"/>
                  </a:lnTo>
                  <a:lnTo>
                    <a:pt x="564" y="16"/>
                  </a:lnTo>
                  <a:lnTo>
                    <a:pt x="581" y="27"/>
                  </a:lnTo>
                  <a:lnTo>
                    <a:pt x="1010" y="461"/>
                  </a:lnTo>
                  <a:lnTo>
                    <a:pt x="1020" y="472"/>
                  </a:lnTo>
                  <a:lnTo>
                    <a:pt x="1031" y="489"/>
                  </a:lnTo>
                  <a:lnTo>
                    <a:pt x="1037" y="521"/>
                  </a:lnTo>
                  <a:lnTo>
                    <a:pt x="1031" y="554"/>
                  </a:lnTo>
                  <a:lnTo>
                    <a:pt x="1020" y="570"/>
                  </a:lnTo>
                  <a:lnTo>
                    <a:pt x="1010" y="586"/>
                  </a:lnTo>
                  <a:lnTo>
                    <a:pt x="581" y="1016"/>
                  </a:lnTo>
                  <a:lnTo>
                    <a:pt x="564" y="1026"/>
                  </a:lnTo>
                  <a:lnTo>
                    <a:pt x="548" y="1037"/>
                  </a:lnTo>
                  <a:lnTo>
                    <a:pt x="515" y="1043"/>
                  </a:lnTo>
                  <a:close/>
                  <a:moveTo>
                    <a:pt x="206" y="521"/>
                  </a:moveTo>
                  <a:lnTo>
                    <a:pt x="515" y="831"/>
                  </a:lnTo>
                  <a:lnTo>
                    <a:pt x="825" y="521"/>
                  </a:lnTo>
                  <a:lnTo>
                    <a:pt x="515" y="211"/>
                  </a:lnTo>
                  <a:lnTo>
                    <a:pt x="206" y="521"/>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58" name="Freeform 214"/>
            <p:cNvSpPr>
              <a:spLocks noChangeArrowheads="1"/>
            </p:cNvSpPr>
            <p:nvPr/>
          </p:nvSpPr>
          <p:spPr bwMode="auto">
            <a:xfrm>
              <a:off x="11623415" y="693738"/>
              <a:ext cx="371859" cy="373326"/>
            </a:xfrm>
            <a:custGeom>
              <a:avLst/>
              <a:gdLst>
                <a:gd name="T0" fmla="*/ 2147483647 w 1038"/>
                <a:gd name="T1" fmla="*/ 2147483647 h 1039"/>
                <a:gd name="T2" fmla="*/ 2147483647 w 1038"/>
                <a:gd name="T3" fmla="*/ 2147483647 h 1039"/>
                <a:gd name="T4" fmla="*/ 2147483647 w 1038"/>
                <a:gd name="T5" fmla="*/ 2147483647 h 1039"/>
                <a:gd name="T6" fmla="*/ 2147483647 w 1038"/>
                <a:gd name="T7" fmla="*/ 2147483647 h 1039"/>
                <a:gd name="T8" fmla="*/ 2147483647 w 1038"/>
                <a:gd name="T9" fmla="*/ 2147483647 h 1039"/>
                <a:gd name="T10" fmla="*/ 2147483647 w 1038"/>
                <a:gd name="T11" fmla="*/ 2147483647 h 1039"/>
                <a:gd name="T12" fmla="*/ 2147483647 w 1038"/>
                <a:gd name="T13" fmla="*/ 2147483647 h 1039"/>
                <a:gd name="T14" fmla="*/ 0 w 1038"/>
                <a:gd name="T15" fmla="*/ 2147483647 h 1039"/>
                <a:gd name="T16" fmla="*/ 0 w 1038"/>
                <a:gd name="T17" fmla="*/ 2147483647 h 1039"/>
                <a:gd name="T18" fmla="*/ 0 w 1038"/>
                <a:gd name="T19" fmla="*/ 2147483647 h 1039"/>
                <a:gd name="T20" fmla="*/ 2147483647 w 1038"/>
                <a:gd name="T21" fmla="*/ 2147483647 h 1039"/>
                <a:gd name="T22" fmla="*/ 2147483647 w 1038"/>
                <a:gd name="T23" fmla="*/ 2147483647 h 1039"/>
                <a:gd name="T24" fmla="*/ 2147483647 w 1038"/>
                <a:gd name="T25" fmla="*/ 2147483647 h 1039"/>
                <a:gd name="T26" fmla="*/ 2147483647 w 1038"/>
                <a:gd name="T27" fmla="*/ 2147483647 h 1039"/>
                <a:gd name="T28" fmla="*/ 2147483647 w 1038"/>
                <a:gd name="T29" fmla="*/ 2147483647 h 1039"/>
                <a:gd name="T30" fmla="*/ 2147483647 w 1038"/>
                <a:gd name="T31" fmla="*/ 2147483647 h 1039"/>
                <a:gd name="T32" fmla="*/ 2147483647 w 1038"/>
                <a:gd name="T33" fmla="*/ 0 h 1039"/>
                <a:gd name="T34" fmla="*/ 2147483647 w 1038"/>
                <a:gd name="T35" fmla="*/ 0 h 1039"/>
                <a:gd name="T36" fmla="*/ 2147483647 w 1038"/>
                <a:gd name="T37" fmla="*/ 0 h 1039"/>
                <a:gd name="T38" fmla="*/ 2147483647 w 1038"/>
                <a:gd name="T39" fmla="*/ 2147483647 h 1039"/>
                <a:gd name="T40" fmla="*/ 2147483647 w 1038"/>
                <a:gd name="T41" fmla="*/ 2147483647 h 1039"/>
                <a:gd name="T42" fmla="*/ 2147483647 w 1038"/>
                <a:gd name="T43" fmla="*/ 2147483647 h 1039"/>
                <a:gd name="T44" fmla="*/ 2147483647 w 1038"/>
                <a:gd name="T45" fmla="*/ 2147483647 h 1039"/>
                <a:gd name="T46" fmla="*/ 2147483647 w 1038"/>
                <a:gd name="T47" fmla="*/ 2147483647 h 1039"/>
                <a:gd name="T48" fmla="*/ 2147483647 w 1038"/>
                <a:gd name="T49" fmla="*/ 2147483647 h 1039"/>
                <a:gd name="T50" fmla="*/ 2147483647 w 1038"/>
                <a:gd name="T51" fmla="*/ 2147483647 h 1039"/>
                <a:gd name="T52" fmla="*/ 2147483647 w 1038"/>
                <a:gd name="T53" fmla="*/ 2147483647 h 1039"/>
                <a:gd name="T54" fmla="*/ 2147483647 w 1038"/>
                <a:gd name="T55" fmla="*/ 2147483647 h 1039"/>
                <a:gd name="T56" fmla="*/ 2147483647 w 1038"/>
                <a:gd name="T57" fmla="*/ 2147483647 h 1039"/>
                <a:gd name="T58" fmla="*/ 2147483647 w 1038"/>
                <a:gd name="T59" fmla="*/ 2147483647 h 1039"/>
                <a:gd name="T60" fmla="*/ 2147483647 w 1038"/>
                <a:gd name="T61" fmla="*/ 2147483647 h 1039"/>
                <a:gd name="T62" fmla="*/ 2147483647 w 1038"/>
                <a:gd name="T63" fmla="*/ 2147483647 h 1039"/>
                <a:gd name="T64" fmla="*/ 2147483647 w 1038"/>
                <a:gd name="T65" fmla="*/ 2147483647 h 1039"/>
                <a:gd name="T66" fmla="*/ 2147483647 w 1038"/>
                <a:gd name="T67" fmla="*/ 2147483647 h 1039"/>
                <a:gd name="T68" fmla="*/ 2147483647 w 1038"/>
                <a:gd name="T69" fmla="*/ 2147483647 h 1039"/>
                <a:gd name="T70" fmla="*/ 2147483647 w 1038"/>
                <a:gd name="T71" fmla="*/ 2147483647 h 1039"/>
                <a:gd name="T72" fmla="*/ 2147483647 w 1038"/>
                <a:gd name="T73" fmla="*/ 2147483647 h 1039"/>
                <a:gd name="T74" fmla="*/ 2147483647 w 1038"/>
                <a:gd name="T75" fmla="*/ 2147483647 h 1039"/>
                <a:gd name="T76" fmla="*/ 2147483647 w 1038"/>
                <a:gd name="T77" fmla="*/ 2147483647 h 1039"/>
                <a:gd name="T78" fmla="*/ 2147483647 w 1038"/>
                <a:gd name="T79" fmla="*/ 2147483647 h 10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38" h="1039">
                  <a:moveTo>
                    <a:pt x="516" y="1038"/>
                  </a:moveTo>
                  <a:lnTo>
                    <a:pt x="483" y="1032"/>
                  </a:lnTo>
                  <a:lnTo>
                    <a:pt x="473" y="1026"/>
                  </a:lnTo>
                  <a:lnTo>
                    <a:pt x="456" y="1016"/>
                  </a:lnTo>
                  <a:lnTo>
                    <a:pt x="22" y="581"/>
                  </a:lnTo>
                  <a:lnTo>
                    <a:pt x="11" y="570"/>
                  </a:lnTo>
                  <a:lnTo>
                    <a:pt x="6" y="554"/>
                  </a:lnTo>
                  <a:lnTo>
                    <a:pt x="0" y="538"/>
                  </a:lnTo>
                  <a:lnTo>
                    <a:pt x="0" y="522"/>
                  </a:lnTo>
                  <a:lnTo>
                    <a:pt x="0" y="505"/>
                  </a:lnTo>
                  <a:lnTo>
                    <a:pt x="6" y="489"/>
                  </a:lnTo>
                  <a:lnTo>
                    <a:pt x="11" y="473"/>
                  </a:lnTo>
                  <a:lnTo>
                    <a:pt x="22" y="456"/>
                  </a:lnTo>
                  <a:lnTo>
                    <a:pt x="456" y="27"/>
                  </a:lnTo>
                  <a:lnTo>
                    <a:pt x="467" y="16"/>
                  </a:lnTo>
                  <a:lnTo>
                    <a:pt x="483" y="6"/>
                  </a:lnTo>
                  <a:lnTo>
                    <a:pt x="500" y="0"/>
                  </a:lnTo>
                  <a:lnTo>
                    <a:pt x="516" y="0"/>
                  </a:lnTo>
                  <a:lnTo>
                    <a:pt x="532" y="0"/>
                  </a:lnTo>
                  <a:lnTo>
                    <a:pt x="548" y="6"/>
                  </a:lnTo>
                  <a:lnTo>
                    <a:pt x="565" y="16"/>
                  </a:lnTo>
                  <a:lnTo>
                    <a:pt x="581" y="27"/>
                  </a:lnTo>
                  <a:lnTo>
                    <a:pt x="1010" y="456"/>
                  </a:lnTo>
                  <a:lnTo>
                    <a:pt x="1021" y="473"/>
                  </a:lnTo>
                  <a:lnTo>
                    <a:pt x="1031" y="489"/>
                  </a:lnTo>
                  <a:lnTo>
                    <a:pt x="1037" y="505"/>
                  </a:lnTo>
                  <a:lnTo>
                    <a:pt x="1037" y="522"/>
                  </a:lnTo>
                  <a:lnTo>
                    <a:pt x="1037" y="538"/>
                  </a:lnTo>
                  <a:lnTo>
                    <a:pt x="1031" y="554"/>
                  </a:lnTo>
                  <a:lnTo>
                    <a:pt x="1021" y="570"/>
                  </a:lnTo>
                  <a:lnTo>
                    <a:pt x="1010" y="581"/>
                  </a:lnTo>
                  <a:lnTo>
                    <a:pt x="581" y="1016"/>
                  </a:lnTo>
                  <a:lnTo>
                    <a:pt x="565" y="1026"/>
                  </a:lnTo>
                  <a:lnTo>
                    <a:pt x="548" y="1032"/>
                  </a:lnTo>
                  <a:lnTo>
                    <a:pt x="516" y="1038"/>
                  </a:lnTo>
                  <a:close/>
                  <a:moveTo>
                    <a:pt x="206" y="522"/>
                  </a:moveTo>
                  <a:lnTo>
                    <a:pt x="516" y="831"/>
                  </a:lnTo>
                  <a:lnTo>
                    <a:pt x="825" y="522"/>
                  </a:lnTo>
                  <a:lnTo>
                    <a:pt x="516" y="212"/>
                  </a:lnTo>
                  <a:lnTo>
                    <a:pt x="206" y="522"/>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59" name="Freeform 215"/>
            <p:cNvSpPr>
              <a:spLocks noChangeArrowheads="1"/>
            </p:cNvSpPr>
            <p:nvPr/>
          </p:nvSpPr>
          <p:spPr bwMode="auto">
            <a:xfrm>
              <a:off x="10999747" y="4176650"/>
              <a:ext cx="61488" cy="1144866"/>
            </a:xfrm>
            <a:custGeom>
              <a:avLst/>
              <a:gdLst>
                <a:gd name="T0" fmla="*/ 2147483647 w 175"/>
                <a:gd name="T1" fmla="*/ 2147483647 h 3184"/>
                <a:gd name="T2" fmla="*/ 0 w 175"/>
                <a:gd name="T3" fmla="*/ 2147483647 h 3184"/>
                <a:gd name="T4" fmla="*/ 0 w 175"/>
                <a:gd name="T5" fmla="*/ 0 h 3184"/>
                <a:gd name="T6" fmla="*/ 2147483647 w 175"/>
                <a:gd name="T7" fmla="*/ 0 h 3184"/>
                <a:gd name="T8" fmla="*/ 2147483647 w 175"/>
                <a:gd name="T9" fmla="*/ 2147483647 h 3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3184">
                  <a:moveTo>
                    <a:pt x="174" y="3183"/>
                  </a:moveTo>
                  <a:lnTo>
                    <a:pt x="0" y="3183"/>
                  </a:lnTo>
                  <a:lnTo>
                    <a:pt x="0" y="0"/>
                  </a:lnTo>
                  <a:lnTo>
                    <a:pt x="174" y="0"/>
                  </a:lnTo>
                  <a:lnTo>
                    <a:pt x="174" y="3183"/>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60" name="Freeform 216"/>
            <p:cNvSpPr>
              <a:spLocks noChangeArrowheads="1"/>
            </p:cNvSpPr>
            <p:nvPr/>
          </p:nvSpPr>
          <p:spPr bwMode="auto">
            <a:xfrm>
              <a:off x="11777136" y="2163618"/>
              <a:ext cx="62952" cy="282556"/>
            </a:xfrm>
            <a:custGeom>
              <a:avLst/>
              <a:gdLst>
                <a:gd name="T0" fmla="*/ 2147483647 w 175"/>
                <a:gd name="T1" fmla="*/ 2147483647 h 789"/>
                <a:gd name="T2" fmla="*/ 0 w 175"/>
                <a:gd name="T3" fmla="*/ 2147483647 h 789"/>
                <a:gd name="T4" fmla="*/ 0 w 175"/>
                <a:gd name="T5" fmla="*/ 0 h 789"/>
                <a:gd name="T6" fmla="*/ 2147483647 w 175"/>
                <a:gd name="T7" fmla="*/ 0 h 789"/>
                <a:gd name="T8" fmla="*/ 2147483647 w 175"/>
                <a:gd name="T9" fmla="*/ 2147483647 h 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789">
                  <a:moveTo>
                    <a:pt x="174" y="788"/>
                  </a:moveTo>
                  <a:lnTo>
                    <a:pt x="0" y="788"/>
                  </a:lnTo>
                  <a:lnTo>
                    <a:pt x="0" y="0"/>
                  </a:lnTo>
                  <a:lnTo>
                    <a:pt x="174" y="0"/>
                  </a:lnTo>
                  <a:lnTo>
                    <a:pt x="174" y="788"/>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61" name="Freeform 217"/>
            <p:cNvSpPr>
              <a:spLocks noChangeArrowheads="1"/>
            </p:cNvSpPr>
            <p:nvPr/>
          </p:nvSpPr>
          <p:spPr bwMode="auto">
            <a:xfrm>
              <a:off x="11156396" y="3522232"/>
              <a:ext cx="371859" cy="373326"/>
            </a:xfrm>
            <a:custGeom>
              <a:avLst/>
              <a:gdLst>
                <a:gd name="T0" fmla="*/ 2147483647 w 1038"/>
                <a:gd name="T1" fmla="*/ 2147483647 h 1039"/>
                <a:gd name="T2" fmla="*/ 2147483647 w 1038"/>
                <a:gd name="T3" fmla="*/ 2147483647 h 1039"/>
                <a:gd name="T4" fmla="*/ 2147483647 w 1038"/>
                <a:gd name="T5" fmla="*/ 2147483647 h 1039"/>
                <a:gd name="T6" fmla="*/ 2147483647 w 1038"/>
                <a:gd name="T7" fmla="*/ 2147483647 h 1039"/>
                <a:gd name="T8" fmla="*/ 2147483647 w 1038"/>
                <a:gd name="T9" fmla="*/ 2147483647 h 1039"/>
                <a:gd name="T10" fmla="*/ 2147483647 w 1038"/>
                <a:gd name="T11" fmla="*/ 2147483647 h 1039"/>
                <a:gd name="T12" fmla="*/ 2147483647 w 1038"/>
                <a:gd name="T13" fmla="*/ 2147483647 h 1039"/>
                <a:gd name="T14" fmla="*/ 0 w 1038"/>
                <a:gd name="T15" fmla="*/ 2147483647 h 1039"/>
                <a:gd name="T16" fmla="*/ 0 w 1038"/>
                <a:gd name="T17" fmla="*/ 2147483647 h 1039"/>
                <a:gd name="T18" fmla="*/ 0 w 1038"/>
                <a:gd name="T19" fmla="*/ 2147483647 h 1039"/>
                <a:gd name="T20" fmla="*/ 2147483647 w 1038"/>
                <a:gd name="T21" fmla="*/ 2147483647 h 1039"/>
                <a:gd name="T22" fmla="*/ 2147483647 w 1038"/>
                <a:gd name="T23" fmla="*/ 2147483647 h 1039"/>
                <a:gd name="T24" fmla="*/ 2147483647 w 1038"/>
                <a:gd name="T25" fmla="*/ 2147483647 h 1039"/>
                <a:gd name="T26" fmla="*/ 2147483647 w 1038"/>
                <a:gd name="T27" fmla="*/ 2147483647 h 1039"/>
                <a:gd name="T28" fmla="*/ 2147483647 w 1038"/>
                <a:gd name="T29" fmla="*/ 2147483647 h 1039"/>
                <a:gd name="T30" fmla="*/ 2147483647 w 1038"/>
                <a:gd name="T31" fmla="*/ 2147483647 h 1039"/>
                <a:gd name="T32" fmla="*/ 2147483647 w 1038"/>
                <a:gd name="T33" fmla="*/ 0 h 1039"/>
                <a:gd name="T34" fmla="*/ 2147483647 w 1038"/>
                <a:gd name="T35" fmla="*/ 0 h 1039"/>
                <a:gd name="T36" fmla="*/ 2147483647 w 1038"/>
                <a:gd name="T37" fmla="*/ 0 h 1039"/>
                <a:gd name="T38" fmla="*/ 2147483647 w 1038"/>
                <a:gd name="T39" fmla="*/ 2147483647 h 1039"/>
                <a:gd name="T40" fmla="*/ 2147483647 w 1038"/>
                <a:gd name="T41" fmla="*/ 2147483647 h 1039"/>
                <a:gd name="T42" fmla="*/ 2147483647 w 1038"/>
                <a:gd name="T43" fmla="*/ 2147483647 h 1039"/>
                <a:gd name="T44" fmla="*/ 2147483647 w 1038"/>
                <a:gd name="T45" fmla="*/ 2147483647 h 1039"/>
                <a:gd name="T46" fmla="*/ 2147483647 w 1038"/>
                <a:gd name="T47" fmla="*/ 2147483647 h 1039"/>
                <a:gd name="T48" fmla="*/ 2147483647 w 1038"/>
                <a:gd name="T49" fmla="*/ 2147483647 h 1039"/>
                <a:gd name="T50" fmla="*/ 2147483647 w 1038"/>
                <a:gd name="T51" fmla="*/ 2147483647 h 1039"/>
                <a:gd name="T52" fmla="*/ 2147483647 w 1038"/>
                <a:gd name="T53" fmla="*/ 2147483647 h 1039"/>
                <a:gd name="T54" fmla="*/ 2147483647 w 1038"/>
                <a:gd name="T55" fmla="*/ 2147483647 h 1039"/>
                <a:gd name="T56" fmla="*/ 2147483647 w 1038"/>
                <a:gd name="T57" fmla="*/ 2147483647 h 1039"/>
                <a:gd name="T58" fmla="*/ 2147483647 w 1038"/>
                <a:gd name="T59" fmla="*/ 2147483647 h 1039"/>
                <a:gd name="T60" fmla="*/ 2147483647 w 1038"/>
                <a:gd name="T61" fmla="*/ 2147483647 h 1039"/>
                <a:gd name="T62" fmla="*/ 2147483647 w 1038"/>
                <a:gd name="T63" fmla="*/ 2147483647 h 1039"/>
                <a:gd name="T64" fmla="*/ 2147483647 w 1038"/>
                <a:gd name="T65" fmla="*/ 2147483647 h 1039"/>
                <a:gd name="T66" fmla="*/ 2147483647 w 1038"/>
                <a:gd name="T67" fmla="*/ 2147483647 h 1039"/>
                <a:gd name="T68" fmla="*/ 2147483647 w 1038"/>
                <a:gd name="T69" fmla="*/ 2147483647 h 1039"/>
                <a:gd name="T70" fmla="*/ 2147483647 w 1038"/>
                <a:gd name="T71" fmla="*/ 2147483647 h 1039"/>
                <a:gd name="T72" fmla="*/ 2147483647 w 1038"/>
                <a:gd name="T73" fmla="*/ 2147483647 h 1039"/>
                <a:gd name="T74" fmla="*/ 2147483647 w 1038"/>
                <a:gd name="T75" fmla="*/ 2147483647 h 1039"/>
                <a:gd name="T76" fmla="*/ 2147483647 w 1038"/>
                <a:gd name="T77" fmla="*/ 2147483647 h 1039"/>
                <a:gd name="T78" fmla="*/ 2147483647 w 1038"/>
                <a:gd name="T79" fmla="*/ 2147483647 h 10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38" h="1039">
                  <a:moveTo>
                    <a:pt x="515" y="1038"/>
                  </a:moveTo>
                  <a:lnTo>
                    <a:pt x="483" y="1032"/>
                  </a:lnTo>
                  <a:lnTo>
                    <a:pt x="466" y="1027"/>
                  </a:lnTo>
                  <a:lnTo>
                    <a:pt x="456" y="1011"/>
                  </a:lnTo>
                  <a:lnTo>
                    <a:pt x="21" y="582"/>
                  </a:lnTo>
                  <a:lnTo>
                    <a:pt x="10" y="565"/>
                  </a:lnTo>
                  <a:lnTo>
                    <a:pt x="5" y="555"/>
                  </a:lnTo>
                  <a:lnTo>
                    <a:pt x="0" y="538"/>
                  </a:lnTo>
                  <a:lnTo>
                    <a:pt x="0" y="516"/>
                  </a:lnTo>
                  <a:lnTo>
                    <a:pt x="0" y="500"/>
                  </a:lnTo>
                  <a:lnTo>
                    <a:pt x="5" y="484"/>
                  </a:lnTo>
                  <a:lnTo>
                    <a:pt x="10" y="473"/>
                  </a:lnTo>
                  <a:lnTo>
                    <a:pt x="21" y="457"/>
                  </a:lnTo>
                  <a:lnTo>
                    <a:pt x="456" y="22"/>
                  </a:lnTo>
                  <a:lnTo>
                    <a:pt x="466" y="12"/>
                  </a:lnTo>
                  <a:lnTo>
                    <a:pt x="483" y="6"/>
                  </a:lnTo>
                  <a:lnTo>
                    <a:pt x="499" y="0"/>
                  </a:lnTo>
                  <a:lnTo>
                    <a:pt x="515" y="0"/>
                  </a:lnTo>
                  <a:lnTo>
                    <a:pt x="531" y="0"/>
                  </a:lnTo>
                  <a:lnTo>
                    <a:pt x="548" y="6"/>
                  </a:lnTo>
                  <a:lnTo>
                    <a:pt x="564" y="12"/>
                  </a:lnTo>
                  <a:lnTo>
                    <a:pt x="581" y="22"/>
                  </a:lnTo>
                  <a:lnTo>
                    <a:pt x="1010" y="457"/>
                  </a:lnTo>
                  <a:lnTo>
                    <a:pt x="1020" y="473"/>
                  </a:lnTo>
                  <a:lnTo>
                    <a:pt x="1031" y="484"/>
                  </a:lnTo>
                  <a:lnTo>
                    <a:pt x="1037" y="500"/>
                  </a:lnTo>
                  <a:lnTo>
                    <a:pt x="1037" y="516"/>
                  </a:lnTo>
                  <a:lnTo>
                    <a:pt x="1037" y="538"/>
                  </a:lnTo>
                  <a:lnTo>
                    <a:pt x="1031" y="555"/>
                  </a:lnTo>
                  <a:lnTo>
                    <a:pt x="1020" y="565"/>
                  </a:lnTo>
                  <a:lnTo>
                    <a:pt x="1010" y="582"/>
                  </a:lnTo>
                  <a:lnTo>
                    <a:pt x="581" y="1011"/>
                  </a:lnTo>
                  <a:lnTo>
                    <a:pt x="564" y="1027"/>
                  </a:lnTo>
                  <a:lnTo>
                    <a:pt x="548" y="1032"/>
                  </a:lnTo>
                  <a:lnTo>
                    <a:pt x="515" y="1038"/>
                  </a:lnTo>
                  <a:close/>
                  <a:moveTo>
                    <a:pt x="206" y="516"/>
                  </a:moveTo>
                  <a:lnTo>
                    <a:pt x="515" y="832"/>
                  </a:lnTo>
                  <a:lnTo>
                    <a:pt x="825" y="516"/>
                  </a:lnTo>
                  <a:lnTo>
                    <a:pt x="515" y="207"/>
                  </a:lnTo>
                  <a:lnTo>
                    <a:pt x="206" y="516"/>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62" name="Freeform 218"/>
            <p:cNvSpPr>
              <a:spLocks noChangeArrowheads="1"/>
            </p:cNvSpPr>
            <p:nvPr/>
          </p:nvSpPr>
          <p:spPr bwMode="auto">
            <a:xfrm>
              <a:off x="11623415" y="1619001"/>
              <a:ext cx="61488" cy="983824"/>
            </a:xfrm>
            <a:custGeom>
              <a:avLst/>
              <a:gdLst>
                <a:gd name="T0" fmla="*/ 0 w 175"/>
                <a:gd name="T1" fmla="*/ 2147483647 h 2739"/>
                <a:gd name="T2" fmla="*/ 0 w 175"/>
                <a:gd name="T3" fmla="*/ 2147483647 h 2739"/>
                <a:gd name="T4" fmla="*/ 2147483647 w 175"/>
                <a:gd name="T5" fmla="*/ 2147483647 h 2739"/>
                <a:gd name="T6" fmla="*/ 2147483647 w 175"/>
                <a:gd name="T7" fmla="*/ 0 h 2739"/>
                <a:gd name="T8" fmla="*/ 2147483647 w 175"/>
                <a:gd name="T9" fmla="*/ 0 h 2739"/>
                <a:gd name="T10" fmla="*/ 2147483647 w 175"/>
                <a:gd name="T11" fmla="*/ 2147483647 h 2739"/>
                <a:gd name="T12" fmla="*/ 2147483647 w 175"/>
                <a:gd name="T13" fmla="*/ 2147483647 h 2739"/>
                <a:gd name="T14" fmla="*/ 2147483647 w 175"/>
                <a:gd name="T15" fmla="*/ 2147483647 h 2739"/>
                <a:gd name="T16" fmla="*/ 2147483647 w 175"/>
                <a:gd name="T17" fmla="*/ 2147483647 h 2739"/>
                <a:gd name="T18" fmla="*/ 2147483647 w 175"/>
                <a:gd name="T19" fmla="*/ 2147483647 h 2739"/>
                <a:gd name="T20" fmla="*/ 2147483647 w 175"/>
                <a:gd name="T21" fmla="*/ 2147483647 h 2739"/>
                <a:gd name="T22" fmla="*/ 2147483647 w 175"/>
                <a:gd name="T23" fmla="*/ 2147483647 h 2739"/>
                <a:gd name="T24" fmla="*/ 0 w 175"/>
                <a:gd name="T25" fmla="*/ 2147483647 h 27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2739">
                  <a:moveTo>
                    <a:pt x="0" y="272"/>
                  </a:moveTo>
                  <a:lnTo>
                    <a:pt x="0" y="2738"/>
                  </a:lnTo>
                  <a:lnTo>
                    <a:pt x="174" y="2738"/>
                  </a:lnTo>
                  <a:lnTo>
                    <a:pt x="174" y="0"/>
                  </a:lnTo>
                  <a:lnTo>
                    <a:pt x="169" y="44"/>
                  </a:lnTo>
                  <a:lnTo>
                    <a:pt x="158" y="87"/>
                  </a:lnTo>
                  <a:lnTo>
                    <a:pt x="141" y="125"/>
                  </a:lnTo>
                  <a:lnTo>
                    <a:pt x="125" y="164"/>
                  </a:lnTo>
                  <a:lnTo>
                    <a:pt x="98" y="196"/>
                  </a:lnTo>
                  <a:lnTo>
                    <a:pt x="71" y="223"/>
                  </a:lnTo>
                  <a:lnTo>
                    <a:pt x="33" y="250"/>
                  </a:lnTo>
                  <a:lnTo>
                    <a:pt x="0" y="272"/>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63" name="Freeform 219"/>
            <p:cNvSpPr>
              <a:spLocks noChangeArrowheads="1"/>
            </p:cNvSpPr>
            <p:nvPr/>
          </p:nvSpPr>
          <p:spPr bwMode="auto">
            <a:xfrm>
              <a:off x="11529718" y="1509199"/>
              <a:ext cx="92233" cy="108338"/>
            </a:xfrm>
            <a:custGeom>
              <a:avLst/>
              <a:gdLst>
                <a:gd name="T0" fmla="*/ 2147483647 w 261"/>
                <a:gd name="T1" fmla="*/ 2147483647 h 305"/>
                <a:gd name="T2" fmla="*/ 2147483647 w 261"/>
                <a:gd name="T3" fmla="*/ 2147483647 h 305"/>
                <a:gd name="T4" fmla="*/ 2147483647 w 261"/>
                <a:gd name="T5" fmla="*/ 2147483647 h 305"/>
                <a:gd name="T6" fmla="*/ 2147483647 w 261"/>
                <a:gd name="T7" fmla="*/ 2147483647 h 305"/>
                <a:gd name="T8" fmla="*/ 2147483647 w 261"/>
                <a:gd name="T9" fmla="*/ 2147483647 h 305"/>
                <a:gd name="T10" fmla="*/ 2147483647 w 261"/>
                <a:gd name="T11" fmla="*/ 2147483647 h 305"/>
                <a:gd name="T12" fmla="*/ 2147483647 w 261"/>
                <a:gd name="T13" fmla="*/ 2147483647 h 305"/>
                <a:gd name="T14" fmla="*/ 2147483647 w 261"/>
                <a:gd name="T15" fmla="*/ 2147483647 h 305"/>
                <a:gd name="T16" fmla="*/ 2147483647 w 261"/>
                <a:gd name="T17" fmla="*/ 2147483647 h 305"/>
                <a:gd name="T18" fmla="*/ 2147483647 w 261"/>
                <a:gd name="T19" fmla="*/ 2147483647 h 305"/>
                <a:gd name="T20" fmla="*/ 2147483647 w 261"/>
                <a:gd name="T21" fmla="*/ 2147483647 h 305"/>
                <a:gd name="T22" fmla="*/ 2147483647 w 261"/>
                <a:gd name="T23" fmla="*/ 2147483647 h 305"/>
                <a:gd name="T24" fmla="*/ 2147483647 w 261"/>
                <a:gd name="T25" fmla="*/ 2147483647 h 305"/>
                <a:gd name="T26" fmla="*/ 2147483647 w 261"/>
                <a:gd name="T27" fmla="*/ 2147483647 h 305"/>
                <a:gd name="T28" fmla="*/ 2147483647 w 261"/>
                <a:gd name="T29" fmla="*/ 0 h 305"/>
                <a:gd name="T30" fmla="*/ 2147483647 w 261"/>
                <a:gd name="T31" fmla="*/ 0 h 305"/>
                <a:gd name="T32" fmla="*/ 2147483647 w 261"/>
                <a:gd name="T33" fmla="*/ 0 h 305"/>
                <a:gd name="T34" fmla="*/ 2147483647 w 261"/>
                <a:gd name="T35" fmla="*/ 0 h 305"/>
                <a:gd name="T36" fmla="*/ 2147483647 w 261"/>
                <a:gd name="T37" fmla="*/ 2147483647 h 305"/>
                <a:gd name="T38" fmla="*/ 2147483647 w 261"/>
                <a:gd name="T39" fmla="*/ 2147483647 h 305"/>
                <a:gd name="T40" fmla="*/ 0 w 261"/>
                <a:gd name="T41" fmla="*/ 2147483647 h 305"/>
                <a:gd name="T42" fmla="*/ 0 w 261"/>
                <a:gd name="T43" fmla="*/ 2147483647 h 305"/>
                <a:gd name="T44" fmla="*/ 0 w 261"/>
                <a:gd name="T45" fmla="*/ 2147483647 h 305"/>
                <a:gd name="T46" fmla="*/ 0 w 261"/>
                <a:gd name="T47" fmla="*/ 2147483647 h 305"/>
                <a:gd name="T48" fmla="*/ 2147483647 w 261"/>
                <a:gd name="T49" fmla="*/ 2147483647 h 305"/>
                <a:gd name="T50" fmla="*/ 2147483647 w 261"/>
                <a:gd name="T51" fmla="*/ 2147483647 h 305"/>
                <a:gd name="T52" fmla="*/ 2147483647 w 261"/>
                <a:gd name="T53" fmla="*/ 2147483647 h 305"/>
                <a:gd name="T54" fmla="*/ 2147483647 w 261"/>
                <a:gd name="T55" fmla="*/ 2147483647 h 305"/>
                <a:gd name="T56" fmla="*/ 2147483647 w 261"/>
                <a:gd name="T57" fmla="*/ 2147483647 h 305"/>
                <a:gd name="T58" fmla="*/ 2147483647 w 261"/>
                <a:gd name="T59" fmla="*/ 2147483647 h 305"/>
                <a:gd name="T60" fmla="*/ 2147483647 w 261"/>
                <a:gd name="T61" fmla="*/ 2147483647 h 3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1" h="305">
                  <a:moveTo>
                    <a:pt x="130" y="174"/>
                  </a:moveTo>
                  <a:lnTo>
                    <a:pt x="130" y="174"/>
                  </a:lnTo>
                  <a:lnTo>
                    <a:pt x="157" y="174"/>
                  </a:lnTo>
                  <a:lnTo>
                    <a:pt x="179" y="185"/>
                  </a:lnTo>
                  <a:lnTo>
                    <a:pt x="200" y="196"/>
                  </a:lnTo>
                  <a:lnTo>
                    <a:pt x="222" y="212"/>
                  </a:lnTo>
                  <a:lnTo>
                    <a:pt x="238" y="228"/>
                  </a:lnTo>
                  <a:lnTo>
                    <a:pt x="249" y="250"/>
                  </a:lnTo>
                  <a:lnTo>
                    <a:pt x="254" y="277"/>
                  </a:lnTo>
                  <a:lnTo>
                    <a:pt x="260" y="304"/>
                  </a:lnTo>
                  <a:lnTo>
                    <a:pt x="260" y="27"/>
                  </a:lnTo>
                  <a:lnTo>
                    <a:pt x="227" y="16"/>
                  </a:lnTo>
                  <a:lnTo>
                    <a:pt x="195" y="6"/>
                  </a:lnTo>
                  <a:lnTo>
                    <a:pt x="162" y="0"/>
                  </a:lnTo>
                  <a:lnTo>
                    <a:pt x="130" y="0"/>
                  </a:lnTo>
                  <a:lnTo>
                    <a:pt x="92" y="0"/>
                  </a:lnTo>
                  <a:lnTo>
                    <a:pt x="59" y="6"/>
                  </a:lnTo>
                  <a:lnTo>
                    <a:pt x="32" y="16"/>
                  </a:lnTo>
                  <a:lnTo>
                    <a:pt x="0" y="27"/>
                  </a:lnTo>
                  <a:lnTo>
                    <a:pt x="0" y="304"/>
                  </a:lnTo>
                  <a:lnTo>
                    <a:pt x="0" y="277"/>
                  </a:lnTo>
                  <a:lnTo>
                    <a:pt x="10" y="250"/>
                  </a:lnTo>
                  <a:lnTo>
                    <a:pt x="21" y="228"/>
                  </a:lnTo>
                  <a:lnTo>
                    <a:pt x="37" y="212"/>
                  </a:lnTo>
                  <a:lnTo>
                    <a:pt x="54" y="196"/>
                  </a:lnTo>
                  <a:lnTo>
                    <a:pt x="81" y="185"/>
                  </a:lnTo>
                  <a:lnTo>
                    <a:pt x="102" y="174"/>
                  </a:lnTo>
                  <a:lnTo>
                    <a:pt x="130" y="174"/>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64" name="Freeform 220"/>
            <p:cNvSpPr>
              <a:spLocks noChangeArrowheads="1"/>
            </p:cNvSpPr>
            <p:nvPr/>
          </p:nvSpPr>
          <p:spPr bwMode="auto">
            <a:xfrm>
              <a:off x="11529718" y="1619001"/>
              <a:ext cx="92233" cy="106873"/>
            </a:xfrm>
            <a:custGeom>
              <a:avLst/>
              <a:gdLst>
                <a:gd name="T0" fmla="*/ 2147483647 w 261"/>
                <a:gd name="T1" fmla="*/ 2147483647 h 300"/>
                <a:gd name="T2" fmla="*/ 2147483647 w 261"/>
                <a:gd name="T3" fmla="*/ 2147483647 h 300"/>
                <a:gd name="T4" fmla="*/ 2147483647 w 261"/>
                <a:gd name="T5" fmla="*/ 2147483647 h 300"/>
                <a:gd name="T6" fmla="*/ 2147483647 w 261"/>
                <a:gd name="T7" fmla="*/ 2147483647 h 300"/>
                <a:gd name="T8" fmla="*/ 2147483647 w 261"/>
                <a:gd name="T9" fmla="*/ 2147483647 h 300"/>
                <a:gd name="T10" fmla="*/ 2147483647 w 261"/>
                <a:gd name="T11" fmla="*/ 2147483647 h 300"/>
                <a:gd name="T12" fmla="*/ 2147483647 w 261"/>
                <a:gd name="T13" fmla="*/ 2147483647 h 300"/>
                <a:gd name="T14" fmla="*/ 2147483647 w 261"/>
                <a:gd name="T15" fmla="*/ 2147483647 h 300"/>
                <a:gd name="T16" fmla="*/ 0 w 261"/>
                <a:gd name="T17" fmla="*/ 2147483647 h 300"/>
                <a:gd name="T18" fmla="*/ 0 w 261"/>
                <a:gd name="T19" fmla="*/ 0 h 300"/>
                <a:gd name="T20" fmla="*/ 0 w 261"/>
                <a:gd name="T21" fmla="*/ 2147483647 h 300"/>
                <a:gd name="T22" fmla="*/ 0 w 261"/>
                <a:gd name="T23" fmla="*/ 2147483647 h 300"/>
                <a:gd name="T24" fmla="*/ 2147483647 w 261"/>
                <a:gd name="T25" fmla="*/ 2147483647 h 300"/>
                <a:gd name="T26" fmla="*/ 2147483647 w 261"/>
                <a:gd name="T27" fmla="*/ 2147483647 h 300"/>
                <a:gd name="T28" fmla="*/ 2147483647 w 261"/>
                <a:gd name="T29" fmla="*/ 2147483647 h 300"/>
                <a:gd name="T30" fmla="*/ 2147483647 w 261"/>
                <a:gd name="T31" fmla="*/ 2147483647 h 300"/>
                <a:gd name="T32" fmla="*/ 2147483647 w 261"/>
                <a:gd name="T33" fmla="*/ 2147483647 h 300"/>
                <a:gd name="T34" fmla="*/ 2147483647 w 261"/>
                <a:gd name="T35" fmla="*/ 2147483647 h 300"/>
                <a:gd name="T36" fmla="*/ 2147483647 w 261"/>
                <a:gd name="T37" fmla="*/ 2147483647 h 300"/>
                <a:gd name="T38" fmla="*/ 2147483647 w 261"/>
                <a:gd name="T39" fmla="*/ 2147483647 h 300"/>
                <a:gd name="T40" fmla="*/ 2147483647 w 261"/>
                <a:gd name="T41" fmla="*/ 2147483647 h 300"/>
                <a:gd name="T42" fmla="*/ 2147483647 w 261"/>
                <a:gd name="T43" fmla="*/ 0 h 300"/>
                <a:gd name="T44" fmla="*/ 2147483647 w 261"/>
                <a:gd name="T45" fmla="*/ 0 h 300"/>
                <a:gd name="T46" fmla="*/ 2147483647 w 261"/>
                <a:gd name="T47" fmla="*/ 2147483647 h 300"/>
                <a:gd name="T48" fmla="*/ 2147483647 w 261"/>
                <a:gd name="T49" fmla="*/ 2147483647 h 300"/>
                <a:gd name="T50" fmla="*/ 2147483647 w 261"/>
                <a:gd name="T51" fmla="*/ 2147483647 h 300"/>
                <a:gd name="T52" fmla="*/ 2147483647 w 261"/>
                <a:gd name="T53" fmla="*/ 2147483647 h 300"/>
                <a:gd name="T54" fmla="*/ 2147483647 w 261"/>
                <a:gd name="T55" fmla="*/ 2147483647 h 300"/>
                <a:gd name="T56" fmla="*/ 2147483647 w 261"/>
                <a:gd name="T57" fmla="*/ 2147483647 h 300"/>
                <a:gd name="T58" fmla="*/ 2147483647 w 261"/>
                <a:gd name="T59" fmla="*/ 2147483647 h 300"/>
                <a:gd name="T60" fmla="*/ 2147483647 w 261"/>
                <a:gd name="T61" fmla="*/ 2147483647 h 3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1" h="300">
                  <a:moveTo>
                    <a:pt x="130" y="125"/>
                  </a:moveTo>
                  <a:lnTo>
                    <a:pt x="130" y="125"/>
                  </a:lnTo>
                  <a:lnTo>
                    <a:pt x="102" y="125"/>
                  </a:lnTo>
                  <a:lnTo>
                    <a:pt x="81" y="120"/>
                  </a:lnTo>
                  <a:lnTo>
                    <a:pt x="54" y="104"/>
                  </a:lnTo>
                  <a:lnTo>
                    <a:pt x="37" y="87"/>
                  </a:lnTo>
                  <a:lnTo>
                    <a:pt x="21" y="71"/>
                  </a:lnTo>
                  <a:lnTo>
                    <a:pt x="10" y="49"/>
                  </a:lnTo>
                  <a:lnTo>
                    <a:pt x="0" y="22"/>
                  </a:lnTo>
                  <a:lnTo>
                    <a:pt x="0" y="0"/>
                  </a:lnTo>
                  <a:lnTo>
                    <a:pt x="0" y="272"/>
                  </a:lnTo>
                  <a:lnTo>
                    <a:pt x="32" y="283"/>
                  </a:lnTo>
                  <a:lnTo>
                    <a:pt x="59" y="294"/>
                  </a:lnTo>
                  <a:lnTo>
                    <a:pt x="92" y="299"/>
                  </a:lnTo>
                  <a:lnTo>
                    <a:pt x="130" y="299"/>
                  </a:lnTo>
                  <a:lnTo>
                    <a:pt x="162" y="299"/>
                  </a:lnTo>
                  <a:lnTo>
                    <a:pt x="195" y="294"/>
                  </a:lnTo>
                  <a:lnTo>
                    <a:pt x="227" y="283"/>
                  </a:lnTo>
                  <a:lnTo>
                    <a:pt x="260" y="272"/>
                  </a:lnTo>
                  <a:lnTo>
                    <a:pt x="260" y="0"/>
                  </a:lnTo>
                  <a:lnTo>
                    <a:pt x="254" y="22"/>
                  </a:lnTo>
                  <a:lnTo>
                    <a:pt x="249" y="49"/>
                  </a:lnTo>
                  <a:lnTo>
                    <a:pt x="238" y="71"/>
                  </a:lnTo>
                  <a:lnTo>
                    <a:pt x="222" y="87"/>
                  </a:lnTo>
                  <a:lnTo>
                    <a:pt x="200" y="104"/>
                  </a:lnTo>
                  <a:lnTo>
                    <a:pt x="179" y="120"/>
                  </a:lnTo>
                  <a:lnTo>
                    <a:pt x="157" y="125"/>
                  </a:lnTo>
                  <a:lnTo>
                    <a:pt x="130" y="125"/>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65" name="Freeform 221"/>
            <p:cNvSpPr>
              <a:spLocks noChangeArrowheads="1"/>
            </p:cNvSpPr>
            <p:nvPr/>
          </p:nvSpPr>
          <p:spPr bwMode="auto">
            <a:xfrm>
              <a:off x="11466766" y="1519447"/>
              <a:ext cx="61488" cy="196179"/>
            </a:xfrm>
            <a:custGeom>
              <a:avLst/>
              <a:gdLst>
                <a:gd name="T0" fmla="*/ 2147483647 w 175"/>
                <a:gd name="T1" fmla="*/ 0 h 550"/>
                <a:gd name="T2" fmla="*/ 2147483647 w 175"/>
                <a:gd name="T3" fmla="*/ 0 h 550"/>
                <a:gd name="T4" fmla="*/ 2147483647 w 175"/>
                <a:gd name="T5" fmla="*/ 2147483647 h 550"/>
                <a:gd name="T6" fmla="*/ 2147483647 w 175"/>
                <a:gd name="T7" fmla="*/ 2147483647 h 550"/>
                <a:gd name="T8" fmla="*/ 2147483647 w 175"/>
                <a:gd name="T9" fmla="*/ 2147483647 h 550"/>
                <a:gd name="T10" fmla="*/ 2147483647 w 175"/>
                <a:gd name="T11" fmla="*/ 2147483647 h 550"/>
                <a:gd name="T12" fmla="*/ 2147483647 w 175"/>
                <a:gd name="T13" fmla="*/ 2147483647 h 550"/>
                <a:gd name="T14" fmla="*/ 2147483647 w 175"/>
                <a:gd name="T15" fmla="*/ 2147483647 h 550"/>
                <a:gd name="T16" fmla="*/ 2147483647 w 175"/>
                <a:gd name="T17" fmla="*/ 2147483647 h 550"/>
                <a:gd name="T18" fmla="*/ 0 w 175"/>
                <a:gd name="T19" fmla="*/ 2147483647 h 550"/>
                <a:gd name="T20" fmla="*/ 0 w 175"/>
                <a:gd name="T21" fmla="*/ 2147483647 h 550"/>
                <a:gd name="T22" fmla="*/ 2147483647 w 175"/>
                <a:gd name="T23" fmla="*/ 2147483647 h 550"/>
                <a:gd name="T24" fmla="*/ 2147483647 w 175"/>
                <a:gd name="T25" fmla="*/ 2147483647 h 550"/>
                <a:gd name="T26" fmla="*/ 2147483647 w 175"/>
                <a:gd name="T27" fmla="*/ 2147483647 h 550"/>
                <a:gd name="T28" fmla="*/ 2147483647 w 175"/>
                <a:gd name="T29" fmla="*/ 2147483647 h 550"/>
                <a:gd name="T30" fmla="*/ 2147483647 w 175"/>
                <a:gd name="T31" fmla="*/ 2147483647 h 550"/>
                <a:gd name="T32" fmla="*/ 2147483647 w 175"/>
                <a:gd name="T33" fmla="*/ 2147483647 h 550"/>
                <a:gd name="T34" fmla="*/ 2147483647 w 175"/>
                <a:gd name="T35" fmla="*/ 2147483647 h 550"/>
                <a:gd name="T36" fmla="*/ 2147483647 w 175"/>
                <a:gd name="T37" fmla="*/ 2147483647 h 550"/>
                <a:gd name="T38" fmla="*/ 2147483647 w 175"/>
                <a:gd name="T39" fmla="*/ 2147483647 h 550"/>
                <a:gd name="T40" fmla="*/ 2147483647 w 175"/>
                <a:gd name="T41" fmla="*/ 0 h 5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5" h="550">
                  <a:moveTo>
                    <a:pt x="174" y="0"/>
                  </a:moveTo>
                  <a:lnTo>
                    <a:pt x="174" y="0"/>
                  </a:lnTo>
                  <a:lnTo>
                    <a:pt x="136" y="22"/>
                  </a:lnTo>
                  <a:lnTo>
                    <a:pt x="103" y="49"/>
                  </a:lnTo>
                  <a:lnTo>
                    <a:pt x="76" y="77"/>
                  </a:lnTo>
                  <a:lnTo>
                    <a:pt x="49" y="109"/>
                  </a:lnTo>
                  <a:lnTo>
                    <a:pt x="27" y="147"/>
                  </a:lnTo>
                  <a:lnTo>
                    <a:pt x="11" y="191"/>
                  </a:lnTo>
                  <a:lnTo>
                    <a:pt x="5" y="229"/>
                  </a:lnTo>
                  <a:lnTo>
                    <a:pt x="0" y="277"/>
                  </a:lnTo>
                  <a:lnTo>
                    <a:pt x="5" y="321"/>
                  </a:lnTo>
                  <a:lnTo>
                    <a:pt x="11" y="364"/>
                  </a:lnTo>
                  <a:lnTo>
                    <a:pt x="27" y="402"/>
                  </a:lnTo>
                  <a:lnTo>
                    <a:pt x="49" y="441"/>
                  </a:lnTo>
                  <a:lnTo>
                    <a:pt x="76" y="473"/>
                  </a:lnTo>
                  <a:lnTo>
                    <a:pt x="103" y="500"/>
                  </a:lnTo>
                  <a:lnTo>
                    <a:pt x="136" y="527"/>
                  </a:lnTo>
                  <a:lnTo>
                    <a:pt x="174" y="549"/>
                  </a:lnTo>
                  <a:lnTo>
                    <a:pt x="174" y="277"/>
                  </a:lnTo>
                  <a:lnTo>
                    <a:pt x="174"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66" name="Freeform 222"/>
            <p:cNvSpPr>
              <a:spLocks noChangeArrowheads="1"/>
            </p:cNvSpPr>
            <p:nvPr/>
          </p:nvSpPr>
          <p:spPr bwMode="auto">
            <a:xfrm>
              <a:off x="11623415" y="1519447"/>
              <a:ext cx="61488" cy="196179"/>
            </a:xfrm>
            <a:custGeom>
              <a:avLst/>
              <a:gdLst>
                <a:gd name="T0" fmla="*/ 0 w 175"/>
                <a:gd name="T1" fmla="*/ 0 h 550"/>
                <a:gd name="T2" fmla="*/ 0 w 175"/>
                <a:gd name="T3" fmla="*/ 2147483647 h 550"/>
                <a:gd name="T4" fmla="*/ 0 w 175"/>
                <a:gd name="T5" fmla="*/ 2147483647 h 550"/>
                <a:gd name="T6" fmla="*/ 0 w 175"/>
                <a:gd name="T7" fmla="*/ 2147483647 h 550"/>
                <a:gd name="T8" fmla="*/ 2147483647 w 175"/>
                <a:gd name="T9" fmla="*/ 2147483647 h 550"/>
                <a:gd name="T10" fmla="*/ 2147483647 w 175"/>
                <a:gd name="T11" fmla="*/ 2147483647 h 550"/>
                <a:gd name="T12" fmla="*/ 2147483647 w 175"/>
                <a:gd name="T13" fmla="*/ 2147483647 h 550"/>
                <a:gd name="T14" fmla="*/ 2147483647 w 175"/>
                <a:gd name="T15" fmla="*/ 2147483647 h 550"/>
                <a:gd name="T16" fmla="*/ 2147483647 w 175"/>
                <a:gd name="T17" fmla="*/ 2147483647 h 550"/>
                <a:gd name="T18" fmla="*/ 2147483647 w 175"/>
                <a:gd name="T19" fmla="*/ 2147483647 h 550"/>
                <a:gd name="T20" fmla="*/ 2147483647 w 175"/>
                <a:gd name="T21" fmla="*/ 2147483647 h 550"/>
                <a:gd name="T22" fmla="*/ 2147483647 w 175"/>
                <a:gd name="T23" fmla="*/ 2147483647 h 550"/>
                <a:gd name="T24" fmla="*/ 2147483647 w 175"/>
                <a:gd name="T25" fmla="*/ 2147483647 h 550"/>
                <a:gd name="T26" fmla="*/ 2147483647 w 175"/>
                <a:gd name="T27" fmla="*/ 2147483647 h 550"/>
                <a:gd name="T28" fmla="*/ 2147483647 w 175"/>
                <a:gd name="T29" fmla="*/ 2147483647 h 550"/>
                <a:gd name="T30" fmla="*/ 2147483647 w 175"/>
                <a:gd name="T31" fmla="*/ 2147483647 h 550"/>
                <a:gd name="T32" fmla="*/ 2147483647 w 175"/>
                <a:gd name="T33" fmla="*/ 2147483647 h 550"/>
                <a:gd name="T34" fmla="*/ 2147483647 w 175"/>
                <a:gd name="T35" fmla="*/ 2147483647 h 550"/>
                <a:gd name="T36" fmla="*/ 2147483647 w 175"/>
                <a:gd name="T37" fmla="*/ 2147483647 h 550"/>
                <a:gd name="T38" fmla="*/ 2147483647 w 175"/>
                <a:gd name="T39" fmla="*/ 2147483647 h 550"/>
                <a:gd name="T40" fmla="*/ 0 w 175"/>
                <a:gd name="T41" fmla="*/ 0 h 5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5" h="550">
                  <a:moveTo>
                    <a:pt x="0" y="0"/>
                  </a:moveTo>
                  <a:lnTo>
                    <a:pt x="0" y="277"/>
                  </a:lnTo>
                  <a:lnTo>
                    <a:pt x="0" y="549"/>
                  </a:lnTo>
                  <a:lnTo>
                    <a:pt x="33" y="527"/>
                  </a:lnTo>
                  <a:lnTo>
                    <a:pt x="71" y="500"/>
                  </a:lnTo>
                  <a:lnTo>
                    <a:pt x="98" y="473"/>
                  </a:lnTo>
                  <a:lnTo>
                    <a:pt x="125" y="441"/>
                  </a:lnTo>
                  <a:lnTo>
                    <a:pt x="141" y="402"/>
                  </a:lnTo>
                  <a:lnTo>
                    <a:pt x="158" y="364"/>
                  </a:lnTo>
                  <a:lnTo>
                    <a:pt x="169" y="321"/>
                  </a:lnTo>
                  <a:lnTo>
                    <a:pt x="174" y="277"/>
                  </a:lnTo>
                  <a:lnTo>
                    <a:pt x="169" y="229"/>
                  </a:lnTo>
                  <a:lnTo>
                    <a:pt x="158" y="191"/>
                  </a:lnTo>
                  <a:lnTo>
                    <a:pt x="141" y="147"/>
                  </a:lnTo>
                  <a:lnTo>
                    <a:pt x="125" y="109"/>
                  </a:lnTo>
                  <a:lnTo>
                    <a:pt x="98" y="77"/>
                  </a:lnTo>
                  <a:lnTo>
                    <a:pt x="71" y="49"/>
                  </a:lnTo>
                  <a:lnTo>
                    <a:pt x="33" y="22"/>
                  </a:lnTo>
                  <a:lnTo>
                    <a:pt x="0"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67" name="Freeform 223"/>
            <p:cNvSpPr>
              <a:spLocks noChangeArrowheads="1"/>
            </p:cNvSpPr>
            <p:nvPr/>
          </p:nvSpPr>
          <p:spPr bwMode="auto">
            <a:xfrm>
              <a:off x="11623415" y="2416893"/>
              <a:ext cx="371859" cy="373326"/>
            </a:xfrm>
            <a:custGeom>
              <a:avLst/>
              <a:gdLst>
                <a:gd name="T0" fmla="*/ 2147483647 w 1038"/>
                <a:gd name="T1" fmla="*/ 2147483647 h 1045"/>
                <a:gd name="T2" fmla="*/ 2147483647 w 1038"/>
                <a:gd name="T3" fmla="*/ 2147483647 h 1045"/>
                <a:gd name="T4" fmla="*/ 2147483647 w 1038"/>
                <a:gd name="T5" fmla="*/ 2147483647 h 1045"/>
                <a:gd name="T6" fmla="*/ 2147483647 w 1038"/>
                <a:gd name="T7" fmla="*/ 2147483647 h 1045"/>
                <a:gd name="T8" fmla="*/ 2147483647 w 1038"/>
                <a:gd name="T9" fmla="*/ 2147483647 h 1045"/>
                <a:gd name="T10" fmla="*/ 2147483647 w 1038"/>
                <a:gd name="T11" fmla="*/ 2147483647 h 1045"/>
                <a:gd name="T12" fmla="*/ 2147483647 w 1038"/>
                <a:gd name="T13" fmla="*/ 2147483647 h 1045"/>
                <a:gd name="T14" fmla="*/ 0 w 1038"/>
                <a:gd name="T15" fmla="*/ 2147483647 h 1045"/>
                <a:gd name="T16" fmla="*/ 0 w 1038"/>
                <a:gd name="T17" fmla="*/ 2147483647 h 1045"/>
                <a:gd name="T18" fmla="*/ 0 w 1038"/>
                <a:gd name="T19" fmla="*/ 2147483647 h 1045"/>
                <a:gd name="T20" fmla="*/ 2147483647 w 1038"/>
                <a:gd name="T21" fmla="*/ 2147483647 h 1045"/>
                <a:gd name="T22" fmla="*/ 2147483647 w 1038"/>
                <a:gd name="T23" fmla="*/ 2147483647 h 1045"/>
                <a:gd name="T24" fmla="*/ 2147483647 w 1038"/>
                <a:gd name="T25" fmla="*/ 2147483647 h 1045"/>
                <a:gd name="T26" fmla="*/ 2147483647 w 1038"/>
                <a:gd name="T27" fmla="*/ 2147483647 h 1045"/>
                <a:gd name="T28" fmla="*/ 2147483647 w 1038"/>
                <a:gd name="T29" fmla="*/ 2147483647 h 1045"/>
                <a:gd name="T30" fmla="*/ 2147483647 w 1038"/>
                <a:gd name="T31" fmla="*/ 2147483647 h 1045"/>
                <a:gd name="T32" fmla="*/ 2147483647 w 1038"/>
                <a:gd name="T33" fmla="*/ 2147483647 h 1045"/>
                <a:gd name="T34" fmla="*/ 2147483647 w 1038"/>
                <a:gd name="T35" fmla="*/ 0 h 1045"/>
                <a:gd name="T36" fmla="*/ 2147483647 w 1038"/>
                <a:gd name="T37" fmla="*/ 2147483647 h 1045"/>
                <a:gd name="T38" fmla="*/ 2147483647 w 1038"/>
                <a:gd name="T39" fmla="*/ 2147483647 h 1045"/>
                <a:gd name="T40" fmla="*/ 2147483647 w 1038"/>
                <a:gd name="T41" fmla="*/ 2147483647 h 1045"/>
                <a:gd name="T42" fmla="*/ 2147483647 w 1038"/>
                <a:gd name="T43" fmla="*/ 2147483647 h 1045"/>
                <a:gd name="T44" fmla="*/ 2147483647 w 1038"/>
                <a:gd name="T45" fmla="*/ 2147483647 h 1045"/>
                <a:gd name="T46" fmla="*/ 2147483647 w 1038"/>
                <a:gd name="T47" fmla="*/ 2147483647 h 1045"/>
                <a:gd name="T48" fmla="*/ 2147483647 w 1038"/>
                <a:gd name="T49" fmla="*/ 2147483647 h 1045"/>
                <a:gd name="T50" fmla="*/ 2147483647 w 1038"/>
                <a:gd name="T51" fmla="*/ 2147483647 h 1045"/>
                <a:gd name="T52" fmla="*/ 2147483647 w 1038"/>
                <a:gd name="T53" fmla="*/ 2147483647 h 1045"/>
                <a:gd name="T54" fmla="*/ 2147483647 w 1038"/>
                <a:gd name="T55" fmla="*/ 2147483647 h 1045"/>
                <a:gd name="T56" fmla="*/ 2147483647 w 1038"/>
                <a:gd name="T57" fmla="*/ 2147483647 h 1045"/>
                <a:gd name="T58" fmla="*/ 2147483647 w 1038"/>
                <a:gd name="T59" fmla="*/ 2147483647 h 1045"/>
                <a:gd name="T60" fmla="*/ 2147483647 w 1038"/>
                <a:gd name="T61" fmla="*/ 2147483647 h 1045"/>
                <a:gd name="T62" fmla="*/ 2147483647 w 1038"/>
                <a:gd name="T63" fmla="*/ 2147483647 h 1045"/>
                <a:gd name="T64" fmla="*/ 2147483647 w 1038"/>
                <a:gd name="T65" fmla="*/ 2147483647 h 1045"/>
                <a:gd name="T66" fmla="*/ 2147483647 w 1038"/>
                <a:gd name="T67" fmla="*/ 2147483647 h 1045"/>
                <a:gd name="T68" fmla="*/ 2147483647 w 1038"/>
                <a:gd name="T69" fmla="*/ 2147483647 h 1045"/>
                <a:gd name="T70" fmla="*/ 2147483647 w 1038"/>
                <a:gd name="T71" fmla="*/ 2147483647 h 1045"/>
                <a:gd name="T72" fmla="*/ 2147483647 w 1038"/>
                <a:gd name="T73" fmla="*/ 2147483647 h 1045"/>
                <a:gd name="T74" fmla="*/ 2147483647 w 1038"/>
                <a:gd name="T75" fmla="*/ 2147483647 h 1045"/>
                <a:gd name="T76" fmla="*/ 2147483647 w 1038"/>
                <a:gd name="T77" fmla="*/ 2147483647 h 1045"/>
                <a:gd name="T78" fmla="*/ 2147483647 w 1038"/>
                <a:gd name="T79" fmla="*/ 2147483647 h 10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38" h="1045">
                  <a:moveTo>
                    <a:pt x="516" y="1044"/>
                  </a:moveTo>
                  <a:lnTo>
                    <a:pt x="483" y="1039"/>
                  </a:lnTo>
                  <a:lnTo>
                    <a:pt x="467" y="1028"/>
                  </a:lnTo>
                  <a:lnTo>
                    <a:pt x="456" y="1016"/>
                  </a:lnTo>
                  <a:lnTo>
                    <a:pt x="22" y="587"/>
                  </a:lnTo>
                  <a:lnTo>
                    <a:pt x="11" y="571"/>
                  </a:lnTo>
                  <a:lnTo>
                    <a:pt x="6" y="555"/>
                  </a:lnTo>
                  <a:lnTo>
                    <a:pt x="0" y="539"/>
                  </a:lnTo>
                  <a:lnTo>
                    <a:pt x="0" y="522"/>
                  </a:lnTo>
                  <a:lnTo>
                    <a:pt x="0" y="506"/>
                  </a:lnTo>
                  <a:lnTo>
                    <a:pt x="6" y="490"/>
                  </a:lnTo>
                  <a:lnTo>
                    <a:pt x="11" y="473"/>
                  </a:lnTo>
                  <a:lnTo>
                    <a:pt x="22" y="462"/>
                  </a:lnTo>
                  <a:lnTo>
                    <a:pt x="456" y="28"/>
                  </a:lnTo>
                  <a:lnTo>
                    <a:pt x="467" y="17"/>
                  </a:lnTo>
                  <a:lnTo>
                    <a:pt x="483" y="12"/>
                  </a:lnTo>
                  <a:lnTo>
                    <a:pt x="500" y="6"/>
                  </a:lnTo>
                  <a:lnTo>
                    <a:pt x="516" y="0"/>
                  </a:lnTo>
                  <a:lnTo>
                    <a:pt x="532" y="6"/>
                  </a:lnTo>
                  <a:lnTo>
                    <a:pt x="548" y="12"/>
                  </a:lnTo>
                  <a:lnTo>
                    <a:pt x="565" y="17"/>
                  </a:lnTo>
                  <a:lnTo>
                    <a:pt x="581" y="28"/>
                  </a:lnTo>
                  <a:lnTo>
                    <a:pt x="1010" y="462"/>
                  </a:lnTo>
                  <a:lnTo>
                    <a:pt x="1021" y="473"/>
                  </a:lnTo>
                  <a:lnTo>
                    <a:pt x="1031" y="490"/>
                  </a:lnTo>
                  <a:lnTo>
                    <a:pt x="1037" y="506"/>
                  </a:lnTo>
                  <a:lnTo>
                    <a:pt x="1037" y="522"/>
                  </a:lnTo>
                  <a:lnTo>
                    <a:pt x="1037" y="539"/>
                  </a:lnTo>
                  <a:lnTo>
                    <a:pt x="1031" y="555"/>
                  </a:lnTo>
                  <a:lnTo>
                    <a:pt x="1021" y="571"/>
                  </a:lnTo>
                  <a:lnTo>
                    <a:pt x="1010" y="587"/>
                  </a:lnTo>
                  <a:lnTo>
                    <a:pt x="581" y="1016"/>
                  </a:lnTo>
                  <a:lnTo>
                    <a:pt x="565" y="1028"/>
                  </a:lnTo>
                  <a:lnTo>
                    <a:pt x="548" y="1039"/>
                  </a:lnTo>
                  <a:lnTo>
                    <a:pt x="516" y="1044"/>
                  </a:lnTo>
                  <a:close/>
                  <a:moveTo>
                    <a:pt x="206" y="522"/>
                  </a:moveTo>
                  <a:lnTo>
                    <a:pt x="516" y="832"/>
                  </a:lnTo>
                  <a:lnTo>
                    <a:pt x="825" y="522"/>
                  </a:lnTo>
                  <a:lnTo>
                    <a:pt x="516" y="213"/>
                  </a:lnTo>
                  <a:lnTo>
                    <a:pt x="206" y="522"/>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68" name="Freeform 224"/>
            <p:cNvSpPr>
              <a:spLocks noChangeArrowheads="1"/>
            </p:cNvSpPr>
            <p:nvPr/>
          </p:nvSpPr>
          <p:spPr bwMode="auto">
            <a:xfrm>
              <a:off x="11466766" y="3302628"/>
              <a:ext cx="216673" cy="216675"/>
            </a:xfrm>
            <a:custGeom>
              <a:avLst/>
              <a:gdLst>
                <a:gd name="T0" fmla="*/ 2147483647 w 609"/>
                <a:gd name="T1" fmla="*/ 2147483647 h 609"/>
                <a:gd name="T2" fmla="*/ 2147483647 w 609"/>
                <a:gd name="T3" fmla="*/ 2147483647 h 609"/>
                <a:gd name="T4" fmla="*/ 2147483647 w 609"/>
                <a:gd name="T5" fmla="*/ 2147483647 h 609"/>
                <a:gd name="T6" fmla="*/ 2147483647 w 609"/>
                <a:gd name="T7" fmla="*/ 2147483647 h 609"/>
                <a:gd name="T8" fmla="*/ 2147483647 w 609"/>
                <a:gd name="T9" fmla="*/ 2147483647 h 609"/>
                <a:gd name="T10" fmla="*/ 2147483647 w 609"/>
                <a:gd name="T11" fmla="*/ 2147483647 h 609"/>
                <a:gd name="T12" fmla="*/ 2147483647 w 609"/>
                <a:gd name="T13" fmla="*/ 2147483647 h 609"/>
                <a:gd name="T14" fmla="*/ 2147483647 w 609"/>
                <a:gd name="T15" fmla="*/ 2147483647 h 609"/>
                <a:gd name="T16" fmla="*/ 2147483647 w 609"/>
                <a:gd name="T17" fmla="*/ 2147483647 h 609"/>
                <a:gd name="T18" fmla="*/ 2147483647 w 609"/>
                <a:gd name="T19" fmla="*/ 2147483647 h 609"/>
                <a:gd name="T20" fmla="*/ 2147483647 w 609"/>
                <a:gd name="T21" fmla="*/ 2147483647 h 609"/>
                <a:gd name="T22" fmla="*/ 2147483647 w 609"/>
                <a:gd name="T23" fmla="*/ 2147483647 h 609"/>
                <a:gd name="T24" fmla="*/ 2147483647 w 609"/>
                <a:gd name="T25" fmla="*/ 2147483647 h 609"/>
                <a:gd name="T26" fmla="*/ 2147483647 w 609"/>
                <a:gd name="T27" fmla="*/ 2147483647 h 609"/>
                <a:gd name="T28" fmla="*/ 2147483647 w 609"/>
                <a:gd name="T29" fmla="*/ 2147483647 h 609"/>
                <a:gd name="T30" fmla="*/ 2147483647 w 609"/>
                <a:gd name="T31" fmla="*/ 2147483647 h 609"/>
                <a:gd name="T32" fmla="*/ 2147483647 w 609"/>
                <a:gd name="T33" fmla="*/ 2147483647 h 609"/>
                <a:gd name="T34" fmla="*/ 2147483647 w 609"/>
                <a:gd name="T35" fmla="*/ 2147483647 h 609"/>
                <a:gd name="T36" fmla="*/ 2147483647 w 609"/>
                <a:gd name="T37" fmla="*/ 2147483647 h 609"/>
                <a:gd name="T38" fmla="*/ 2147483647 w 609"/>
                <a:gd name="T39" fmla="*/ 2147483647 h 609"/>
                <a:gd name="T40" fmla="*/ 2147483647 w 609"/>
                <a:gd name="T41" fmla="*/ 2147483647 h 609"/>
                <a:gd name="T42" fmla="*/ 2147483647 w 609"/>
                <a:gd name="T43" fmla="*/ 2147483647 h 609"/>
                <a:gd name="T44" fmla="*/ 2147483647 w 609"/>
                <a:gd name="T45" fmla="*/ 2147483647 h 609"/>
                <a:gd name="T46" fmla="*/ 2147483647 w 609"/>
                <a:gd name="T47" fmla="*/ 2147483647 h 609"/>
                <a:gd name="T48" fmla="*/ 2147483647 w 609"/>
                <a:gd name="T49" fmla="*/ 2147483647 h 609"/>
                <a:gd name="T50" fmla="*/ 2147483647 w 609"/>
                <a:gd name="T51" fmla="*/ 2147483647 h 609"/>
                <a:gd name="T52" fmla="*/ 2147483647 w 609"/>
                <a:gd name="T53" fmla="*/ 2147483647 h 609"/>
                <a:gd name="T54" fmla="*/ 2147483647 w 609"/>
                <a:gd name="T55" fmla="*/ 2147483647 h 609"/>
                <a:gd name="T56" fmla="*/ 2147483647 w 609"/>
                <a:gd name="T57" fmla="*/ 2147483647 h 609"/>
                <a:gd name="T58" fmla="*/ 2147483647 w 609"/>
                <a:gd name="T59" fmla="*/ 2147483647 h 609"/>
                <a:gd name="T60" fmla="*/ 2147483647 w 609"/>
                <a:gd name="T61" fmla="*/ 2147483647 h 609"/>
                <a:gd name="T62" fmla="*/ 2147483647 w 609"/>
                <a:gd name="T63" fmla="*/ 2147483647 h 609"/>
                <a:gd name="T64" fmla="*/ 2147483647 w 609"/>
                <a:gd name="T65" fmla="*/ 2147483647 h 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9" h="609">
                  <a:moveTo>
                    <a:pt x="304" y="608"/>
                  </a:moveTo>
                  <a:lnTo>
                    <a:pt x="244" y="602"/>
                  </a:lnTo>
                  <a:lnTo>
                    <a:pt x="184" y="586"/>
                  </a:lnTo>
                  <a:lnTo>
                    <a:pt x="136" y="554"/>
                  </a:lnTo>
                  <a:lnTo>
                    <a:pt x="87" y="521"/>
                  </a:lnTo>
                  <a:lnTo>
                    <a:pt x="49" y="472"/>
                  </a:lnTo>
                  <a:lnTo>
                    <a:pt x="22" y="423"/>
                  </a:lnTo>
                  <a:lnTo>
                    <a:pt x="5" y="363"/>
                  </a:lnTo>
                  <a:lnTo>
                    <a:pt x="0" y="304"/>
                  </a:lnTo>
                  <a:lnTo>
                    <a:pt x="5" y="244"/>
                  </a:lnTo>
                  <a:lnTo>
                    <a:pt x="22" y="184"/>
                  </a:lnTo>
                  <a:lnTo>
                    <a:pt x="49" y="136"/>
                  </a:lnTo>
                  <a:lnTo>
                    <a:pt x="87" y="92"/>
                  </a:lnTo>
                  <a:lnTo>
                    <a:pt x="136" y="54"/>
                  </a:lnTo>
                  <a:lnTo>
                    <a:pt x="184" y="27"/>
                  </a:lnTo>
                  <a:lnTo>
                    <a:pt x="244" y="5"/>
                  </a:lnTo>
                  <a:lnTo>
                    <a:pt x="304" y="0"/>
                  </a:lnTo>
                  <a:lnTo>
                    <a:pt x="363" y="5"/>
                  </a:lnTo>
                  <a:lnTo>
                    <a:pt x="418" y="27"/>
                  </a:lnTo>
                  <a:lnTo>
                    <a:pt x="472" y="54"/>
                  </a:lnTo>
                  <a:lnTo>
                    <a:pt x="515" y="92"/>
                  </a:lnTo>
                  <a:lnTo>
                    <a:pt x="553" y="136"/>
                  </a:lnTo>
                  <a:lnTo>
                    <a:pt x="580" y="184"/>
                  </a:lnTo>
                  <a:lnTo>
                    <a:pt x="597" y="244"/>
                  </a:lnTo>
                  <a:lnTo>
                    <a:pt x="608" y="304"/>
                  </a:lnTo>
                  <a:lnTo>
                    <a:pt x="597" y="363"/>
                  </a:lnTo>
                  <a:lnTo>
                    <a:pt x="580" y="423"/>
                  </a:lnTo>
                  <a:lnTo>
                    <a:pt x="553" y="472"/>
                  </a:lnTo>
                  <a:lnTo>
                    <a:pt x="515" y="521"/>
                  </a:lnTo>
                  <a:lnTo>
                    <a:pt x="472" y="554"/>
                  </a:lnTo>
                  <a:lnTo>
                    <a:pt x="418" y="586"/>
                  </a:lnTo>
                  <a:lnTo>
                    <a:pt x="363" y="602"/>
                  </a:lnTo>
                  <a:lnTo>
                    <a:pt x="304" y="608"/>
                  </a:lnTo>
                  <a:close/>
                  <a:moveTo>
                    <a:pt x="304" y="173"/>
                  </a:moveTo>
                  <a:lnTo>
                    <a:pt x="276" y="179"/>
                  </a:lnTo>
                  <a:lnTo>
                    <a:pt x="255" y="184"/>
                  </a:lnTo>
                  <a:lnTo>
                    <a:pt x="228" y="195"/>
                  </a:lnTo>
                  <a:lnTo>
                    <a:pt x="211" y="211"/>
                  </a:lnTo>
                  <a:lnTo>
                    <a:pt x="195" y="233"/>
                  </a:lnTo>
                  <a:lnTo>
                    <a:pt x="184" y="255"/>
                  </a:lnTo>
                  <a:lnTo>
                    <a:pt x="174" y="277"/>
                  </a:lnTo>
                  <a:lnTo>
                    <a:pt x="174" y="304"/>
                  </a:lnTo>
                  <a:lnTo>
                    <a:pt x="174" y="331"/>
                  </a:lnTo>
                  <a:lnTo>
                    <a:pt x="184" y="352"/>
                  </a:lnTo>
                  <a:lnTo>
                    <a:pt x="195" y="375"/>
                  </a:lnTo>
                  <a:lnTo>
                    <a:pt x="211" y="396"/>
                  </a:lnTo>
                  <a:lnTo>
                    <a:pt x="228" y="413"/>
                  </a:lnTo>
                  <a:lnTo>
                    <a:pt x="255" y="423"/>
                  </a:lnTo>
                  <a:lnTo>
                    <a:pt x="276" y="429"/>
                  </a:lnTo>
                  <a:lnTo>
                    <a:pt x="304" y="434"/>
                  </a:lnTo>
                  <a:lnTo>
                    <a:pt x="331" y="429"/>
                  </a:lnTo>
                  <a:lnTo>
                    <a:pt x="353" y="423"/>
                  </a:lnTo>
                  <a:lnTo>
                    <a:pt x="374" y="413"/>
                  </a:lnTo>
                  <a:lnTo>
                    <a:pt x="396" y="396"/>
                  </a:lnTo>
                  <a:lnTo>
                    <a:pt x="412" y="375"/>
                  </a:lnTo>
                  <a:lnTo>
                    <a:pt x="423" y="352"/>
                  </a:lnTo>
                  <a:lnTo>
                    <a:pt x="428" y="331"/>
                  </a:lnTo>
                  <a:lnTo>
                    <a:pt x="434" y="304"/>
                  </a:lnTo>
                  <a:lnTo>
                    <a:pt x="428" y="277"/>
                  </a:lnTo>
                  <a:lnTo>
                    <a:pt x="423" y="255"/>
                  </a:lnTo>
                  <a:lnTo>
                    <a:pt x="412" y="233"/>
                  </a:lnTo>
                  <a:lnTo>
                    <a:pt x="396" y="211"/>
                  </a:lnTo>
                  <a:lnTo>
                    <a:pt x="374" y="195"/>
                  </a:lnTo>
                  <a:lnTo>
                    <a:pt x="353" y="184"/>
                  </a:lnTo>
                  <a:lnTo>
                    <a:pt x="331" y="179"/>
                  </a:lnTo>
                  <a:lnTo>
                    <a:pt x="304" y="173"/>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69" name="Freeform 225"/>
            <p:cNvSpPr>
              <a:spLocks noChangeArrowheads="1"/>
            </p:cNvSpPr>
            <p:nvPr/>
          </p:nvSpPr>
          <p:spPr bwMode="auto">
            <a:xfrm>
              <a:off x="10376078" y="3618857"/>
              <a:ext cx="216673" cy="216675"/>
            </a:xfrm>
            <a:custGeom>
              <a:avLst/>
              <a:gdLst>
                <a:gd name="T0" fmla="*/ 2147483647 w 610"/>
                <a:gd name="T1" fmla="*/ 2147483647 h 605"/>
                <a:gd name="T2" fmla="*/ 2147483647 w 610"/>
                <a:gd name="T3" fmla="*/ 2147483647 h 605"/>
                <a:gd name="T4" fmla="*/ 2147483647 w 610"/>
                <a:gd name="T5" fmla="*/ 2147483647 h 605"/>
                <a:gd name="T6" fmla="*/ 2147483647 w 610"/>
                <a:gd name="T7" fmla="*/ 2147483647 h 605"/>
                <a:gd name="T8" fmla="*/ 2147483647 w 610"/>
                <a:gd name="T9" fmla="*/ 2147483647 h 605"/>
                <a:gd name="T10" fmla="*/ 2147483647 w 610"/>
                <a:gd name="T11" fmla="*/ 2147483647 h 605"/>
                <a:gd name="T12" fmla="*/ 2147483647 w 610"/>
                <a:gd name="T13" fmla="*/ 2147483647 h 605"/>
                <a:gd name="T14" fmla="*/ 2147483647 w 610"/>
                <a:gd name="T15" fmla="*/ 2147483647 h 605"/>
                <a:gd name="T16" fmla="*/ 2147483647 w 610"/>
                <a:gd name="T17" fmla="*/ 2147483647 h 605"/>
                <a:gd name="T18" fmla="*/ 2147483647 w 610"/>
                <a:gd name="T19" fmla="*/ 2147483647 h 605"/>
                <a:gd name="T20" fmla="*/ 2147483647 w 610"/>
                <a:gd name="T21" fmla="*/ 2147483647 h 605"/>
                <a:gd name="T22" fmla="*/ 2147483647 w 610"/>
                <a:gd name="T23" fmla="*/ 2147483647 h 605"/>
                <a:gd name="T24" fmla="*/ 2147483647 w 610"/>
                <a:gd name="T25" fmla="*/ 2147483647 h 605"/>
                <a:gd name="T26" fmla="*/ 2147483647 w 610"/>
                <a:gd name="T27" fmla="*/ 2147483647 h 605"/>
                <a:gd name="T28" fmla="*/ 2147483647 w 610"/>
                <a:gd name="T29" fmla="*/ 2147483647 h 605"/>
                <a:gd name="T30" fmla="*/ 2147483647 w 610"/>
                <a:gd name="T31" fmla="*/ 2147483647 h 605"/>
                <a:gd name="T32" fmla="*/ 2147483647 w 610"/>
                <a:gd name="T33" fmla="*/ 2147483647 h 605"/>
                <a:gd name="T34" fmla="*/ 2147483647 w 610"/>
                <a:gd name="T35" fmla="*/ 2147483647 h 605"/>
                <a:gd name="T36" fmla="*/ 2147483647 w 610"/>
                <a:gd name="T37" fmla="*/ 2147483647 h 605"/>
                <a:gd name="T38" fmla="*/ 2147483647 w 610"/>
                <a:gd name="T39" fmla="*/ 2147483647 h 605"/>
                <a:gd name="T40" fmla="*/ 2147483647 w 610"/>
                <a:gd name="T41" fmla="*/ 2147483647 h 605"/>
                <a:gd name="T42" fmla="*/ 2147483647 w 610"/>
                <a:gd name="T43" fmla="*/ 2147483647 h 605"/>
                <a:gd name="T44" fmla="*/ 2147483647 w 610"/>
                <a:gd name="T45" fmla="*/ 2147483647 h 605"/>
                <a:gd name="T46" fmla="*/ 2147483647 w 610"/>
                <a:gd name="T47" fmla="*/ 2147483647 h 605"/>
                <a:gd name="T48" fmla="*/ 2147483647 w 610"/>
                <a:gd name="T49" fmla="*/ 2147483647 h 605"/>
                <a:gd name="T50" fmla="*/ 2147483647 w 610"/>
                <a:gd name="T51" fmla="*/ 2147483647 h 605"/>
                <a:gd name="T52" fmla="*/ 2147483647 w 610"/>
                <a:gd name="T53" fmla="*/ 2147483647 h 605"/>
                <a:gd name="T54" fmla="*/ 2147483647 w 610"/>
                <a:gd name="T55" fmla="*/ 2147483647 h 605"/>
                <a:gd name="T56" fmla="*/ 2147483647 w 610"/>
                <a:gd name="T57" fmla="*/ 2147483647 h 605"/>
                <a:gd name="T58" fmla="*/ 2147483647 w 610"/>
                <a:gd name="T59" fmla="*/ 2147483647 h 605"/>
                <a:gd name="T60" fmla="*/ 2147483647 w 610"/>
                <a:gd name="T61" fmla="*/ 2147483647 h 605"/>
                <a:gd name="T62" fmla="*/ 2147483647 w 610"/>
                <a:gd name="T63" fmla="*/ 2147483647 h 605"/>
                <a:gd name="T64" fmla="*/ 2147483647 w 610"/>
                <a:gd name="T65" fmla="*/ 2147483647 h 6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0" h="605">
                  <a:moveTo>
                    <a:pt x="305" y="604"/>
                  </a:moveTo>
                  <a:lnTo>
                    <a:pt x="245" y="598"/>
                  </a:lnTo>
                  <a:lnTo>
                    <a:pt x="185" y="582"/>
                  </a:lnTo>
                  <a:lnTo>
                    <a:pt x="137" y="555"/>
                  </a:lnTo>
                  <a:lnTo>
                    <a:pt x="87" y="516"/>
                  </a:lnTo>
                  <a:lnTo>
                    <a:pt x="49" y="468"/>
                  </a:lnTo>
                  <a:lnTo>
                    <a:pt x="22" y="419"/>
                  </a:lnTo>
                  <a:lnTo>
                    <a:pt x="6" y="364"/>
                  </a:lnTo>
                  <a:lnTo>
                    <a:pt x="0" y="305"/>
                  </a:lnTo>
                  <a:lnTo>
                    <a:pt x="6" y="239"/>
                  </a:lnTo>
                  <a:lnTo>
                    <a:pt x="22" y="185"/>
                  </a:lnTo>
                  <a:lnTo>
                    <a:pt x="55" y="131"/>
                  </a:lnTo>
                  <a:lnTo>
                    <a:pt x="87" y="87"/>
                  </a:lnTo>
                  <a:lnTo>
                    <a:pt x="137" y="50"/>
                  </a:lnTo>
                  <a:lnTo>
                    <a:pt x="185" y="23"/>
                  </a:lnTo>
                  <a:lnTo>
                    <a:pt x="245" y="6"/>
                  </a:lnTo>
                  <a:lnTo>
                    <a:pt x="305" y="0"/>
                  </a:lnTo>
                  <a:lnTo>
                    <a:pt x="364" y="6"/>
                  </a:lnTo>
                  <a:lnTo>
                    <a:pt x="424" y="23"/>
                  </a:lnTo>
                  <a:lnTo>
                    <a:pt x="473" y="50"/>
                  </a:lnTo>
                  <a:lnTo>
                    <a:pt x="516" y="87"/>
                  </a:lnTo>
                  <a:lnTo>
                    <a:pt x="554" y="131"/>
                  </a:lnTo>
                  <a:lnTo>
                    <a:pt x="581" y="185"/>
                  </a:lnTo>
                  <a:lnTo>
                    <a:pt x="603" y="239"/>
                  </a:lnTo>
                  <a:lnTo>
                    <a:pt x="609" y="305"/>
                  </a:lnTo>
                  <a:lnTo>
                    <a:pt x="603" y="364"/>
                  </a:lnTo>
                  <a:lnTo>
                    <a:pt x="581" y="419"/>
                  </a:lnTo>
                  <a:lnTo>
                    <a:pt x="554" y="473"/>
                  </a:lnTo>
                  <a:lnTo>
                    <a:pt x="516" y="516"/>
                  </a:lnTo>
                  <a:lnTo>
                    <a:pt x="473" y="555"/>
                  </a:lnTo>
                  <a:lnTo>
                    <a:pt x="424" y="582"/>
                  </a:lnTo>
                  <a:lnTo>
                    <a:pt x="364" y="598"/>
                  </a:lnTo>
                  <a:lnTo>
                    <a:pt x="305" y="604"/>
                  </a:lnTo>
                  <a:close/>
                  <a:moveTo>
                    <a:pt x="305" y="175"/>
                  </a:moveTo>
                  <a:lnTo>
                    <a:pt x="277" y="175"/>
                  </a:lnTo>
                  <a:lnTo>
                    <a:pt x="256" y="185"/>
                  </a:lnTo>
                  <a:lnTo>
                    <a:pt x="234" y="196"/>
                  </a:lnTo>
                  <a:lnTo>
                    <a:pt x="212" y="212"/>
                  </a:lnTo>
                  <a:lnTo>
                    <a:pt x="196" y="229"/>
                  </a:lnTo>
                  <a:lnTo>
                    <a:pt x="185" y="250"/>
                  </a:lnTo>
                  <a:lnTo>
                    <a:pt x="180" y="278"/>
                  </a:lnTo>
                  <a:lnTo>
                    <a:pt x="174" y="305"/>
                  </a:lnTo>
                  <a:lnTo>
                    <a:pt x="180" y="327"/>
                  </a:lnTo>
                  <a:lnTo>
                    <a:pt x="185" y="354"/>
                  </a:lnTo>
                  <a:lnTo>
                    <a:pt x="196" y="375"/>
                  </a:lnTo>
                  <a:lnTo>
                    <a:pt x="212" y="391"/>
                  </a:lnTo>
                  <a:lnTo>
                    <a:pt x="234" y="408"/>
                  </a:lnTo>
                  <a:lnTo>
                    <a:pt x="256" y="424"/>
                  </a:lnTo>
                  <a:lnTo>
                    <a:pt x="277" y="430"/>
                  </a:lnTo>
                  <a:lnTo>
                    <a:pt x="305" y="430"/>
                  </a:lnTo>
                  <a:lnTo>
                    <a:pt x="332" y="430"/>
                  </a:lnTo>
                  <a:lnTo>
                    <a:pt x="353" y="419"/>
                  </a:lnTo>
                  <a:lnTo>
                    <a:pt x="375" y="408"/>
                  </a:lnTo>
                  <a:lnTo>
                    <a:pt x="397" y="391"/>
                  </a:lnTo>
                  <a:lnTo>
                    <a:pt x="413" y="375"/>
                  </a:lnTo>
                  <a:lnTo>
                    <a:pt x="424" y="354"/>
                  </a:lnTo>
                  <a:lnTo>
                    <a:pt x="429" y="327"/>
                  </a:lnTo>
                  <a:lnTo>
                    <a:pt x="435" y="305"/>
                  </a:lnTo>
                  <a:lnTo>
                    <a:pt x="429" y="278"/>
                  </a:lnTo>
                  <a:lnTo>
                    <a:pt x="424" y="250"/>
                  </a:lnTo>
                  <a:lnTo>
                    <a:pt x="413" y="229"/>
                  </a:lnTo>
                  <a:lnTo>
                    <a:pt x="397" y="212"/>
                  </a:lnTo>
                  <a:lnTo>
                    <a:pt x="375" y="196"/>
                  </a:lnTo>
                  <a:lnTo>
                    <a:pt x="353" y="185"/>
                  </a:lnTo>
                  <a:lnTo>
                    <a:pt x="332" y="175"/>
                  </a:lnTo>
                  <a:lnTo>
                    <a:pt x="305" y="175"/>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70" name="Freeform 226"/>
            <p:cNvSpPr>
              <a:spLocks noChangeArrowheads="1"/>
            </p:cNvSpPr>
            <p:nvPr/>
          </p:nvSpPr>
          <p:spPr bwMode="auto">
            <a:xfrm>
              <a:off x="10844562" y="3273348"/>
              <a:ext cx="216673" cy="218139"/>
            </a:xfrm>
            <a:custGeom>
              <a:avLst/>
              <a:gdLst>
                <a:gd name="T0" fmla="*/ 2147483647 w 609"/>
                <a:gd name="T1" fmla="*/ 2147483647 h 610"/>
                <a:gd name="T2" fmla="*/ 2147483647 w 609"/>
                <a:gd name="T3" fmla="*/ 2147483647 h 610"/>
                <a:gd name="T4" fmla="*/ 2147483647 w 609"/>
                <a:gd name="T5" fmla="*/ 2147483647 h 610"/>
                <a:gd name="T6" fmla="*/ 2147483647 w 609"/>
                <a:gd name="T7" fmla="*/ 2147483647 h 610"/>
                <a:gd name="T8" fmla="*/ 2147483647 w 609"/>
                <a:gd name="T9" fmla="*/ 2147483647 h 610"/>
                <a:gd name="T10" fmla="*/ 2147483647 w 609"/>
                <a:gd name="T11" fmla="*/ 2147483647 h 610"/>
                <a:gd name="T12" fmla="*/ 2147483647 w 609"/>
                <a:gd name="T13" fmla="*/ 2147483647 h 610"/>
                <a:gd name="T14" fmla="*/ 2147483647 w 609"/>
                <a:gd name="T15" fmla="*/ 2147483647 h 610"/>
                <a:gd name="T16" fmla="*/ 2147483647 w 609"/>
                <a:gd name="T17" fmla="*/ 2147483647 h 610"/>
                <a:gd name="T18" fmla="*/ 2147483647 w 609"/>
                <a:gd name="T19" fmla="*/ 2147483647 h 610"/>
                <a:gd name="T20" fmla="*/ 2147483647 w 609"/>
                <a:gd name="T21" fmla="*/ 2147483647 h 610"/>
                <a:gd name="T22" fmla="*/ 2147483647 w 609"/>
                <a:gd name="T23" fmla="*/ 2147483647 h 610"/>
                <a:gd name="T24" fmla="*/ 2147483647 w 609"/>
                <a:gd name="T25" fmla="*/ 2147483647 h 610"/>
                <a:gd name="T26" fmla="*/ 2147483647 w 609"/>
                <a:gd name="T27" fmla="*/ 2147483647 h 610"/>
                <a:gd name="T28" fmla="*/ 2147483647 w 609"/>
                <a:gd name="T29" fmla="*/ 2147483647 h 610"/>
                <a:gd name="T30" fmla="*/ 2147483647 w 609"/>
                <a:gd name="T31" fmla="*/ 2147483647 h 610"/>
                <a:gd name="T32" fmla="*/ 2147483647 w 609"/>
                <a:gd name="T33" fmla="*/ 2147483647 h 610"/>
                <a:gd name="T34" fmla="*/ 2147483647 w 609"/>
                <a:gd name="T35" fmla="*/ 2147483647 h 610"/>
                <a:gd name="T36" fmla="*/ 2147483647 w 609"/>
                <a:gd name="T37" fmla="*/ 2147483647 h 610"/>
                <a:gd name="T38" fmla="*/ 2147483647 w 609"/>
                <a:gd name="T39" fmla="*/ 2147483647 h 610"/>
                <a:gd name="T40" fmla="*/ 2147483647 w 609"/>
                <a:gd name="T41" fmla="*/ 2147483647 h 610"/>
                <a:gd name="T42" fmla="*/ 2147483647 w 609"/>
                <a:gd name="T43" fmla="*/ 2147483647 h 610"/>
                <a:gd name="T44" fmla="*/ 2147483647 w 609"/>
                <a:gd name="T45" fmla="*/ 2147483647 h 610"/>
                <a:gd name="T46" fmla="*/ 2147483647 w 609"/>
                <a:gd name="T47" fmla="*/ 2147483647 h 610"/>
                <a:gd name="T48" fmla="*/ 2147483647 w 609"/>
                <a:gd name="T49" fmla="*/ 2147483647 h 610"/>
                <a:gd name="T50" fmla="*/ 2147483647 w 609"/>
                <a:gd name="T51" fmla="*/ 2147483647 h 610"/>
                <a:gd name="T52" fmla="*/ 2147483647 w 609"/>
                <a:gd name="T53" fmla="*/ 2147483647 h 610"/>
                <a:gd name="T54" fmla="*/ 2147483647 w 609"/>
                <a:gd name="T55" fmla="*/ 2147483647 h 610"/>
                <a:gd name="T56" fmla="*/ 2147483647 w 609"/>
                <a:gd name="T57" fmla="*/ 2147483647 h 610"/>
                <a:gd name="T58" fmla="*/ 2147483647 w 609"/>
                <a:gd name="T59" fmla="*/ 2147483647 h 610"/>
                <a:gd name="T60" fmla="*/ 2147483647 w 609"/>
                <a:gd name="T61" fmla="*/ 2147483647 h 610"/>
                <a:gd name="T62" fmla="*/ 2147483647 w 609"/>
                <a:gd name="T63" fmla="*/ 2147483647 h 610"/>
                <a:gd name="T64" fmla="*/ 2147483647 w 609"/>
                <a:gd name="T65" fmla="*/ 2147483647 h 6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9" h="610">
                  <a:moveTo>
                    <a:pt x="304" y="609"/>
                  </a:moveTo>
                  <a:lnTo>
                    <a:pt x="244" y="603"/>
                  </a:lnTo>
                  <a:lnTo>
                    <a:pt x="184" y="587"/>
                  </a:lnTo>
                  <a:lnTo>
                    <a:pt x="136" y="554"/>
                  </a:lnTo>
                  <a:lnTo>
                    <a:pt x="92" y="522"/>
                  </a:lnTo>
                  <a:lnTo>
                    <a:pt x="55" y="473"/>
                  </a:lnTo>
                  <a:lnTo>
                    <a:pt x="27" y="424"/>
                  </a:lnTo>
                  <a:lnTo>
                    <a:pt x="5" y="364"/>
                  </a:lnTo>
                  <a:lnTo>
                    <a:pt x="0" y="304"/>
                  </a:lnTo>
                  <a:lnTo>
                    <a:pt x="5" y="245"/>
                  </a:lnTo>
                  <a:lnTo>
                    <a:pt x="27" y="190"/>
                  </a:lnTo>
                  <a:lnTo>
                    <a:pt x="55" y="136"/>
                  </a:lnTo>
                  <a:lnTo>
                    <a:pt x="92" y="93"/>
                  </a:lnTo>
                  <a:lnTo>
                    <a:pt x="136" y="54"/>
                  </a:lnTo>
                  <a:lnTo>
                    <a:pt x="184" y="27"/>
                  </a:lnTo>
                  <a:lnTo>
                    <a:pt x="244" y="11"/>
                  </a:lnTo>
                  <a:lnTo>
                    <a:pt x="304" y="0"/>
                  </a:lnTo>
                  <a:lnTo>
                    <a:pt x="363" y="11"/>
                  </a:lnTo>
                  <a:lnTo>
                    <a:pt x="423" y="27"/>
                  </a:lnTo>
                  <a:lnTo>
                    <a:pt x="472" y="54"/>
                  </a:lnTo>
                  <a:lnTo>
                    <a:pt x="515" y="93"/>
                  </a:lnTo>
                  <a:lnTo>
                    <a:pt x="554" y="136"/>
                  </a:lnTo>
                  <a:lnTo>
                    <a:pt x="581" y="190"/>
                  </a:lnTo>
                  <a:lnTo>
                    <a:pt x="603" y="245"/>
                  </a:lnTo>
                  <a:lnTo>
                    <a:pt x="608" y="304"/>
                  </a:lnTo>
                  <a:lnTo>
                    <a:pt x="603" y="364"/>
                  </a:lnTo>
                  <a:lnTo>
                    <a:pt x="581" y="424"/>
                  </a:lnTo>
                  <a:lnTo>
                    <a:pt x="554" y="473"/>
                  </a:lnTo>
                  <a:lnTo>
                    <a:pt x="515" y="522"/>
                  </a:lnTo>
                  <a:lnTo>
                    <a:pt x="472" y="554"/>
                  </a:lnTo>
                  <a:lnTo>
                    <a:pt x="423" y="587"/>
                  </a:lnTo>
                  <a:lnTo>
                    <a:pt x="363" y="603"/>
                  </a:lnTo>
                  <a:lnTo>
                    <a:pt x="304" y="609"/>
                  </a:lnTo>
                  <a:close/>
                  <a:moveTo>
                    <a:pt x="304" y="174"/>
                  </a:moveTo>
                  <a:lnTo>
                    <a:pt x="277" y="179"/>
                  </a:lnTo>
                  <a:lnTo>
                    <a:pt x="255" y="185"/>
                  </a:lnTo>
                  <a:lnTo>
                    <a:pt x="234" y="195"/>
                  </a:lnTo>
                  <a:lnTo>
                    <a:pt x="211" y="212"/>
                  </a:lnTo>
                  <a:lnTo>
                    <a:pt x="195" y="234"/>
                  </a:lnTo>
                  <a:lnTo>
                    <a:pt x="184" y="255"/>
                  </a:lnTo>
                  <a:lnTo>
                    <a:pt x="179" y="277"/>
                  </a:lnTo>
                  <a:lnTo>
                    <a:pt x="174" y="304"/>
                  </a:lnTo>
                  <a:lnTo>
                    <a:pt x="179" y="332"/>
                  </a:lnTo>
                  <a:lnTo>
                    <a:pt x="184" y="353"/>
                  </a:lnTo>
                  <a:lnTo>
                    <a:pt x="195" y="380"/>
                  </a:lnTo>
                  <a:lnTo>
                    <a:pt x="211" y="397"/>
                  </a:lnTo>
                  <a:lnTo>
                    <a:pt x="234" y="413"/>
                  </a:lnTo>
                  <a:lnTo>
                    <a:pt x="255" y="424"/>
                  </a:lnTo>
                  <a:lnTo>
                    <a:pt x="277" y="434"/>
                  </a:lnTo>
                  <a:lnTo>
                    <a:pt x="304" y="434"/>
                  </a:lnTo>
                  <a:lnTo>
                    <a:pt x="331" y="434"/>
                  </a:lnTo>
                  <a:lnTo>
                    <a:pt x="353" y="424"/>
                  </a:lnTo>
                  <a:lnTo>
                    <a:pt x="375" y="413"/>
                  </a:lnTo>
                  <a:lnTo>
                    <a:pt x="396" y="397"/>
                  </a:lnTo>
                  <a:lnTo>
                    <a:pt x="413" y="380"/>
                  </a:lnTo>
                  <a:lnTo>
                    <a:pt x="423" y="353"/>
                  </a:lnTo>
                  <a:lnTo>
                    <a:pt x="429" y="332"/>
                  </a:lnTo>
                  <a:lnTo>
                    <a:pt x="434" y="304"/>
                  </a:lnTo>
                  <a:lnTo>
                    <a:pt x="429" y="277"/>
                  </a:lnTo>
                  <a:lnTo>
                    <a:pt x="423" y="255"/>
                  </a:lnTo>
                  <a:lnTo>
                    <a:pt x="413" y="234"/>
                  </a:lnTo>
                  <a:lnTo>
                    <a:pt x="396" y="212"/>
                  </a:lnTo>
                  <a:lnTo>
                    <a:pt x="375" y="195"/>
                  </a:lnTo>
                  <a:lnTo>
                    <a:pt x="353" y="185"/>
                  </a:lnTo>
                  <a:lnTo>
                    <a:pt x="331" y="179"/>
                  </a:lnTo>
                  <a:lnTo>
                    <a:pt x="304" y="174"/>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71" name="Freeform 227"/>
            <p:cNvSpPr>
              <a:spLocks noChangeArrowheads="1"/>
            </p:cNvSpPr>
            <p:nvPr/>
          </p:nvSpPr>
          <p:spPr bwMode="auto">
            <a:xfrm>
              <a:off x="10844562" y="4858885"/>
              <a:ext cx="216673" cy="216675"/>
            </a:xfrm>
            <a:custGeom>
              <a:avLst/>
              <a:gdLst>
                <a:gd name="T0" fmla="*/ 2147483647 w 609"/>
                <a:gd name="T1" fmla="*/ 2147483647 h 604"/>
                <a:gd name="T2" fmla="*/ 2147483647 w 609"/>
                <a:gd name="T3" fmla="*/ 2147483647 h 604"/>
                <a:gd name="T4" fmla="*/ 2147483647 w 609"/>
                <a:gd name="T5" fmla="*/ 2147483647 h 604"/>
                <a:gd name="T6" fmla="*/ 2147483647 w 609"/>
                <a:gd name="T7" fmla="*/ 2147483647 h 604"/>
                <a:gd name="T8" fmla="*/ 2147483647 w 609"/>
                <a:gd name="T9" fmla="*/ 2147483647 h 604"/>
                <a:gd name="T10" fmla="*/ 2147483647 w 609"/>
                <a:gd name="T11" fmla="*/ 2147483647 h 604"/>
                <a:gd name="T12" fmla="*/ 2147483647 w 609"/>
                <a:gd name="T13" fmla="*/ 2147483647 h 604"/>
                <a:gd name="T14" fmla="*/ 2147483647 w 609"/>
                <a:gd name="T15" fmla="*/ 2147483647 h 604"/>
                <a:gd name="T16" fmla="*/ 2147483647 w 609"/>
                <a:gd name="T17" fmla="*/ 2147483647 h 604"/>
                <a:gd name="T18" fmla="*/ 2147483647 w 609"/>
                <a:gd name="T19" fmla="*/ 2147483647 h 604"/>
                <a:gd name="T20" fmla="*/ 2147483647 w 609"/>
                <a:gd name="T21" fmla="*/ 2147483647 h 604"/>
                <a:gd name="T22" fmla="*/ 2147483647 w 609"/>
                <a:gd name="T23" fmla="*/ 2147483647 h 604"/>
                <a:gd name="T24" fmla="*/ 2147483647 w 609"/>
                <a:gd name="T25" fmla="*/ 2147483647 h 604"/>
                <a:gd name="T26" fmla="*/ 2147483647 w 609"/>
                <a:gd name="T27" fmla="*/ 2147483647 h 604"/>
                <a:gd name="T28" fmla="*/ 2147483647 w 609"/>
                <a:gd name="T29" fmla="*/ 2147483647 h 604"/>
                <a:gd name="T30" fmla="*/ 2147483647 w 609"/>
                <a:gd name="T31" fmla="*/ 2147483647 h 604"/>
                <a:gd name="T32" fmla="*/ 2147483647 w 609"/>
                <a:gd name="T33" fmla="*/ 2147483647 h 604"/>
                <a:gd name="T34" fmla="*/ 2147483647 w 609"/>
                <a:gd name="T35" fmla="*/ 2147483647 h 604"/>
                <a:gd name="T36" fmla="*/ 2147483647 w 609"/>
                <a:gd name="T37" fmla="*/ 2147483647 h 604"/>
                <a:gd name="T38" fmla="*/ 2147483647 w 609"/>
                <a:gd name="T39" fmla="*/ 2147483647 h 604"/>
                <a:gd name="T40" fmla="*/ 2147483647 w 609"/>
                <a:gd name="T41" fmla="*/ 2147483647 h 604"/>
                <a:gd name="T42" fmla="*/ 2147483647 w 609"/>
                <a:gd name="T43" fmla="*/ 2147483647 h 604"/>
                <a:gd name="T44" fmla="*/ 2147483647 w 609"/>
                <a:gd name="T45" fmla="*/ 2147483647 h 604"/>
                <a:gd name="T46" fmla="*/ 2147483647 w 609"/>
                <a:gd name="T47" fmla="*/ 2147483647 h 604"/>
                <a:gd name="T48" fmla="*/ 2147483647 w 609"/>
                <a:gd name="T49" fmla="*/ 2147483647 h 604"/>
                <a:gd name="T50" fmla="*/ 2147483647 w 609"/>
                <a:gd name="T51" fmla="*/ 2147483647 h 604"/>
                <a:gd name="T52" fmla="*/ 2147483647 w 609"/>
                <a:gd name="T53" fmla="*/ 2147483647 h 604"/>
                <a:gd name="T54" fmla="*/ 2147483647 w 609"/>
                <a:gd name="T55" fmla="*/ 2147483647 h 604"/>
                <a:gd name="T56" fmla="*/ 2147483647 w 609"/>
                <a:gd name="T57" fmla="*/ 2147483647 h 604"/>
                <a:gd name="T58" fmla="*/ 2147483647 w 609"/>
                <a:gd name="T59" fmla="*/ 2147483647 h 604"/>
                <a:gd name="T60" fmla="*/ 2147483647 w 609"/>
                <a:gd name="T61" fmla="*/ 2147483647 h 604"/>
                <a:gd name="T62" fmla="*/ 2147483647 w 609"/>
                <a:gd name="T63" fmla="*/ 2147483647 h 604"/>
                <a:gd name="T64" fmla="*/ 2147483647 w 609"/>
                <a:gd name="T65" fmla="*/ 2147483647 h 6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9" h="604">
                  <a:moveTo>
                    <a:pt x="304" y="603"/>
                  </a:moveTo>
                  <a:lnTo>
                    <a:pt x="244" y="597"/>
                  </a:lnTo>
                  <a:lnTo>
                    <a:pt x="184" y="581"/>
                  </a:lnTo>
                  <a:lnTo>
                    <a:pt x="136" y="553"/>
                  </a:lnTo>
                  <a:lnTo>
                    <a:pt x="87" y="516"/>
                  </a:lnTo>
                  <a:lnTo>
                    <a:pt x="55" y="472"/>
                  </a:lnTo>
                  <a:lnTo>
                    <a:pt x="22" y="418"/>
                  </a:lnTo>
                  <a:lnTo>
                    <a:pt x="5" y="364"/>
                  </a:lnTo>
                  <a:lnTo>
                    <a:pt x="0" y="304"/>
                  </a:lnTo>
                  <a:lnTo>
                    <a:pt x="5" y="239"/>
                  </a:lnTo>
                  <a:lnTo>
                    <a:pt x="22" y="185"/>
                  </a:lnTo>
                  <a:lnTo>
                    <a:pt x="55" y="130"/>
                  </a:lnTo>
                  <a:lnTo>
                    <a:pt x="87" y="87"/>
                  </a:lnTo>
                  <a:lnTo>
                    <a:pt x="136" y="49"/>
                  </a:lnTo>
                  <a:lnTo>
                    <a:pt x="184" y="21"/>
                  </a:lnTo>
                  <a:lnTo>
                    <a:pt x="244" y="5"/>
                  </a:lnTo>
                  <a:lnTo>
                    <a:pt x="304" y="0"/>
                  </a:lnTo>
                  <a:lnTo>
                    <a:pt x="363" y="5"/>
                  </a:lnTo>
                  <a:lnTo>
                    <a:pt x="423" y="21"/>
                  </a:lnTo>
                  <a:lnTo>
                    <a:pt x="472" y="49"/>
                  </a:lnTo>
                  <a:lnTo>
                    <a:pt x="515" y="87"/>
                  </a:lnTo>
                  <a:lnTo>
                    <a:pt x="554" y="130"/>
                  </a:lnTo>
                  <a:lnTo>
                    <a:pt x="581" y="185"/>
                  </a:lnTo>
                  <a:lnTo>
                    <a:pt x="603" y="239"/>
                  </a:lnTo>
                  <a:lnTo>
                    <a:pt x="608" y="304"/>
                  </a:lnTo>
                  <a:lnTo>
                    <a:pt x="603" y="364"/>
                  </a:lnTo>
                  <a:lnTo>
                    <a:pt x="581" y="418"/>
                  </a:lnTo>
                  <a:lnTo>
                    <a:pt x="554" y="472"/>
                  </a:lnTo>
                  <a:lnTo>
                    <a:pt x="515" y="516"/>
                  </a:lnTo>
                  <a:lnTo>
                    <a:pt x="472" y="553"/>
                  </a:lnTo>
                  <a:lnTo>
                    <a:pt x="423" y="581"/>
                  </a:lnTo>
                  <a:lnTo>
                    <a:pt x="363" y="597"/>
                  </a:lnTo>
                  <a:lnTo>
                    <a:pt x="304" y="603"/>
                  </a:lnTo>
                  <a:close/>
                  <a:moveTo>
                    <a:pt x="304" y="174"/>
                  </a:moveTo>
                  <a:lnTo>
                    <a:pt x="277" y="174"/>
                  </a:lnTo>
                  <a:lnTo>
                    <a:pt x="255" y="185"/>
                  </a:lnTo>
                  <a:lnTo>
                    <a:pt x="234" y="195"/>
                  </a:lnTo>
                  <a:lnTo>
                    <a:pt x="211" y="212"/>
                  </a:lnTo>
                  <a:lnTo>
                    <a:pt x="195" y="228"/>
                  </a:lnTo>
                  <a:lnTo>
                    <a:pt x="184" y="249"/>
                  </a:lnTo>
                  <a:lnTo>
                    <a:pt x="179" y="277"/>
                  </a:lnTo>
                  <a:lnTo>
                    <a:pt x="174" y="304"/>
                  </a:lnTo>
                  <a:lnTo>
                    <a:pt x="179" y="326"/>
                  </a:lnTo>
                  <a:lnTo>
                    <a:pt x="184" y="353"/>
                  </a:lnTo>
                  <a:lnTo>
                    <a:pt x="195" y="374"/>
                  </a:lnTo>
                  <a:lnTo>
                    <a:pt x="211" y="391"/>
                  </a:lnTo>
                  <a:lnTo>
                    <a:pt x="234" y="407"/>
                  </a:lnTo>
                  <a:lnTo>
                    <a:pt x="255" y="424"/>
                  </a:lnTo>
                  <a:lnTo>
                    <a:pt x="277" y="429"/>
                  </a:lnTo>
                  <a:lnTo>
                    <a:pt x="304" y="429"/>
                  </a:lnTo>
                  <a:lnTo>
                    <a:pt x="331" y="429"/>
                  </a:lnTo>
                  <a:lnTo>
                    <a:pt x="353" y="424"/>
                  </a:lnTo>
                  <a:lnTo>
                    <a:pt x="375" y="407"/>
                  </a:lnTo>
                  <a:lnTo>
                    <a:pt x="396" y="391"/>
                  </a:lnTo>
                  <a:lnTo>
                    <a:pt x="413" y="374"/>
                  </a:lnTo>
                  <a:lnTo>
                    <a:pt x="423" y="353"/>
                  </a:lnTo>
                  <a:lnTo>
                    <a:pt x="429" y="326"/>
                  </a:lnTo>
                  <a:lnTo>
                    <a:pt x="434" y="304"/>
                  </a:lnTo>
                  <a:lnTo>
                    <a:pt x="429" y="277"/>
                  </a:lnTo>
                  <a:lnTo>
                    <a:pt x="423" y="249"/>
                  </a:lnTo>
                  <a:lnTo>
                    <a:pt x="413" y="228"/>
                  </a:lnTo>
                  <a:lnTo>
                    <a:pt x="396" y="212"/>
                  </a:lnTo>
                  <a:lnTo>
                    <a:pt x="375" y="195"/>
                  </a:lnTo>
                  <a:lnTo>
                    <a:pt x="353" y="185"/>
                  </a:lnTo>
                  <a:lnTo>
                    <a:pt x="331" y="174"/>
                  </a:lnTo>
                  <a:lnTo>
                    <a:pt x="304" y="174"/>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72" name="Freeform 228"/>
            <p:cNvSpPr>
              <a:spLocks noChangeArrowheads="1"/>
            </p:cNvSpPr>
            <p:nvPr/>
          </p:nvSpPr>
          <p:spPr bwMode="auto">
            <a:xfrm>
              <a:off x="10532728" y="3848708"/>
              <a:ext cx="216673" cy="216675"/>
            </a:xfrm>
            <a:custGeom>
              <a:avLst/>
              <a:gdLst>
                <a:gd name="T0" fmla="*/ 2147483647 w 603"/>
                <a:gd name="T1" fmla="*/ 2147483647 h 610"/>
                <a:gd name="T2" fmla="*/ 2147483647 w 603"/>
                <a:gd name="T3" fmla="*/ 2147483647 h 610"/>
                <a:gd name="T4" fmla="*/ 2147483647 w 603"/>
                <a:gd name="T5" fmla="*/ 2147483647 h 610"/>
                <a:gd name="T6" fmla="*/ 2147483647 w 603"/>
                <a:gd name="T7" fmla="*/ 2147483647 h 610"/>
                <a:gd name="T8" fmla="*/ 2147483647 w 603"/>
                <a:gd name="T9" fmla="*/ 2147483647 h 610"/>
                <a:gd name="T10" fmla="*/ 2147483647 w 603"/>
                <a:gd name="T11" fmla="*/ 2147483647 h 610"/>
                <a:gd name="T12" fmla="*/ 2147483647 w 603"/>
                <a:gd name="T13" fmla="*/ 2147483647 h 610"/>
                <a:gd name="T14" fmla="*/ 2147483647 w 603"/>
                <a:gd name="T15" fmla="*/ 2147483647 h 610"/>
                <a:gd name="T16" fmla="*/ 2147483647 w 603"/>
                <a:gd name="T17" fmla="*/ 2147483647 h 610"/>
                <a:gd name="T18" fmla="*/ 2147483647 w 603"/>
                <a:gd name="T19" fmla="*/ 2147483647 h 610"/>
                <a:gd name="T20" fmla="*/ 2147483647 w 603"/>
                <a:gd name="T21" fmla="*/ 2147483647 h 610"/>
                <a:gd name="T22" fmla="*/ 2147483647 w 603"/>
                <a:gd name="T23" fmla="*/ 2147483647 h 610"/>
                <a:gd name="T24" fmla="*/ 2147483647 w 603"/>
                <a:gd name="T25" fmla="*/ 2147483647 h 610"/>
                <a:gd name="T26" fmla="*/ 2147483647 w 603"/>
                <a:gd name="T27" fmla="*/ 2147483647 h 610"/>
                <a:gd name="T28" fmla="*/ 2147483647 w 603"/>
                <a:gd name="T29" fmla="*/ 2147483647 h 610"/>
                <a:gd name="T30" fmla="*/ 2147483647 w 603"/>
                <a:gd name="T31" fmla="*/ 2147483647 h 610"/>
                <a:gd name="T32" fmla="*/ 2147483647 w 603"/>
                <a:gd name="T33" fmla="*/ 2147483647 h 610"/>
                <a:gd name="T34" fmla="*/ 2147483647 w 603"/>
                <a:gd name="T35" fmla="*/ 2147483647 h 610"/>
                <a:gd name="T36" fmla="*/ 2147483647 w 603"/>
                <a:gd name="T37" fmla="*/ 2147483647 h 610"/>
                <a:gd name="T38" fmla="*/ 2147483647 w 603"/>
                <a:gd name="T39" fmla="*/ 2147483647 h 610"/>
                <a:gd name="T40" fmla="*/ 2147483647 w 603"/>
                <a:gd name="T41" fmla="*/ 2147483647 h 610"/>
                <a:gd name="T42" fmla="*/ 2147483647 w 603"/>
                <a:gd name="T43" fmla="*/ 2147483647 h 610"/>
                <a:gd name="T44" fmla="*/ 2147483647 w 603"/>
                <a:gd name="T45" fmla="*/ 2147483647 h 610"/>
                <a:gd name="T46" fmla="*/ 2147483647 w 603"/>
                <a:gd name="T47" fmla="*/ 2147483647 h 610"/>
                <a:gd name="T48" fmla="*/ 2147483647 w 603"/>
                <a:gd name="T49" fmla="*/ 2147483647 h 610"/>
                <a:gd name="T50" fmla="*/ 2147483647 w 603"/>
                <a:gd name="T51" fmla="*/ 2147483647 h 610"/>
                <a:gd name="T52" fmla="*/ 2147483647 w 603"/>
                <a:gd name="T53" fmla="*/ 2147483647 h 610"/>
                <a:gd name="T54" fmla="*/ 2147483647 w 603"/>
                <a:gd name="T55" fmla="*/ 2147483647 h 610"/>
                <a:gd name="T56" fmla="*/ 2147483647 w 603"/>
                <a:gd name="T57" fmla="*/ 2147483647 h 610"/>
                <a:gd name="T58" fmla="*/ 2147483647 w 603"/>
                <a:gd name="T59" fmla="*/ 2147483647 h 610"/>
                <a:gd name="T60" fmla="*/ 2147483647 w 603"/>
                <a:gd name="T61" fmla="*/ 2147483647 h 610"/>
                <a:gd name="T62" fmla="*/ 2147483647 w 603"/>
                <a:gd name="T63" fmla="*/ 2147483647 h 610"/>
                <a:gd name="T64" fmla="*/ 2147483647 w 603"/>
                <a:gd name="T65" fmla="*/ 2147483647 h 6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3" h="610">
                  <a:moveTo>
                    <a:pt x="304" y="609"/>
                  </a:moveTo>
                  <a:lnTo>
                    <a:pt x="244" y="603"/>
                  </a:lnTo>
                  <a:lnTo>
                    <a:pt x="185" y="581"/>
                  </a:lnTo>
                  <a:lnTo>
                    <a:pt x="135" y="554"/>
                  </a:lnTo>
                  <a:lnTo>
                    <a:pt x="87" y="517"/>
                  </a:lnTo>
                  <a:lnTo>
                    <a:pt x="49" y="473"/>
                  </a:lnTo>
                  <a:lnTo>
                    <a:pt x="22" y="419"/>
                  </a:lnTo>
                  <a:lnTo>
                    <a:pt x="6" y="364"/>
                  </a:lnTo>
                  <a:lnTo>
                    <a:pt x="0" y="305"/>
                  </a:lnTo>
                  <a:lnTo>
                    <a:pt x="6" y="244"/>
                  </a:lnTo>
                  <a:lnTo>
                    <a:pt x="22" y="185"/>
                  </a:lnTo>
                  <a:lnTo>
                    <a:pt x="49" y="136"/>
                  </a:lnTo>
                  <a:lnTo>
                    <a:pt x="87" y="87"/>
                  </a:lnTo>
                  <a:lnTo>
                    <a:pt x="130" y="55"/>
                  </a:lnTo>
                  <a:lnTo>
                    <a:pt x="185" y="22"/>
                  </a:lnTo>
                  <a:lnTo>
                    <a:pt x="239" y="5"/>
                  </a:lnTo>
                  <a:lnTo>
                    <a:pt x="304" y="0"/>
                  </a:lnTo>
                  <a:lnTo>
                    <a:pt x="364" y="5"/>
                  </a:lnTo>
                  <a:lnTo>
                    <a:pt x="418" y="22"/>
                  </a:lnTo>
                  <a:lnTo>
                    <a:pt x="472" y="55"/>
                  </a:lnTo>
                  <a:lnTo>
                    <a:pt x="516" y="87"/>
                  </a:lnTo>
                  <a:lnTo>
                    <a:pt x="554" y="136"/>
                  </a:lnTo>
                  <a:lnTo>
                    <a:pt x="581" y="185"/>
                  </a:lnTo>
                  <a:lnTo>
                    <a:pt x="597" y="244"/>
                  </a:lnTo>
                  <a:lnTo>
                    <a:pt x="602" y="305"/>
                  </a:lnTo>
                  <a:lnTo>
                    <a:pt x="597" y="364"/>
                  </a:lnTo>
                  <a:lnTo>
                    <a:pt x="581" y="424"/>
                  </a:lnTo>
                  <a:lnTo>
                    <a:pt x="554" y="473"/>
                  </a:lnTo>
                  <a:lnTo>
                    <a:pt x="516" y="517"/>
                  </a:lnTo>
                  <a:lnTo>
                    <a:pt x="472" y="554"/>
                  </a:lnTo>
                  <a:lnTo>
                    <a:pt x="418" y="581"/>
                  </a:lnTo>
                  <a:lnTo>
                    <a:pt x="364" y="598"/>
                  </a:lnTo>
                  <a:lnTo>
                    <a:pt x="304" y="609"/>
                  </a:lnTo>
                  <a:close/>
                  <a:moveTo>
                    <a:pt x="304" y="174"/>
                  </a:moveTo>
                  <a:lnTo>
                    <a:pt x="277" y="174"/>
                  </a:lnTo>
                  <a:lnTo>
                    <a:pt x="250" y="185"/>
                  </a:lnTo>
                  <a:lnTo>
                    <a:pt x="228" y="196"/>
                  </a:lnTo>
                  <a:lnTo>
                    <a:pt x="212" y="212"/>
                  </a:lnTo>
                  <a:lnTo>
                    <a:pt x="195" y="228"/>
                  </a:lnTo>
                  <a:lnTo>
                    <a:pt x="185" y="255"/>
                  </a:lnTo>
                  <a:lnTo>
                    <a:pt x="174" y="277"/>
                  </a:lnTo>
                  <a:lnTo>
                    <a:pt x="174" y="305"/>
                  </a:lnTo>
                  <a:lnTo>
                    <a:pt x="174" y="326"/>
                  </a:lnTo>
                  <a:lnTo>
                    <a:pt x="185" y="353"/>
                  </a:lnTo>
                  <a:lnTo>
                    <a:pt x="195" y="375"/>
                  </a:lnTo>
                  <a:lnTo>
                    <a:pt x="212" y="396"/>
                  </a:lnTo>
                  <a:lnTo>
                    <a:pt x="228" y="413"/>
                  </a:lnTo>
                  <a:lnTo>
                    <a:pt x="250" y="424"/>
                  </a:lnTo>
                  <a:lnTo>
                    <a:pt x="277" y="429"/>
                  </a:lnTo>
                  <a:lnTo>
                    <a:pt x="304" y="435"/>
                  </a:lnTo>
                  <a:lnTo>
                    <a:pt x="331" y="429"/>
                  </a:lnTo>
                  <a:lnTo>
                    <a:pt x="353" y="424"/>
                  </a:lnTo>
                  <a:lnTo>
                    <a:pt x="374" y="413"/>
                  </a:lnTo>
                  <a:lnTo>
                    <a:pt x="396" y="396"/>
                  </a:lnTo>
                  <a:lnTo>
                    <a:pt x="407" y="375"/>
                  </a:lnTo>
                  <a:lnTo>
                    <a:pt x="423" y="353"/>
                  </a:lnTo>
                  <a:lnTo>
                    <a:pt x="429" y="332"/>
                  </a:lnTo>
                  <a:lnTo>
                    <a:pt x="429" y="305"/>
                  </a:lnTo>
                  <a:lnTo>
                    <a:pt x="429" y="277"/>
                  </a:lnTo>
                  <a:lnTo>
                    <a:pt x="423" y="255"/>
                  </a:lnTo>
                  <a:lnTo>
                    <a:pt x="407" y="228"/>
                  </a:lnTo>
                  <a:lnTo>
                    <a:pt x="391" y="212"/>
                  </a:lnTo>
                  <a:lnTo>
                    <a:pt x="374" y="196"/>
                  </a:lnTo>
                  <a:lnTo>
                    <a:pt x="353" y="185"/>
                  </a:lnTo>
                  <a:lnTo>
                    <a:pt x="326" y="174"/>
                  </a:lnTo>
                  <a:lnTo>
                    <a:pt x="304" y="174"/>
                  </a:lnTo>
                  <a:close/>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73" name="Freeform 229"/>
            <p:cNvSpPr>
              <a:spLocks noChangeArrowheads="1"/>
            </p:cNvSpPr>
            <p:nvPr/>
          </p:nvSpPr>
          <p:spPr bwMode="auto">
            <a:xfrm>
              <a:off x="11777136" y="3735979"/>
              <a:ext cx="218137" cy="216675"/>
            </a:xfrm>
            <a:custGeom>
              <a:avLst/>
              <a:gdLst>
                <a:gd name="T0" fmla="*/ 2147483647 w 609"/>
                <a:gd name="T1" fmla="*/ 2147483647 h 610"/>
                <a:gd name="T2" fmla="*/ 2147483647 w 609"/>
                <a:gd name="T3" fmla="*/ 2147483647 h 610"/>
                <a:gd name="T4" fmla="*/ 2147483647 w 609"/>
                <a:gd name="T5" fmla="*/ 2147483647 h 610"/>
                <a:gd name="T6" fmla="*/ 2147483647 w 609"/>
                <a:gd name="T7" fmla="*/ 2147483647 h 610"/>
                <a:gd name="T8" fmla="*/ 2147483647 w 609"/>
                <a:gd name="T9" fmla="*/ 2147483647 h 610"/>
                <a:gd name="T10" fmla="*/ 2147483647 w 609"/>
                <a:gd name="T11" fmla="*/ 2147483647 h 610"/>
                <a:gd name="T12" fmla="*/ 2147483647 w 609"/>
                <a:gd name="T13" fmla="*/ 2147483647 h 610"/>
                <a:gd name="T14" fmla="*/ 2147483647 w 609"/>
                <a:gd name="T15" fmla="*/ 2147483647 h 610"/>
                <a:gd name="T16" fmla="*/ 2147483647 w 609"/>
                <a:gd name="T17" fmla="*/ 2147483647 h 610"/>
                <a:gd name="T18" fmla="*/ 2147483647 w 609"/>
                <a:gd name="T19" fmla="*/ 2147483647 h 610"/>
                <a:gd name="T20" fmla="*/ 2147483647 w 609"/>
                <a:gd name="T21" fmla="*/ 2147483647 h 610"/>
                <a:gd name="T22" fmla="*/ 2147483647 w 609"/>
                <a:gd name="T23" fmla="*/ 2147483647 h 610"/>
                <a:gd name="T24" fmla="*/ 2147483647 w 609"/>
                <a:gd name="T25" fmla="*/ 2147483647 h 610"/>
                <a:gd name="T26" fmla="*/ 2147483647 w 609"/>
                <a:gd name="T27" fmla="*/ 2147483647 h 610"/>
                <a:gd name="T28" fmla="*/ 2147483647 w 609"/>
                <a:gd name="T29" fmla="*/ 2147483647 h 610"/>
                <a:gd name="T30" fmla="*/ 2147483647 w 609"/>
                <a:gd name="T31" fmla="*/ 2147483647 h 610"/>
                <a:gd name="T32" fmla="*/ 2147483647 w 609"/>
                <a:gd name="T33" fmla="*/ 2147483647 h 610"/>
                <a:gd name="T34" fmla="*/ 2147483647 w 609"/>
                <a:gd name="T35" fmla="*/ 2147483647 h 610"/>
                <a:gd name="T36" fmla="*/ 2147483647 w 609"/>
                <a:gd name="T37" fmla="*/ 2147483647 h 610"/>
                <a:gd name="T38" fmla="*/ 2147483647 w 609"/>
                <a:gd name="T39" fmla="*/ 2147483647 h 610"/>
                <a:gd name="T40" fmla="*/ 2147483647 w 609"/>
                <a:gd name="T41" fmla="*/ 2147483647 h 610"/>
                <a:gd name="T42" fmla="*/ 2147483647 w 609"/>
                <a:gd name="T43" fmla="*/ 2147483647 h 610"/>
                <a:gd name="T44" fmla="*/ 2147483647 w 609"/>
                <a:gd name="T45" fmla="*/ 2147483647 h 610"/>
                <a:gd name="T46" fmla="*/ 2147483647 w 609"/>
                <a:gd name="T47" fmla="*/ 2147483647 h 610"/>
                <a:gd name="T48" fmla="*/ 2147483647 w 609"/>
                <a:gd name="T49" fmla="*/ 2147483647 h 610"/>
                <a:gd name="T50" fmla="*/ 2147483647 w 609"/>
                <a:gd name="T51" fmla="*/ 2147483647 h 610"/>
                <a:gd name="T52" fmla="*/ 2147483647 w 609"/>
                <a:gd name="T53" fmla="*/ 2147483647 h 610"/>
                <a:gd name="T54" fmla="*/ 2147483647 w 609"/>
                <a:gd name="T55" fmla="*/ 2147483647 h 610"/>
                <a:gd name="T56" fmla="*/ 2147483647 w 609"/>
                <a:gd name="T57" fmla="*/ 2147483647 h 610"/>
                <a:gd name="T58" fmla="*/ 2147483647 w 609"/>
                <a:gd name="T59" fmla="*/ 2147483647 h 610"/>
                <a:gd name="T60" fmla="*/ 2147483647 w 609"/>
                <a:gd name="T61" fmla="*/ 2147483647 h 610"/>
                <a:gd name="T62" fmla="*/ 2147483647 w 609"/>
                <a:gd name="T63" fmla="*/ 2147483647 h 610"/>
                <a:gd name="T64" fmla="*/ 2147483647 w 609"/>
                <a:gd name="T65" fmla="*/ 2147483647 h 6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9" h="610">
                  <a:moveTo>
                    <a:pt x="304" y="609"/>
                  </a:moveTo>
                  <a:lnTo>
                    <a:pt x="244" y="603"/>
                  </a:lnTo>
                  <a:lnTo>
                    <a:pt x="185" y="587"/>
                  </a:lnTo>
                  <a:lnTo>
                    <a:pt x="136" y="554"/>
                  </a:lnTo>
                  <a:lnTo>
                    <a:pt x="92" y="522"/>
                  </a:lnTo>
                  <a:lnTo>
                    <a:pt x="54" y="473"/>
                  </a:lnTo>
                  <a:lnTo>
                    <a:pt x="27" y="424"/>
                  </a:lnTo>
                  <a:lnTo>
                    <a:pt x="6" y="364"/>
                  </a:lnTo>
                  <a:lnTo>
                    <a:pt x="0" y="304"/>
                  </a:lnTo>
                  <a:lnTo>
                    <a:pt x="6" y="245"/>
                  </a:lnTo>
                  <a:lnTo>
                    <a:pt x="27" y="185"/>
                  </a:lnTo>
                  <a:lnTo>
                    <a:pt x="54" y="136"/>
                  </a:lnTo>
                  <a:lnTo>
                    <a:pt x="92" y="93"/>
                  </a:lnTo>
                  <a:lnTo>
                    <a:pt x="136" y="54"/>
                  </a:lnTo>
                  <a:lnTo>
                    <a:pt x="185" y="27"/>
                  </a:lnTo>
                  <a:lnTo>
                    <a:pt x="244" y="6"/>
                  </a:lnTo>
                  <a:lnTo>
                    <a:pt x="304" y="0"/>
                  </a:lnTo>
                  <a:lnTo>
                    <a:pt x="364" y="6"/>
                  </a:lnTo>
                  <a:lnTo>
                    <a:pt x="423" y="22"/>
                  </a:lnTo>
                  <a:lnTo>
                    <a:pt x="472" y="54"/>
                  </a:lnTo>
                  <a:lnTo>
                    <a:pt x="521" y="93"/>
                  </a:lnTo>
                  <a:lnTo>
                    <a:pt x="559" y="136"/>
                  </a:lnTo>
                  <a:lnTo>
                    <a:pt x="586" y="191"/>
                  </a:lnTo>
                  <a:lnTo>
                    <a:pt x="602" y="245"/>
                  </a:lnTo>
                  <a:lnTo>
                    <a:pt x="608" y="304"/>
                  </a:lnTo>
                  <a:lnTo>
                    <a:pt x="602" y="364"/>
                  </a:lnTo>
                  <a:lnTo>
                    <a:pt x="586" y="418"/>
                  </a:lnTo>
                  <a:lnTo>
                    <a:pt x="559" y="473"/>
                  </a:lnTo>
                  <a:lnTo>
                    <a:pt x="521" y="522"/>
                  </a:lnTo>
                  <a:lnTo>
                    <a:pt x="472" y="559"/>
                  </a:lnTo>
                  <a:lnTo>
                    <a:pt x="423" y="587"/>
                  </a:lnTo>
                  <a:lnTo>
                    <a:pt x="364" y="603"/>
                  </a:lnTo>
                  <a:lnTo>
                    <a:pt x="304" y="609"/>
                  </a:lnTo>
                  <a:close/>
                  <a:moveTo>
                    <a:pt x="304" y="174"/>
                  </a:moveTo>
                  <a:lnTo>
                    <a:pt x="277" y="179"/>
                  </a:lnTo>
                  <a:lnTo>
                    <a:pt x="255" y="185"/>
                  </a:lnTo>
                  <a:lnTo>
                    <a:pt x="233" y="195"/>
                  </a:lnTo>
                  <a:lnTo>
                    <a:pt x="212" y="212"/>
                  </a:lnTo>
                  <a:lnTo>
                    <a:pt x="196" y="234"/>
                  </a:lnTo>
                  <a:lnTo>
                    <a:pt x="185" y="255"/>
                  </a:lnTo>
                  <a:lnTo>
                    <a:pt x="179" y="277"/>
                  </a:lnTo>
                  <a:lnTo>
                    <a:pt x="174" y="304"/>
                  </a:lnTo>
                  <a:lnTo>
                    <a:pt x="179" y="332"/>
                  </a:lnTo>
                  <a:lnTo>
                    <a:pt x="185" y="353"/>
                  </a:lnTo>
                  <a:lnTo>
                    <a:pt x="196" y="375"/>
                  </a:lnTo>
                  <a:lnTo>
                    <a:pt x="212" y="397"/>
                  </a:lnTo>
                  <a:lnTo>
                    <a:pt x="233" y="413"/>
                  </a:lnTo>
                  <a:lnTo>
                    <a:pt x="255" y="424"/>
                  </a:lnTo>
                  <a:lnTo>
                    <a:pt x="277" y="429"/>
                  </a:lnTo>
                  <a:lnTo>
                    <a:pt x="304" y="435"/>
                  </a:lnTo>
                  <a:lnTo>
                    <a:pt x="331" y="429"/>
                  </a:lnTo>
                  <a:lnTo>
                    <a:pt x="353" y="424"/>
                  </a:lnTo>
                  <a:lnTo>
                    <a:pt x="375" y="413"/>
                  </a:lnTo>
                  <a:lnTo>
                    <a:pt x="396" y="397"/>
                  </a:lnTo>
                  <a:lnTo>
                    <a:pt x="412" y="375"/>
                  </a:lnTo>
                  <a:lnTo>
                    <a:pt x="423" y="353"/>
                  </a:lnTo>
                  <a:lnTo>
                    <a:pt x="434" y="332"/>
                  </a:lnTo>
                  <a:lnTo>
                    <a:pt x="434" y="304"/>
                  </a:lnTo>
                  <a:lnTo>
                    <a:pt x="434" y="277"/>
                  </a:lnTo>
                  <a:lnTo>
                    <a:pt x="423" y="255"/>
                  </a:lnTo>
                  <a:lnTo>
                    <a:pt x="412" y="234"/>
                  </a:lnTo>
                  <a:lnTo>
                    <a:pt x="396" y="212"/>
                  </a:lnTo>
                  <a:lnTo>
                    <a:pt x="375" y="195"/>
                  </a:lnTo>
                  <a:lnTo>
                    <a:pt x="353" y="185"/>
                  </a:lnTo>
                  <a:lnTo>
                    <a:pt x="331" y="179"/>
                  </a:lnTo>
                  <a:lnTo>
                    <a:pt x="304" y="174"/>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74" name="Freeform 230"/>
            <p:cNvSpPr>
              <a:spLocks noChangeArrowheads="1"/>
            </p:cNvSpPr>
            <p:nvPr/>
          </p:nvSpPr>
          <p:spPr bwMode="auto">
            <a:xfrm>
              <a:off x="9909060" y="4813500"/>
              <a:ext cx="218137" cy="215211"/>
            </a:xfrm>
            <a:custGeom>
              <a:avLst/>
              <a:gdLst>
                <a:gd name="T0" fmla="*/ 2147483647 w 609"/>
                <a:gd name="T1" fmla="*/ 2147483647 h 604"/>
                <a:gd name="T2" fmla="*/ 2147483647 w 609"/>
                <a:gd name="T3" fmla="*/ 2147483647 h 604"/>
                <a:gd name="T4" fmla="*/ 2147483647 w 609"/>
                <a:gd name="T5" fmla="*/ 2147483647 h 604"/>
                <a:gd name="T6" fmla="*/ 2147483647 w 609"/>
                <a:gd name="T7" fmla="*/ 2147483647 h 604"/>
                <a:gd name="T8" fmla="*/ 2147483647 w 609"/>
                <a:gd name="T9" fmla="*/ 2147483647 h 604"/>
                <a:gd name="T10" fmla="*/ 2147483647 w 609"/>
                <a:gd name="T11" fmla="*/ 2147483647 h 604"/>
                <a:gd name="T12" fmla="*/ 2147483647 w 609"/>
                <a:gd name="T13" fmla="*/ 2147483647 h 604"/>
                <a:gd name="T14" fmla="*/ 2147483647 w 609"/>
                <a:gd name="T15" fmla="*/ 2147483647 h 604"/>
                <a:gd name="T16" fmla="*/ 2147483647 w 609"/>
                <a:gd name="T17" fmla="*/ 2147483647 h 604"/>
                <a:gd name="T18" fmla="*/ 2147483647 w 609"/>
                <a:gd name="T19" fmla="*/ 2147483647 h 604"/>
                <a:gd name="T20" fmla="*/ 2147483647 w 609"/>
                <a:gd name="T21" fmla="*/ 2147483647 h 604"/>
                <a:gd name="T22" fmla="*/ 2147483647 w 609"/>
                <a:gd name="T23" fmla="*/ 2147483647 h 604"/>
                <a:gd name="T24" fmla="*/ 2147483647 w 609"/>
                <a:gd name="T25" fmla="*/ 2147483647 h 604"/>
                <a:gd name="T26" fmla="*/ 2147483647 w 609"/>
                <a:gd name="T27" fmla="*/ 2147483647 h 604"/>
                <a:gd name="T28" fmla="*/ 2147483647 w 609"/>
                <a:gd name="T29" fmla="*/ 2147483647 h 604"/>
                <a:gd name="T30" fmla="*/ 2147483647 w 609"/>
                <a:gd name="T31" fmla="*/ 2147483647 h 604"/>
                <a:gd name="T32" fmla="*/ 2147483647 w 609"/>
                <a:gd name="T33" fmla="*/ 2147483647 h 604"/>
                <a:gd name="T34" fmla="*/ 2147483647 w 609"/>
                <a:gd name="T35" fmla="*/ 2147483647 h 604"/>
                <a:gd name="T36" fmla="*/ 2147483647 w 609"/>
                <a:gd name="T37" fmla="*/ 2147483647 h 604"/>
                <a:gd name="T38" fmla="*/ 2147483647 w 609"/>
                <a:gd name="T39" fmla="*/ 2147483647 h 604"/>
                <a:gd name="T40" fmla="*/ 2147483647 w 609"/>
                <a:gd name="T41" fmla="*/ 2147483647 h 604"/>
                <a:gd name="T42" fmla="*/ 2147483647 w 609"/>
                <a:gd name="T43" fmla="*/ 2147483647 h 604"/>
                <a:gd name="T44" fmla="*/ 2147483647 w 609"/>
                <a:gd name="T45" fmla="*/ 2147483647 h 604"/>
                <a:gd name="T46" fmla="*/ 2147483647 w 609"/>
                <a:gd name="T47" fmla="*/ 2147483647 h 604"/>
                <a:gd name="T48" fmla="*/ 2147483647 w 609"/>
                <a:gd name="T49" fmla="*/ 2147483647 h 604"/>
                <a:gd name="T50" fmla="*/ 2147483647 w 609"/>
                <a:gd name="T51" fmla="*/ 2147483647 h 604"/>
                <a:gd name="T52" fmla="*/ 2147483647 w 609"/>
                <a:gd name="T53" fmla="*/ 2147483647 h 604"/>
                <a:gd name="T54" fmla="*/ 2147483647 w 609"/>
                <a:gd name="T55" fmla="*/ 2147483647 h 604"/>
                <a:gd name="T56" fmla="*/ 2147483647 w 609"/>
                <a:gd name="T57" fmla="*/ 2147483647 h 604"/>
                <a:gd name="T58" fmla="*/ 2147483647 w 609"/>
                <a:gd name="T59" fmla="*/ 2147483647 h 604"/>
                <a:gd name="T60" fmla="*/ 2147483647 w 609"/>
                <a:gd name="T61" fmla="*/ 2147483647 h 604"/>
                <a:gd name="T62" fmla="*/ 2147483647 w 609"/>
                <a:gd name="T63" fmla="*/ 2147483647 h 604"/>
                <a:gd name="T64" fmla="*/ 2147483647 w 609"/>
                <a:gd name="T65" fmla="*/ 2147483647 h 6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9" h="604">
                  <a:moveTo>
                    <a:pt x="304" y="603"/>
                  </a:moveTo>
                  <a:lnTo>
                    <a:pt x="245" y="597"/>
                  </a:lnTo>
                  <a:lnTo>
                    <a:pt x="185" y="581"/>
                  </a:lnTo>
                  <a:lnTo>
                    <a:pt x="136" y="554"/>
                  </a:lnTo>
                  <a:lnTo>
                    <a:pt x="87" y="516"/>
                  </a:lnTo>
                  <a:lnTo>
                    <a:pt x="54" y="472"/>
                  </a:lnTo>
                  <a:lnTo>
                    <a:pt x="22" y="418"/>
                  </a:lnTo>
                  <a:lnTo>
                    <a:pt x="6" y="364"/>
                  </a:lnTo>
                  <a:lnTo>
                    <a:pt x="0" y="299"/>
                  </a:lnTo>
                  <a:lnTo>
                    <a:pt x="6" y="239"/>
                  </a:lnTo>
                  <a:lnTo>
                    <a:pt x="22" y="185"/>
                  </a:lnTo>
                  <a:lnTo>
                    <a:pt x="54" y="130"/>
                  </a:lnTo>
                  <a:lnTo>
                    <a:pt x="87" y="87"/>
                  </a:lnTo>
                  <a:lnTo>
                    <a:pt x="136" y="49"/>
                  </a:lnTo>
                  <a:lnTo>
                    <a:pt x="185" y="21"/>
                  </a:lnTo>
                  <a:lnTo>
                    <a:pt x="245" y="5"/>
                  </a:lnTo>
                  <a:lnTo>
                    <a:pt x="304" y="0"/>
                  </a:lnTo>
                  <a:lnTo>
                    <a:pt x="364" y="5"/>
                  </a:lnTo>
                  <a:lnTo>
                    <a:pt x="424" y="21"/>
                  </a:lnTo>
                  <a:lnTo>
                    <a:pt x="472" y="49"/>
                  </a:lnTo>
                  <a:lnTo>
                    <a:pt x="516" y="87"/>
                  </a:lnTo>
                  <a:lnTo>
                    <a:pt x="554" y="130"/>
                  </a:lnTo>
                  <a:lnTo>
                    <a:pt x="581" y="185"/>
                  </a:lnTo>
                  <a:lnTo>
                    <a:pt x="603" y="239"/>
                  </a:lnTo>
                  <a:lnTo>
                    <a:pt x="608" y="299"/>
                  </a:lnTo>
                  <a:lnTo>
                    <a:pt x="603" y="364"/>
                  </a:lnTo>
                  <a:lnTo>
                    <a:pt x="581" y="418"/>
                  </a:lnTo>
                  <a:lnTo>
                    <a:pt x="554" y="472"/>
                  </a:lnTo>
                  <a:lnTo>
                    <a:pt x="516" y="516"/>
                  </a:lnTo>
                  <a:lnTo>
                    <a:pt x="472" y="554"/>
                  </a:lnTo>
                  <a:lnTo>
                    <a:pt x="424" y="581"/>
                  </a:lnTo>
                  <a:lnTo>
                    <a:pt x="364" y="597"/>
                  </a:lnTo>
                  <a:lnTo>
                    <a:pt x="304" y="603"/>
                  </a:lnTo>
                  <a:close/>
                  <a:moveTo>
                    <a:pt x="304" y="174"/>
                  </a:moveTo>
                  <a:lnTo>
                    <a:pt x="277" y="174"/>
                  </a:lnTo>
                  <a:lnTo>
                    <a:pt x="255" y="179"/>
                  </a:lnTo>
                  <a:lnTo>
                    <a:pt x="233" y="195"/>
                  </a:lnTo>
                  <a:lnTo>
                    <a:pt x="212" y="212"/>
                  </a:lnTo>
                  <a:lnTo>
                    <a:pt x="195" y="228"/>
                  </a:lnTo>
                  <a:lnTo>
                    <a:pt x="185" y="250"/>
                  </a:lnTo>
                  <a:lnTo>
                    <a:pt x="174" y="277"/>
                  </a:lnTo>
                  <a:lnTo>
                    <a:pt x="174" y="299"/>
                  </a:lnTo>
                  <a:lnTo>
                    <a:pt x="174" y="326"/>
                  </a:lnTo>
                  <a:lnTo>
                    <a:pt x="185" y="353"/>
                  </a:lnTo>
                  <a:lnTo>
                    <a:pt x="195" y="374"/>
                  </a:lnTo>
                  <a:lnTo>
                    <a:pt x="212" y="391"/>
                  </a:lnTo>
                  <a:lnTo>
                    <a:pt x="233" y="407"/>
                  </a:lnTo>
                  <a:lnTo>
                    <a:pt x="255" y="418"/>
                  </a:lnTo>
                  <a:lnTo>
                    <a:pt x="277" y="429"/>
                  </a:lnTo>
                  <a:lnTo>
                    <a:pt x="304" y="429"/>
                  </a:lnTo>
                  <a:lnTo>
                    <a:pt x="331" y="429"/>
                  </a:lnTo>
                  <a:lnTo>
                    <a:pt x="353" y="418"/>
                  </a:lnTo>
                  <a:lnTo>
                    <a:pt x="374" y="407"/>
                  </a:lnTo>
                  <a:lnTo>
                    <a:pt x="397" y="391"/>
                  </a:lnTo>
                  <a:lnTo>
                    <a:pt x="413" y="374"/>
                  </a:lnTo>
                  <a:lnTo>
                    <a:pt x="424" y="353"/>
                  </a:lnTo>
                  <a:lnTo>
                    <a:pt x="429" y="326"/>
                  </a:lnTo>
                  <a:lnTo>
                    <a:pt x="434" y="299"/>
                  </a:lnTo>
                  <a:lnTo>
                    <a:pt x="429" y="277"/>
                  </a:lnTo>
                  <a:lnTo>
                    <a:pt x="424" y="250"/>
                  </a:lnTo>
                  <a:lnTo>
                    <a:pt x="413" y="228"/>
                  </a:lnTo>
                  <a:lnTo>
                    <a:pt x="397" y="212"/>
                  </a:lnTo>
                  <a:lnTo>
                    <a:pt x="374" y="195"/>
                  </a:lnTo>
                  <a:lnTo>
                    <a:pt x="353" y="179"/>
                  </a:lnTo>
                  <a:lnTo>
                    <a:pt x="331" y="174"/>
                  </a:lnTo>
                  <a:lnTo>
                    <a:pt x="304" y="174"/>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75" name="Freeform 231"/>
            <p:cNvSpPr>
              <a:spLocks noChangeArrowheads="1"/>
            </p:cNvSpPr>
            <p:nvPr/>
          </p:nvSpPr>
          <p:spPr bwMode="auto">
            <a:xfrm>
              <a:off x="9909060" y="5290772"/>
              <a:ext cx="218137" cy="216675"/>
            </a:xfrm>
            <a:custGeom>
              <a:avLst/>
              <a:gdLst>
                <a:gd name="T0" fmla="*/ 2147483647 w 609"/>
                <a:gd name="T1" fmla="*/ 2147483647 h 604"/>
                <a:gd name="T2" fmla="*/ 2147483647 w 609"/>
                <a:gd name="T3" fmla="*/ 2147483647 h 604"/>
                <a:gd name="T4" fmla="*/ 2147483647 w 609"/>
                <a:gd name="T5" fmla="*/ 2147483647 h 604"/>
                <a:gd name="T6" fmla="*/ 2147483647 w 609"/>
                <a:gd name="T7" fmla="*/ 2147483647 h 604"/>
                <a:gd name="T8" fmla="*/ 2147483647 w 609"/>
                <a:gd name="T9" fmla="*/ 2147483647 h 604"/>
                <a:gd name="T10" fmla="*/ 2147483647 w 609"/>
                <a:gd name="T11" fmla="*/ 2147483647 h 604"/>
                <a:gd name="T12" fmla="*/ 2147483647 w 609"/>
                <a:gd name="T13" fmla="*/ 2147483647 h 604"/>
                <a:gd name="T14" fmla="*/ 2147483647 w 609"/>
                <a:gd name="T15" fmla="*/ 2147483647 h 604"/>
                <a:gd name="T16" fmla="*/ 2147483647 w 609"/>
                <a:gd name="T17" fmla="*/ 2147483647 h 604"/>
                <a:gd name="T18" fmla="*/ 2147483647 w 609"/>
                <a:gd name="T19" fmla="*/ 2147483647 h 604"/>
                <a:gd name="T20" fmla="*/ 2147483647 w 609"/>
                <a:gd name="T21" fmla="*/ 2147483647 h 604"/>
                <a:gd name="T22" fmla="*/ 2147483647 w 609"/>
                <a:gd name="T23" fmla="*/ 2147483647 h 604"/>
                <a:gd name="T24" fmla="*/ 2147483647 w 609"/>
                <a:gd name="T25" fmla="*/ 2147483647 h 604"/>
                <a:gd name="T26" fmla="*/ 2147483647 w 609"/>
                <a:gd name="T27" fmla="*/ 2147483647 h 604"/>
                <a:gd name="T28" fmla="*/ 2147483647 w 609"/>
                <a:gd name="T29" fmla="*/ 2147483647 h 604"/>
                <a:gd name="T30" fmla="*/ 2147483647 w 609"/>
                <a:gd name="T31" fmla="*/ 2147483647 h 604"/>
                <a:gd name="T32" fmla="*/ 2147483647 w 609"/>
                <a:gd name="T33" fmla="*/ 2147483647 h 604"/>
                <a:gd name="T34" fmla="*/ 2147483647 w 609"/>
                <a:gd name="T35" fmla="*/ 2147483647 h 604"/>
                <a:gd name="T36" fmla="*/ 2147483647 w 609"/>
                <a:gd name="T37" fmla="*/ 2147483647 h 604"/>
                <a:gd name="T38" fmla="*/ 2147483647 w 609"/>
                <a:gd name="T39" fmla="*/ 2147483647 h 604"/>
                <a:gd name="T40" fmla="*/ 2147483647 w 609"/>
                <a:gd name="T41" fmla="*/ 2147483647 h 604"/>
                <a:gd name="T42" fmla="*/ 2147483647 w 609"/>
                <a:gd name="T43" fmla="*/ 2147483647 h 604"/>
                <a:gd name="T44" fmla="*/ 2147483647 w 609"/>
                <a:gd name="T45" fmla="*/ 2147483647 h 604"/>
                <a:gd name="T46" fmla="*/ 2147483647 w 609"/>
                <a:gd name="T47" fmla="*/ 2147483647 h 604"/>
                <a:gd name="T48" fmla="*/ 2147483647 w 609"/>
                <a:gd name="T49" fmla="*/ 2147483647 h 604"/>
                <a:gd name="T50" fmla="*/ 2147483647 w 609"/>
                <a:gd name="T51" fmla="*/ 2147483647 h 604"/>
                <a:gd name="T52" fmla="*/ 2147483647 w 609"/>
                <a:gd name="T53" fmla="*/ 2147483647 h 604"/>
                <a:gd name="T54" fmla="*/ 2147483647 w 609"/>
                <a:gd name="T55" fmla="*/ 2147483647 h 604"/>
                <a:gd name="T56" fmla="*/ 2147483647 w 609"/>
                <a:gd name="T57" fmla="*/ 2147483647 h 604"/>
                <a:gd name="T58" fmla="*/ 2147483647 w 609"/>
                <a:gd name="T59" fmla="*/ 2147483647 h 604"/>
                <a:gd name="T60" fmla="*/ 2147483647 w 609"/>
                <a:gd name="T61" fmla="*/ 2147483647 h 604"/>
                <a:gd name="T62" fmla="*/ 2147483647 w 609"/>
                <a:gd name="T63" fmla="*/ 2147483647 h 604"/>
                <a:gd name="T64" fmla="*/ 2147483647 w 609"/>
                <a:gd name="T65" fmla="*/ 2147483647 h 6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9" h="604">
                  <a:moveTo>
                    <a:pt x="304" y="603"/>
                  </a:moveTo>
                  <a:lnTo>
                    <a:pt x="245" y="598"/>
                  </a:lnTo>
                  <a:lnTo>
                    <a:pt x="185" y="581"/>
                  </a:lnTo>
                  <a:lnTo>
                    <a:pt x="136" y="554"/>
                  </a:lnTo>
                  <a:lnTo>
                    <a:pt x="87" y="516"/>
                  </a:lnTo>
                  <a:lnTo>
                    <a:pt x="49" y="467"/>
                  </a:lnTo>
                  <a:lnTo>
                    <a:pt x="22" y="419"/>
                  </a:lnTo>
                  <a:lnTo>
                    <a:pt x="6" y="359"/>
                  </a:lnTo>
                  <a:lnTo>
                    <a:pt x="0" y="299"/>
                  </a:lnTo>
                  <a:lnTo>
                    <a:pt x="6" y="239"/>
                  </a:lnTo>
                  <a:lnTo>
                    <a:pt x="22" y="185"/>
                  </a:lnTo>
                  <a:lnTo>
                    <a:pt x="49" y="131"/>
                  </a:lnTo>
                  <a:lnTo>
                    <a:pt x="87" y="87"/>
                  </a:lnTo>
                  <a:lnTo>
                    <a:pt x="136" y="49"/>
                  </a:lnTo>
                  <a:lnTo>
                    <a:pt x="185" y="22"/>
                  </a:lnTo>
                  <a:lnTo>
                    <a:pt x="245" y="6"/>
                  </a:lnTo>
                  <a:lnTo>
                    <a:pt x="304" y="0"/>
                  </a:lnTo>
                  <a:lnTo>
                    <a:pt x="364" y="6"/>
                  </a:lnTo>
                  <a:lnTo>
                    <a:pt x="418" y="22"/>
                  </a:lnTo>
                  <a:lnTo>
                    <a:pt x="472" y="49"/>
                  </a:lnTo>
                  <a:lnTo>
                    <a:pt x="516" y="87"/>
                  </a:lnTo>
                  <a:lnTo>
                    <a:pt x="554" y="136"/>
                  </a:lnTo>
                  <a:lnTo>
                    <a:pt x="586" y="185"/>
                  </a:lnTo>
                  <a:lnTo>
                    <a:pt x="603" y="244"/>
                  </a:lnTo>
                  <a:lnTo>
                    <a:pt x="608" y="299"/>
                  </a:lnTo>
                  <a:lnTo>
                    <a:pt x="603" y="359"/>
                  </a:lnTo>
                  <a:lnTo>
                    <a:pt x="586" y="413"/>
                  </a:lnTo>
                  <a:lnTo>
                    <a:pt x="559" y="467"/>
                  </a:lnTo>
                  <a:lnTo>
                    <a:pt x="516" y="516"/>
                  </a:lnTo>
                  <a:lnTo>
                    <a:pt x="472" y="554"/>
                  </a:lnTo>
                  <a:lnTo>
                    <a:pt x="418" y="581"/>
                  </a:lnTo>
                  <a:lnTo>
                    <a:pt x="364" y="598"/>
                  </a:lnTo>
                  <a:lnTo>
                    <a:pt x="304" y="603"/>
                  </a:lnTo>
                  <a:close/>
                  <a:moveTo>
                    <a:pt x="304" y="174"/>
                  </a:moveTo>
                  <a:lnTo>
                    <a:pt x="277" y="174"/>
                  </a:lnTo>
                  <a:lnTo>
                    <a:pt x="255" y="179"/>
                  </a:lnTo>
                  <a:lnTo>
                    <a:pt x="233" y="196"/>
                  </a:lnTo>
                  <a:lnTo>
                    <a:pt x="212" y="212"/>
                  </a:lnTo>
                  <a:lnTo>
                    <a:pt x="195" y="228"/>
                  </a:lnTo>
                  <a:lnTo>
                    <a:pt x="185" y="250"/>
                  </a:lnTo>
                  <a:lnTo>
                    <a:pt x="174" y="277"/>
                  </a:lnTo>
                  <a:lnTo>
                    <a:pt x="174" y="299"/>
                  </a:lnTo>
                  <a:lnTo>
                    <a:pt x="174" y="326"/>
                  </a:lnTo>
                  <a:lnTo>
                    <a:pt x="185" y="353"/>
                  </a:lnTo>
                  <a:lnTo>
                    <a:pt x="195" y="375"/>
                  </a:lnTo>
                  <a:lnTo>
                    <a:pt x="212" y="392"/>
                  </a:lnTo>
                  <a:lnTo>
                    <a:pt x="233" y="408"/>
                  </a:lnTo>
                  <a:lnTo>
                    <a:pt x="255" y="419"/>
                  </a:lnTo>
                  <a:lnTo>
                    <a:pt x="277" y="429"/>
                  </a:lnTo>
                  <a:lnTo>
                    <a:pt x="304" y="429"/>
                  </a:lnTo>
                  <a:lnTo>
                    <a:pt x="331" y="429"/>
                  </a:lnTo>
                  <a:lnTo>
                    <a:pt x="353" y="419"/>
                  </a:lnTo>
                  <a:lnTo>
                    <a:pt x="374" y="408"/>
                  </a:lnTo>
                  <a:lnTo>
                    <a:pt x="397" y="392"/>
                  </a:lnTo>
                  <a:lnTo>
                    <a:pt x="413" y="375"/>
                  </a:lnTo>
                  <a:lnTo>
                    <a:pt x="424" y="348"/>
                  </a:lnTo>
                  <a:lnTo>
                    <a:pt x="429" y="326"/>
                  </a:lnTo>
                  <a:lnTo>
                    <a:pt x="434" y="299"/>
                  </a:lnTo>
                  <a:lnTo>
                    <a:pt x="429" y="277"/>
                  </a:lnTo>
                  <a:lnTo>
                    <a:pt x="424" y="250"/>
                  </a:lnTo>
                  <a:lnTo>
                    <a:pt x="413" y="228"/>
                  </a:lnTo>
                  <a:lnTo>
                    <a:pt x="397" y="212"/>
                  </a:lnTo>
                  <a:lnTo>
                    <a:pt x="374" y="196"/>
                  </a:lnTo>
                  <a:lnTo>
                    <a:pt x="353" y="179"/>
                  </a:lnTo>
                  <a:lnTo>
                    <a:pt x="331" y="174"/>
                  </a:lnTo>
                  <a:lnTo>
                    <a:pt x="304" y="174"/>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76" name="Freeform 232"/>
            <p:cNvSpPr>
              <a:spLocks noChangeArrowheads="1"/>
            </p:cNvSpPr>
            <p:nvPr/>
          </p:nvSpPr>
          <p:spPr bwMode="auto">
            <a:xfrm>
              <a:off x="9909060" y="5399110"/>
              <a:ext cx="61488" cy="1465487"/>
            </a:xfrm>
            <a:custGeom>
              <a:avLst/>
              <a:gdLst>
                <a:gd name="T0" fmla="*/ 2147483647 w 175"/>
                <a:gd name="T1" fmla="*/ 2147483647 h 4075"/>
                <a:gd name="T2" fmla="*/ 0 w 175"/>
                <a:gd name="T3" fmla="*/ 2147483647 h 4075"/>
                <a:gd name="T4" fmla="*/ 0 w 175"/>
                <a:gd name="T5" fmla="*/ 0 h 4075"/>
                <a:gd name="T6" fmla="*/ 2147483647 w 175"/>
                <a:gd name="T7" fmla="*/ 0 h 4075"/>
                <a:gd name="T8" fmla="*/ 2147483647 w 175"/>
                <a:gd name="T9" fmla="*/ 2147483647 h 40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4075">
                  <a:moveTo>
                    <a:pt x="174" y="4074"/>
                  </a:moveTo>
                  <a:lnTo>
                    <a:pt x="0" y="4074"/>
                  </a:lnTo>
                  <a:lnTo>
                    <a:pt x="0" y="0"/>
                  </a:lnTo>
                  <a:lnTo>
                    <a:pt x="174" y="0"/>
                  </a:lnTo>
                  <a:lnTo>
                    <a:pt x="174" y="4074"/>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77" name="Freeform 233"/>
            <p:cNvSpPr>
              <a:spLocks noChangeArrowheads="1"/>
            </p:cNvSpPr>
            <p:nvPr/>
          </p:nvSpPr>
          <p:spPr bwMode="auto">
            <a:xfrm>
              <a:off x="10220893" y="4263028"/>
              <a:ext cx="61488" cy="332333"/>
            </a:xfrm>
            <a:custGeom>
              <a:avLst/>
              <a:gdLst>
                <a:gd name="T0" fmla="*/ 0 w 175"/>
                <a:gd name="T1" fmla="*/ 0 h 929"/>
                <a:gd name="T2" fmla="*/ 0 w 175"/>
                <a:gd name="T3" fmla="*/ 2147483647 h 929"/>
                <a:gd name="T4" fmla="*/ 0 w 175"/>
                <a:gd name="T5" fmla="*/ 2147483647 h 929"/>
                <a:gd name="T6" fmla="*/ 2147483647 w 175"/>
                <a:gd name="T7" fmla="*/ 2147483647 h 929"/>
                <a:gd name="T8" fmla="*/ 2147483647 w 175"/>
                <a:gd name="T9" fmla="*/ 2147483647 h 929"/>
                <a:gd name="T10" fmla="*/ 2147483647 w 175"/>
                <a:gd name="T11" fmla="*/ 2147483647 h 929"/>
                <a:gd name="T12" fmla="*/ 2147483647 w 175"/>
                <a:gd name="T13" fmla="*/ 2147483647 h 929"/>
                <a:gd name="T14" fmla="*/ 2147483647 w 175"/>
                <a:gd name="T15" fmla="*/ 2147483647 h 929"/>
                <a:gd name="T16" fmla="*/ 2147483647 w 175"/>
                <a:gd name="T17" fmla="*/ 2147483647 h 929"/>
                <a:gd name="T18" fmla="*/ 2147483647 w 175"/>
                <a:gd name="T19" fmla="*/ 2147483647 h 929"/>
                <a:gd name="T20" fmla="*/ 2147483647 w 175"/>
                <a:gd name="T21" fmla="*/ 2147483647 h 929"/>
                <a:gd name="T22" fmla="*/ 2147483647 w 175"/>
                <a:gd name="T23" fmla="*/ 0 h 929"/>
                <a:gd name="T24" fmla="*/ 0 w 175"/>
                <a:gd name="T25" fmla="*/ 0 h 9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929">
                  <a:moveTo>
                    <a:pt x="0" y="0"/>
                  </a:moveTo>
                  <a:lnTo>
                    <a:pt x="0" y="651"/>
                  </a:lnTo>
                  <a:lnTo>
                    <a:pt x="38" y="674"/>
                  </a:lnTo>
                  <a:lnTo>
                    <a:pt x="71" y="701"/>
                  </a:lnTo>
                  <a:lnTo>
                    <a:pt x="103" y="728"/>
                  </a:lnTo>
                  <a:lnTo>
                    <a:pt x="125" y="760"/>
                  </a:lnTo>
                  <a:lnTo>
                    <a:pt x="147" y="799"/>
                  </a:lnTo>
                  <a:lnTo>
                    <a:pt x="163" y="842"/>
                  </a:lnTo>
                  <a:lnTo>
                    <a:pt x="174" y="880"/>
                  </a:lnTo>
                  <a:lnTo>
                    <a:pt x="174" y="928"/>
                  </a:lnTo>
                  <a:lnTo>
                    <a:pt x="174" y="0"/>
                  </a:lnTo>
                  <a:lnTo>
                    <a:pt x="0" y="0"/>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78" name="Freeform 234"/>
            <p:cNvSpPr>
              <a:spLocks noChangeArrowheads="1"/>
            </p:cNvSpPr>
            <p:nvPr/>
          </p:nvSpPr>
          <p:spPr bwMode="auto">
            <a:xfrm>
              <a:off x="10220893" y="4497271"/>
              <a:ext cx="61488" cy="197643"/>
            </a:xfrm>
            <a:custGeom>
              <a:avLst/>
              <a:gdLst>
                <a:gd name="T0" fmla="*/ 0 w 175"/>
                <a:gd name="T1" fmla="*/ 0 h 551"/>
                <a:gd name="T2" fmla="*/ 0 w 175"/>
                <a:gd name="T3" fmla="*/ 2147483647 h 551"/>
                <a:gd name="T4" fmla="*/ 0 w 175"/>
                <a:gd name="T5" fmla="*/ 2147483647 h 551"/>
                <a:gd name="T6" fmla="*/ 0 w 175"/>
                <a:gd name="T7" fmla="*/ 2147483647 h 551"/>
                <a:gd name="T8" fmla="*/ 2147483647 w 175"/>
                <a:gd name="T9" fmla="*/ 2147483647 h 551"/>
                <a:gd name="T10" fmla="*/ 2147483647 w 175"/>
                <a:gd name="T11" fmla="*/ 2147483647 h 551"/>
                <a:gd name="T12" fmla="*/ 2147483647 w 175"/>
                <a:gd name="T13" fmla="*/ 2147483647 h 551"/>
                <a:gd name="T14" fmla="*/ 2147483647 w 175"/>
                <a:gd name="T15" fmla="*/ 2147483647 h 551"/>
                <a:gd name="T16" fmla="*/ 2147483647 w 175"/>
                <a:gd name="T17" fmla="*/ 2147483647 h 551"/>
                <a:gd name="T18" fmla="*/ 2147483647 w 175"/>
                <a:gd name="T19" fmla="*/ 2147483647 h 551"/>
                <a:gd name="T20" fmla="*/ 2147483647 w 175"/>
                <a:gd name="T21" fmla="*/ 2147483647 h 551"/>
                <a:gd name="T22" fmla="*/ 2147483647 w 175"/>
                <a:gd name="T23" fmla="*/ 2147483647 h 551"/>
                <a:gd name="T24" fmla="*/ 2147483647 w 175"/>
                <a:gd name="T25" fmla="*/ 2147483647 h 551"/>
                <a:gd name="T26" fmla="*/ 2147483647 w 175"/>
                <a:gd name="T27" fmla="*/ 2147483647 h 551"/>
                <a:gd name="T28" fmla="*/ 2147483647 w 175"/>
                <a:gd name="T29" fmla="*/ 2147483647 h 551"/>
                <a:gd name="T30" fmla="*/ 2147483647 w 175"/>
                <a:gd name="T31" fmla="*/ 2147483647 h 551"/>
                <a:gd name="T32" fmla="*/ 2147483647 w 175"/>
                <a:gd name="T33" fmla="*/ 2147483647 h 551"/>
                <a:gd name="T34" fmla="*/ 2147483647 w 175"/>
                <a:gd name="T35" fmla="*/ 2147483647 h 551"/>
                <a:gd name="T36" fmla="*/ 2147483647 w 175"/>
                <a:gd name="T37" fmla="*/ 2147483647 h 551"/>
                <a:gd name="T38" fmla="*/ 2147483647 w 175"/>
                <a:gd name="T39" fmla="*/ 2147483647 h 551"/>
                <a:gd name="T40" fmla="*/ 0 w 175"/>
                <a:gd name="T41" fmla="*/ 0 h 5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5" h="551">
                  <a:moveTo>
                    <a:pt x="0" y="0"/>
                  </a:moveTo>
                  <a:lnTo>
                    <a:pt x="0" y="277"/>
                  </a:lnTo>
                  <a:lnTo>
                    <a:pt x="0" y="550"/>
                  </a:lnTo>
                  <a:lnTo>
                    <a:pt x="38" y="527"/>
                  </a:lnTo>
                  <a:lnTo>
                    <a:pt x="71" y="506"/>
                  </a:lnTo>
                  <a:lnTo>
                    <a:pt x="103" y="473"/>
                  </a:lnTo>
                  <a:lnTo>
                    <a:pt x="125" y="441"/>
                  </a:lnTo>
                  <a:lnTo>
                    <a:pt x="147" y="402"/>
                  </a:lnTo>
                  <a:lnTo>
                    <a:pt x="163" y="365"/>
                  </a:lnTo>
                  <a:lnTo>
                    <a:pt x="174" y="321"/>
                  </a:lnTo>
                  <a:lnTo>
                    <a:pt x="174" y="277"/>
                  </a:lnTo>
                  <a:lnTo>
                    <a:pt x="174" y="229"/>
                  </a:lnTo>
                  <a:lnTo>
                    <a:pt x="163" y="191"/>
                  </a:lnTo>
                  <a:lnTo>
                    <a:pt x="147" y="148"/>
                  </a:lnTo>
                  <a:lnTo>
                    <a:pt x="125" y="109"/>
                  </a:lnTo>
                  <a:lnTo>
                    <a:pt x="103" y="77"/>
                  </a:lnTo>
                  <a:lnTo>
                    <a:pt x="71" y="50"/>
                  </a:lnTo>
                  <a:lnTo>
                    <a:pt x="38" y="23"/>
                  </a:lnTo>
                  <a:lnTo>
                    <a:pt x="0"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79" name="Freeform 235"/>
            <p:cNvSpPr>
              <a:spLocks noChangeArrowheads="1"/>
            </p:cNvSpPr>
            <p:nvPr/>
          </p:nvSpPr>
          <p:spPr bwMode="auto">
            <a:xfrm>
              <a:off x="10128661" y="6071096"/>
              <a:ext cx="90769" cy="216675"/>
            </a:xfrm>
            <a:custGeom>
              <a:avLst/>
              <a:gdLst>
                <a:gd name="T0" fmla="*/ 2147483647 w 256"/>
                <a:gd name="T1" fmla="*/ 2147483647 h 610"/>
                <a:gd name="T2" fmla="*/ 2147483647 w 256"/>
                <a:gd name="T3" fmla="*/ 2147483647 h 610"/>
                <a:gd name="T4" fmla="*/ 2147483647 w 256"/>
                <a:gd name="T5" fmla="*/ 2147483647 h 610"/>
                <a:gd name="T6" fmla="*/ 2147483647 w 256"/>
                <a:gd name="T7" fmla="*/ 2147483647 h 610"/>
                <a:gd name="T8" fmla="*/ 2147483647 w 256"/>
                <a:gd name="T9" fmla="*/ 2147483647 h 610"/>
                <a:gd name="T10" fmla="*/ 2147483647 w 256"/>
                <a:gd name="T11" fmla="*/ 2147483647 h 610"/>
                <a:gd name="T12" fmla="*/ 2147483647 w 256"/>
                <a:gd name="T13" fmla="*/ 2147483647 h 610"/>
                <a:gd name="T14" fmla="*/ 2147483647 w 256"/>
                <a:gd name="T15" fmla="*/ 2147483647 h 610"/>
                <a:gd name="T16" fmla="*/ 2147483647 w 256"/>
                <a:gd name="T17" fmla="*/ 2147483647 h 610"/>
                <a:gd name="T18" fmla="*/ 2147483647 w 256"/>
                <a:gd name="T19" fmla="*/ 2147483647 h 610"/>
                <a:gd name="T20" fmla="*/ 2147483647 w 256"/>
                <a:gd name="T21" fmla="*/ 2147483647 h 610"/>
                <a:gd name="T22" fmla="*/ 2147483647 w 256"/>
                <a:gd name="T23" fmla="*/ 2147483647 h 610"/>
                <a:gd name="T24" fmla="*/ 2147483647 w 256"/>
                <a:gd name="T25" fmla="*/ 2147483647 h 610"/>
                <a:gd name="T26" fmla="*/ 2147483647 w 256"/>
                <a:gd name="T27" fmla="*/ 2147483647 h 610"/>
                <a:gd name="T28" fmla="*/ 2147483647 w 256"/>
                <a:gd name="T29" fmla="*/ 2147483647 h 610"/>
                <a:gd name="T30" fmla="*/ 2147483647 w 256"/>
                <a:gd name="T31" fmla="*/ 0 h 610"/>
                <a:gd name="T32" fmla="*/ 2147483647 w 256"/>
                <a:gd name="T33" fmla="*/ 0 h 610"/>
                <a:gd name="T34" fmla="*/ 2147483647 w 256"/>
                <a:gd name="T35" fmla="*/ 2147483647 h 610"/>
                <a:gd name="T36" fmla="*/ 2147483647 w 256"/>
                <a:gd name="T37" fmla="*/ 2147483647 h 610"/>
                <a:gd name="T38" fmla="*/ 2147483647 w 256"/>
                <a:gd name="T39" fmla="*/ 2147483647 h 610"/>
                <a:gd name="T40" fmla="*/ 0 w 256"/>
                <a:gd name="T41" fmla="*/ 2147483647 h 610"/>
                <a:gd name="T42" fmla="*/ 0 w 256"/>
                <a:gd name="T43" fmla="*/ 2147483647 h 610"/>
                <a:gd name="T44" fmla="*/ 0 w 256"/>
                <a:gd name="T45" fmla="*/ 2147483647 h 610"/>
                <a:gd name="T46" fmla="*/ 2147483647 w 256"/>
                <a:gd name="T47" fmla="*/ 2147483647 h 610"/>
                <a:gd name="T48" fmla="*/ 2147483647 w 256"/>
                <a:gd name="T49" fmla="*/ 2147483647 h 610"/>
                <a:gd name="T50" fmla="*/ 2147483647 w 256"/>
                <a:gd name="T51" fmla="*/ 2147483647 h 610"/>
                <a:gd name="T52" fmla="*/ 2147483647 w 256"/>
                <a:gd name="T53" fmla="*/ 2147483647 h 610"/>
                <a:gd name="T54" fmla="*/ 2147483647 w 256"/>
                <a:gd name="T55" fmla="*/ 2147483647 h 610"/>
                <a:gd name="T56" fmla="*/ 2147483647 w 256"/>
                <a:gd name="T57" fmla="*/ 2147483647 h 610"/>
                <a:gd name="T58" fmla="*/ 2147483647 w 256"/>
                <a:gd name="T59" fmla="*/ 2147483647 h 610"/>
                <a:gd name="T60" fmla="*/ 2147483647 w 256"/>
                <a:gd name="T61" fmla="*/ 2147483647 h 610"/>
                <a:gd name="T62" fmla="*/ 2147483647 w 256"/>
                <a:gd name="T63" fmla="*/ 2147483647 h 610"/>
                <a:gd name="T64" fmla="*/ 2147483647 w 256"/>
                <a:gd name="T65" fmla="*/ 2147483647 h 610"/>
                <a:gd name="T66" fmla="*/ 2147483647 w 256"/>
                <a:gd name="T67" fmla="*/ 2147483647 h 610"/>
                <a:gd name="T68" fmla="*/ 2147483647 w 256"/>
                <a:gd name="T69" fmla="*/ 2147483647 h 610"/>
                <a:gd name="T70" fmla="*/ 2147483647 w 256"/>
                <a:gd name="T71" fmla="*/ 2147483647 h 610"/>
                <a:gd name="T72" fmla="*/ 2147483647 w 256"/>
                <a:gd name="T73" fmla="*/ 2147483647 h 610"/>
                <a:gd name="T74" fmla="*/ 2147483647 w 256"/>
                <a:gd name="T75" fmla="*/ 2147483647 h 610"/>
                <a:gd name="T76" fmla="*/ 2147483647 w 256"/>
                <a:gd name="T77" fmla="*/ 2147483647 h 610"/>
                <a:gd name="T78" fmla="*/ 2147483647 w 256"/>
                <a:gd name="T79" fmla="*/ 2147483647 h 610"/>
                <a:gd name="T80" fmla="*/ 2147483647 w 256"/>
                <a:gd name="T81" fmla="*/ 2147483647 h 610"/>
                <a:gd name="T82" fmla="*/ 2147483647 w 256"/>
                <a:gd name="T83" fmla="*/ 2147483647 h 610"/>
                <a:gd name="T84" fmla="*/ 2147483647 w 256"/>
                <a:gd name="T85" fmla="*/ 2147483647 h 610"/>
                <a:gd name="T86" fmla="*/ 2147483647 w 256"/>
                <a:gd name="T87" fmla="*/ 2147483647 h 610"/>
                <a:gd name="T88" fmla="*/ 2147483647 w 256"/>
                <a:gd name="T89" fmla="*/ 2147483647 h 610"/>
                <a:gd name="T90" fmla="*/ 2147483647 w 256"/>
                <a:gd name="T91" fmla="*/ 2147483647 h 610"/>
                <a:gd name="T92" fmla="*/ 2147483647 w 256"/>
                <a:gd name="T93" fmla="*/ 2147483647 h 610"/>
                <a:gd name="T94" fmla="*/ 2147483647 w 256"/>
                <a:gd name="T95" fmla="*/ 2147483647 h 610"/>
                <a:gd name="T96" fmla="*/ 2147483647 w 256"/>
                <a:gd name="T97" fmla="*/ 2147483647 h 610"/>
                <a:gd name="T98" fmla="*/ 0 w 256"/>
                <a:gd name="T99" fmla="*/ 2147483647 h 610"/>
                <a:gd name="T100" fmla="*/ 0 w 256"/>
                <a:gd name="T101" fmla="*/ 2147483647 h 610"/>
                <a:gd name="T102" fmla="*/ 0 w 256"/>
                <a:gd name="T103" fmla="*/ 2147483647 h 610"/>
                <a:gd name="T104" fmla="*/ 0 w 256"/>
                <a:gd name="T105" fmla="*/ 2147483647 h 610"/>
                <a:gd name="T106" fmla="*/ 2147483647 w 256"/>
                <a:gd name="T107" fmla="*/ 2147483647 h 610"/>
                <a:gd name="T108" fmla="*/ 2147483647 w 256"/>
                <a:gd name="T109" fmla="*/ 2147483647 h 610"/>
                <a:gd name="T110" fmla="*/ 2147483647 w 256"/>
                <a:gd name="T111" fmla="*/ 2147483647 h 610"/>
                <a:gd name="T112" fmla="*/ 2147483647 w 256"/>
                <a:gd name="T113" fmla="*/ 2147483647 h 610"/>
                <a:gd name="T114" fmla="*/ 2147483647 w 256"/>
                <a:gd name="T115" fmla="*/ 2147483647 h 610"/>
                <a:gd name="T116" fmla="*/ 2147483647 w 256"/>
                <a:gd name="T117" fmla="*/ 2147483647 h 610"/>
                <a:gd name="T118" fmla="*/ 2147483647 w 256"/>
                <a:gd name="T119" fmla="*/ 2147483647 h 6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56" h="610">
                  <a:moveTo>
                    <a:pt x="130" y="175"/>
                  </a:moveTo>
                  <a:lnTo>
                    <a:pt x="130" y="175"/>
                  </a:lnTo>
                  <a:lnTo>
                    <a:pt x="152" y="180"/>
                  </a:lnTo>
                  <a:lnTo>
                    <a:pt x="179" y="185"/>
                  </a:lnTo>
                  <a:lnTo>
                    <a:pt x="195" y="196"/>
                  </a:lnTo>
                  <a:lnTo>
                    <a:pt x="217" y="213"/>
                  </a:lnTo>
                  <a:lnTo>
                    <a:pt x="233" y="229"/>
                  </a:lnTo>
                  <a:lnTo>
                    <a:pt x="245" y="250"/>
                  </a:lnTo>
                  <a:lnTo>
                    <a:pt x="255" y="273"/>
                  </a:lnTo>
                  <a:lnTo>
                    <a:pt x="255" y="300"/>
                  </a:lnTo>
                  <a:lnTo>
                    <a:pt x="255" y="33"/>
                  </a:lnTo>
                  <a:lnTo>
                    <a:pt x="228" y="17"/>
                  </a:lnTo>
                  <a:lnTo>
                    <a:pt x="195" y="11"/>
                  </a:lnTo>
                  <a:lnTo>
                    <a:pt x="163" y="6"/>
                  </a:lnTo>
                  <a:lnTo>
                    <a:pt x="130" y="0"/>
                  </a:lnTo>
                  <a:lnTo>
                    <a:pt x="93" y="6"/>
                  </a:lnTo>
                  <a:lnTo>
                    <a:pt x="60" y="11"/>
                  </a:lnTo>
                  <a:lnTo>
                    <a:pt x="27" y="17"/>
                  </a:lnTo>
                  <a:lnTo>
                    <a:pt x="0" y="33"/>
                  </a:lnTo>
                  <a:lnTo>
                    <a:pt x="0" y="577"/>
                  </a:lnTo>
                  <a:lnTo>
                    <a:pt x="27" y="593"/>
                  </a:lnTo>
                  <a:lnTo>
                    <a:pt x="60" y="598"/>
                  </a:lnTo>
                  <a:lnTo>
                    <a:pt x="93" y="609"/>
                  </a:lnTo>
                  <a:lnTo>
                    <a:pt x="130" y="609"/>
                  </a:lnTo>
                  <a:lnTo>
                    <a:pt x="163" y="609"/>
                  </a:lnTo>
                  <a:lnTo>
                    <a:pt x="195" y="598"/>
                  </a:lnTo>
                  <a:lnTo>
                    <a:pt x="228" y="593"/>
                  </a:lnTo>
                  <a:lnTo>
                    <a:pt x="255" y="577"/>
                  </a:lnTo>
                  <a:lnTo>
                    <a:pt x="255" y="310"/>
                  </a:lnTo>
                  <a:lnTo>
                    <a:pt x="255" y="337"/>
                  </a:lnTo>
                  <a:lnTo>
                    <a:pt x="245" y="359"/>
                  </a:lnTo>
                  <a:lnTo>
                    <a:pt x="233" y="381"/>
                  </a:lnTo>
                  <a:lnTo>
                    <a:pt x="217" y="398"/>
                  </a:lnTo>
                  <a:lnTo>
                    <a:pt x="195" y="414"/>
                  </a:lnTo>
                  <a:lnTo>
                    <a:pt x="179" y="425"/>
                  </a:lnTo>
                  <a:lnTo>
                    <a:pt x="152" y="430"/>
                  </a:lnTo>
                  <a:lnTo>
                    <a:pt x="130" y="435"/>
                  </a:lnTo>
                  <a:lnTo>
                    <a:pt x="103" y="430"/>
                  </a:lnTo>
                  <a:lnTo>
                    <a:pt x="76" y="425"/>
                  </a:lnTo>
                  <a:lnTo>
                    <a:pt x="54" y="414"/>
                  </a:lnTo>
                  <a:lnTo>
                    <a:pt x="38" y="398"/>
                  </a:lnTo>
                  <a:lnTo>
                    <a:pt x="22" y="375"/>
                  </a:lnTo>
                  <a:lnTo>
                    <a:pt x="11" y="354"/>
                  </a:lnTo>
                  <a:lnTo>
                    <a:pt x="0" y="332"/>
                  </a:lnTo>
                  <a:lnTo>
                    <a:pt x="0" y="305"/>
                  </a:lnTo>
                  <a:lnTo>
                    <a:pt x="0" y="277"/>
                  </a:lnTo>
                  <a:lnTo>
                    <a:pt x="11" y="256"/>
                  </a:lnTo>
                  <a:lnTo>
                    <a:pt x="22" y="234"/>
                  </a:lnTo>
                  <a:lnTo>
                    <a:pt x="38" y="213"/>
                  </a:lnTo>
                  <a:lnTo>
                    <a:pt x="54" y="196"/>
                  </a:lnTo>
                  <a:lnTo>
                    <a:pt x="76" y="185"/>
                  </a:lnTo>
                  <a:lnTo>
                    <a:pt x="103" y="180"/>
                  </a:lnTo>
                  <a:lnTo>
                    <a:pt x="130" y="175"/>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80" name="Freeform 236"/>
            <p:cNvSpPr>
              <a:spLocks noChangeArrowheads="1"/>
            </p:cNvSpPr>
            <p:nvPr/>
          </p:nvSpPr>
          <p:spPr bwMode="auto">
            <a:xfrm>
              <a:off x="10128661" y="4488487"/>
              <a:ext cx="90769" cy="106873"/>
            </a:xfrm>
            <a:custGeom>
              <a:avLst/>
              <a:gdLst>
                <a:gd name="T0" fmla="*/ 2147483647 w 256"/>
                <a:gd name="T1" fmla="*/ 0 h 305"/>
                <a:gd name="T2" fmla="*/ 2147483647 w 256"/>
                <a:gd name="T3" fmla="*/ 0 h 305"/>
                <a:gd name="T4" fmla="*/ 2147483647 w 256"/>
                <a:gd name="T5" fmla="*/ 0 h 305"/>
                <a:gd name="T6" fmla="*/ 2147483647 w 256"/>
                <a:gd name="T7" fmla="*/ 2147483647 h 305"/>
                <a:gd name="T8" fmla="*/ 2147483647 w 256"/>
                <a:gd name="T9" fmla="*/ 2147483647 h 305"/>
                <a:gd name="T10" fmla="*/ 0 w 256"/>
                <a:gd name="T11" fmla="*/ 2147483647 h 305"/>
                <a:gd name="T12" fmla="*/ 0 w 256"/>
                <a:gd name="T13" fmla="*/ 2147483647 h 305"/>
                <a:gd name="T14" fmla="*/ 0 w 256"/>
                <a:gd name="T15" fmla="*/ 2147483647 h 305"/>
                <a:gd name="T16" fmla="*/ 0 w 256"/>
                <a:gd name="T17" fmla="*/ 2147483647 h 305"/>
                <a:gd name="T18" fmla="*/ 2147483647 w 256"/>
                <a:gd name="T19" fmla="*/ 2147483647 h 305"/>
                <a:gd name="T20" fmla="*/ 2147483647 w 256"/>
                <a:gd name="T21" fmla="*/ 2147483647 h 305"/>
                <a:gd name="T22" fmla="*/ 2147483647 w 256"/>
                <a:gd name="T23" fmla="*/ 2147483647 h 305"/>
                <a:gd name="T24" fmla="*/ 2147483647 w 256"/>
                <a:gd name="T25" fmla="*/ 2147483647 h 305"/>
                <a:gd name="T26" fmla="*/ 2147483647 w 256"/>
                <a:gd name="T27" fmla="*/ 2147483647 h 305"/>
                <a:gd name="T28" fmla="*/ 2147483647 w 256"/>
                <a:gd name="T29" fmla="*/ 2147483647 h 305"/>
                <a:gd name="T30" fmla="*/ 2147483647 w 256"/>
                <a:gd name="T31" fmla="*/ 2147483647 h 305"/>
                <a:gd name="T32" fmla="*/ 2147483647 w 256"/>
                <a:gd name="T33" fmla="*/ 2147483647 h 305"/>
                <a:gd name="T34" fmla="*/ 2147483647 w 256"/>
                <a:gd name="T35" fmla="*/ 2147483647 h 305"/>
                <a:gd name="T36" fmla="*/ 2147483647 w 256"/>
                <a:gd name="T37" fmla="*/ 2147483647 h 305"/>
                <a:gd name="T38" fmla="*/ 2147483647 w 256"/>
                <a:gd name="T39" fmla="*/ 2147483647 h 305"/>
                <a:gd name="T40" fmla="*/ 2147483647 w 256"/>
                <a:gd name="T41" fmla="*/ 2147483647 h 305"/>
                <a:gd name="T42" fmla="*/ 2147483647 w 256"/>
                <a:gd name="T43" fmla="*/ 2147483647 h 305"/>
                <a:gd name="T44" fmla="*/ 2147483647 w 256"/>
                <a:gd name="T45" fmla="*/ 2147483647 h 305"/>
                <a:gd name="T46" fmla="*/ 2147483647 w 256"/>
                <a:gd name="T47" fmla="*/ 2147483647 h 305"/>
                <a:gd name="T48" fmla="*/ 2147483647 w 256"/>
                <a:gd name="T49" fmla="*/ 2147483647 h 305"/>
                <a:gd name="T50" fmla="*/ 2147483647 w 256"/>
                <a:gd name="T51" fmla="*/ 2147483647 h 305"/>
                <a:gd name="T52" fmla="*/ 2147483647 w 256"/>
                <a:gd name="T53" fmla="*/ 2147483647 h 305"/>
                <a:gd name="T54" fmla="*/ 2147483647 w 256"/>
                <a:gd name="T55" fmla="*/ 2147483647 h 305"/>
                <a:gd name="T56" fmla="*/ 2147483647 w 256"/>
                <a:gd name="T57" fmla="*/ 2147483647 h 305"/>
                <a:gd name="T58" fmla="*/ 2147483647 w 256"/>
                <a:gd name="T59" fmla="*/ 0 h 305"/>
                <a:gd name="T60" fmla="*/ 2147483647 w 256"/>
                <a:gd name="T61" fmla="*/ 0 h 3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56" h="305">
                  <a:moveTo>
                    <a:pt x="130" y="0"/>
                  </a:moveTo>
                  <a:lnTo>
                    <a:pt x="130" y="0"/>
                  </a:lnTo>
                  <a:lnTo>
                    <a:pt x="93" y="0"/>
                  </a:lnTo>
                  <a:lnTo>
                    <a:pt x="60" y="6"/>
                  </a:lnTo>
                  <a:lnTo>
                    <a:pt x="27" y="17"/>
                  </a:lnTo>
                  <a:lnTo>
                    <a:pt x="0" y="27"/>
                  </a:lnTo>
                  <a:lnTo>
                    <a:pt x="0" y="304"/>
                  </a:lnTo>
                  <a:lnTo>
                    <a:pt x="0" y="277"/>
                  </a:lnTo>
                  <a:lnTo>
                    <a:pt x="11" y="250"/>
                  </a:lnTo>
                  <a:lnTo>
                    <a:pt x="22" y="229"/>
                  </a:lnTo>
                  <a:lnTo>
                    <a:pt x="38" y="212"/>
                  </a:lnTo>
                  <a:lnTo>
                    <a:pt x="54" y="196"/>
                  </a:lnTo>
                  <a:lnTo>
                    <a:pt x="76" y="185"/>
                  </a:lnTo>
                  <a:lnTo>
                    <a:pt x="103" y="175"/>
                  </a:lnTo>
                  <a:lnTo>
                    <a:pt x="130" y="175"/>
                  </a:lnTo>
                  <a:lnTo>
                    <a:pt x="152" y="175"/>
                  </a:lnTo>
                  <a:lnTo>
                    <a:pt x="179" y="185"/>
                  </a:lnTo>
                  <a:lnTo>
                    <a:pt x="201" y="196"/>
                  </a:lnTo>
                  <a:lnTo>
                    <a:pt x="217" y="212"/>
                  </a:lnTo>
                  <a:lnTo>
                    <a:pt x="233" y="229"/>
                  </a:lnTo>
                  <a:lnTo>
                    <a:pt x="250" y="250"/>
                  </a:lnTo>
                  <a:lnTo>
                    <a:pt x="255" y="277"/>
                  </a:lnTo>
                  <a:lnTo>
                    <a:pt x="255" y="304"/>
                  </a:lnTo>
                  <a:lnTo>
                    <a:pt x="255" y="27"/>
                  </a:lnTo>
                  <a:lnTo>
                    <a:pt x="228" y="17"/>
                  </a:lnTo>
                  <a:lnTo>
                    <a:pt x="195" y="6"/>
                  </a:lnTo>
                  <a:lnTo>
                    <a:pt x="163" y="0"/>
                  </a:lnTo>
                  <a:lnTo>
                    <a:pt x="130" y="0"/>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81" name="Freeform 237"/>
            <p:cNvSpPr>
              <a:spLocks noChangeArrowheads="1"/>
            </p:cNvSpPr>
            <p:nvPr/>
          </p:nvSpPr>
          <p:spPr bwMode="auto">
            <a:xfrm>
              <a:off x="10128661" y="4595360"/>
              <a:ext cx="90769" cy="108338"/>
            </a:xfrm>
            <a:custGeom>
              <a:avLst/>
              <a:gdLst>
                <a:gd name="T0" fmla="*/ 2147483647 w 256"/>
                <a:gd name="T1" fmla="*/ 2147483647 h 306"/>
                <a:gd name="T2" fmla="*/ 2147483647 w 256"/>
                <a:gd name="T3" fmla="*/ 2147483647 h 306"/>
                <a:gd name="T4" fmla="*/ 2147483647 w 256"/>
                <a:gd name="T5" fmla="*/ 2147483647 h 306"/>
                <a:gd name="T6" fmla="*/ 2147483647 w 256"/>
                <a:gd name="T7" fmla="*/ 2147483647 h 306"/>
                <a:gd name="T8" fmla="*/ 2147483647 w 256"/>
                <a:gd name="T9" fmla="*/ 2147483647 h 306"/>
                <a:gd name="T10" fmla="*/ 2147483647 w 256"/>
                <a:gd name="T11" fmla="*/ 2147483647 h 306"/>
                <a:gd name="T12" fmla="*/ 2147483647 w 256"/>
                <a:gd name="T13" fmla="*/ 2147483647 h 306"/>
                <a:gd name="T14" fmla="*/ 2147483647 w 256"/>
                <a:gd name="T15" fmla="*/ 2147483647 h 306"/>
                <a:gd name="T16" fmla="*/ 0 w 256"/>
                <a:gd name="T17" fmla="*/ 2147483647 h 306"/>
                <a:gd name="T18" fmla="*/ 0 w 256"/>
                <a:gd name="T19" fmla="*/ 0 h 306"/>
                <a:gd name="T20" fmla="*/ 0 w 256"/>
                <a:gd name="T21" fmla="*/ 2147483647 h 306"/>
                <a:gd name="T22" fmla="*/ 0 w 256"/>
                <a:gd name="T23" fmla="*/ 2147483647 h 306"/>
                <a:gd name="T24" fmla="*/ 2147483647 w 256"/>
                <a:gd name="T25" fmla="*/ 2147483647 h 306"/>
                <a:gd name="T26" fmla="*/ 2147483647 w 256"/>
                <a:gd name="T27" fmla="*/ 2147483647 h 306"/>
                <a:gd name="T28" fmla="*/ 2147483647 w 256"/>
                <a:gd name="T29" fmla="*/ 2147483647 h 306"/>
                <a:gd name="T30" fmla="*/ 2147483647 w 256"/>
                <a:gd name="T31" fmla="*/ 2147483647 h 306"/>
                <a:gd name="T32" fmla="*/ 2147483647 w 256"/>
                <a:gd name="T33" fmla="*/ 2147483647 h 306"/>
                <a:gd name="T34" fmla="*/ 2147483647 w 256"/>
                <a:gd name="T35" fmla="*/ 2147483647 h 306"/>
                <a:gd name="T36" fmla="*/ 2147483647 w 256"/>
                <a:gd name="T37" fmla="*/ 2147483647 h 306"/>
                <a:gd name="T38" fmla="*/ 2147483647 w 256"/>
                <a:gd name="T39" fmla="*/ 2147483647 h 306"/>
                <a:gd name="T40" fmla="*/ 2147483647 w 256"/>
                <a:gd name="T41" fmla="*/ 2147483647 h 306"/>
                <a:gd name="T42" fmla="*/ 2147483647 w 256"/>
                <a:gd name="T43" fmla="*/ 0 h 306"/>
                <a:gd name="T44" fmla="*/ 2147483647 w 256"/>
                <a:gd name="T45" fmla="*/ 0 h 306"/>
                <a:gd name="T46" fmla="*/ 2147483647 w 256"/>
                <a:gd name="T47" fmla="*/ 2147483647 h 306"/>
                <a:gd name="T48" fmla="*/ 2147483647 w 256"/>
                <a:gd name="T49" fmla="*/ 2147483647 h 306"/>
                <a:gd name="T50" fmla="*/ 2147483647 w 256"/>
                <a:gd name="T51" fmla="*/ 2147483647 h 306"/>
                <a:gd name="T52" fmla="*/ 2147483647 w 256"/>
                <a:gd name="T53" fmla="*/ 2147483647 h 306"/>
                <a:gd name="T54" fmla="*/ 2147483647 w 256"/>
                <a:gd name="T55" fmla="*/ 2147483647 h 306"/>
                <a:gd name="T56" fmla="*/ 2147483647 w 256"/>
                <a:gd name="T57" fmla="*/ 2147483647 h 306"/>
                <a:gd name="T58" fmla="*/ 2147483647 w 256"/>
                <a:gd name="T59" fmla="*/ 2147483647 h 306"/>
                <a:gd name="T60" fmla="*/ 2147483647 w 256"/>
                <a:gd name="T61" fmla="*/ 2147483647 h 3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56" h="306">
                  <a:moveTo>
                    <a:pt x="130" y="131"/>
                  </a:moveTo>
                  <a:lnTo>
                    <a:pt x="130" y="131"/>
                  </a:lnTo>
                  <a:lnTo>
                    <a:pt x="103" y="125"/>
                  </a:lnTo>
                  <a:lnTo>
                    <a:pt x="76" y="121"/>
                  </a:lnTo>
                  <a:lnTo>
                    <a:pt x="54" y="104"/>
                  </a:lnTo>
                  <a:lnTo>
                    <a:pt x="38" y="93"/>
                  </a:lnTo>
                  <a:lnTo>
                    <a:pt x="22" y="71"/>
                  </a:lnTo>
                  <a:lnTo>
                    <a:pt x="11" y="50"/>
                  </a:lnTo>
                  <a:lnTo>
                    <a:pt x="0" y="23"/>
                  </a:lnTo>
                  <a:lnTo>
                    <a:pt x="0" y="0"/>
                  </a:lnTo>
                  <a:lnTo>
                    <a:pt x="0" y="273"/>
                  </a:lnTo>
                  <a:lnTo>
                    <a:pt x="27" y="283"/>
                  </a:lnTo>
                  <a:lnTo>
                    <a:pt x="60" y="294"/>
                  </a:lnTo>
                  <a:lnTo>
                    <a:pt x="93" y="300"/>
                  </a:lnTo>
                  <a:lnTo>
                    <a:pt x="130" y="305"/>
                  </a:lnTo>
                  <a:lnTo>
                    <a:pt x="163" y="300"/>
                  </a:lnTo>
                  <a:lnTo>
                    <a:pt x="195" y="294"/>
                  </a:lnTo>
                  <a:lnTo>
                    <a:pt x="228" y="283"/>
                  </a:lnTo>
                  <a:lnTo>
                    <a:pt x="255" y="273"/>
                  </a:lnTo>
                  <a:lnTo>
                    <a:pt x="255" y="0"/>
                  </a:lnTo>
                  <a:lnTo>
                    <a:pt x="255" y="23"/>
                  </a:lnTo>
                  <a:lnTo>
                    <a:pt x="250" y="50"/>
                  </a:lnTo>
                  <a:lnTo>
                    <a:pt x="233" y="71"/>
                  </a:lnTo>
                  <a:lnTo>
                    <a:pt x="217" y="93"/>
                  </a:lnTo>
                  <a:lnTo>
                    <a:pt x="201" y="104"/>
                  </a:lnTo>
                  <a:lnTo>
                    <a:pt x="179" y="121"/>
                  </a:lnTo>
                  <a:lnTo>
                    <a:pt x="152" y="125"/>
                  </a:lnTo>
                  <a:lnTo>
                    <a:pt x="130" y="131"/>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82" name="Freeform 238"/>
            <p:cNvSpPr>
              <a:spLocks noChangeArrowheads="1"/>
            </p:cNvSpPr>
            <p:nvPr/>
          </p:nvSpPr>
          <p:spPr bwMode="auto">
            <a:xfrm>
              <a:off x="10065708" y="4595360"/>
              <a:ext cx="62953" cy="2272165"/>
            </a:xfrm>
            <a:custGeom>
              <a:avLst/>
              <a:gdLst>
                <a:gd name="T0" fmla="*/ 0 w 175"/>
                <a:gd name="T1" fmla="*/ 0 h 6314"/>
                <a:gd name="T2" fmla="*/ 0 w 175"/>
                <a:gd name="T3" fmla="*/ 2147483647 h 6314"/>
                <a:gd name="T4" fmla="*/ 2147483647 w 175"/>
                <a:gd name="T5" fmla="*/ 2147483647 h 6314"/>
                <a:gd name="T6" fmla="*/ 2147483647 w 175"/>
                <a:gd name="T7" fmla="*/ 2147483647 h 6314"/>
                <a:gd name="T8" fmla="*/ 2147483647 w 175"/>
                <a:gd name="T9" fmla="*/ 2147483647 h 6314"/>
                <a:gd name="T10" fmla="*/ 2147483647 w 175"/>
                <a:gd name="T11" fmla="*/ 2147483647 h 6314"/>
                <a:gd name="T12" fmla="*/ 2147483647 w 175"/>
                <a:gd name="T13" fmla="*/ 2147483647 h 6314"/>
                <a:gd name="T14" fmla="*/ 2147483647 w 175"/>
                <a:gd name="T15" fmla="*/ 2147483647 h 6314"/>
                <a:gd name="T16" fmla="*/ 2147483647 w 175"/>
                <a:gd name="T17" fmla="*/ 2147483647 h 6314"/>
                <a:gd name="T18" fmla="*/ 2147483647 w 175"/>
                <a:gd name="T19" fmla="*/ 2147483647 h 6314"/>
                <a:gd name="T20" fmla="*/ 2147483647 w 175"/>
                <a:gd name="T21" fmla="*/ 2147483647 h 6314"/>
                <a:gd name="T22" fmla="*/ 0 w 175"/>
                <a:gd name="T23" fmla="*/ 2147483647 h 6314"/>
                <a:gd name="T24" fmla="*/ 0 w 175"/>
                <a:gd name="T25" fmla="*/ 2147483647 h 6314"/>
                <a:gd name="T26" fmla="*/ 0 w 175"/>
                <a:gd name="T27" fmla="*/ 2147483647 h 6314"/>
                <a:gd name="T28" fmla="*/ 0 w 175"/>
                <a:gd name="T29" fmla="*/ 2147483647 h 6314"/>
                <a:gd name="T30" fmla="*/ 2147483647 w 175"/>
                <a:gd name="T31" fmla="*/ 2147483647 h 6314"/>
                <a:gd name="T32" fmla="*/ 2147483647 w 175"/>
                <a:gd name="T33" fmla="*/ 2147483647 h 6314"/>
                <a:gd name="T34" fmla="*/ 2147483647 w 175"/>
                <a:gd name="T35" fmla="*/ 2147483647 h 6314"/>
                <a:gd name="T36" fmla="*/ 2147483647 w 175"/>
                <a:gd name="T37" fmla="*/ 2147483647 h 6314"/>
                <a:gd name="T38" fmla="*/ 2147483647 w 175"/>
                <a:gd name="T39" fmla="*/ 2147483647 h 6314"/>
                <a:gd name="T40" fmla="*/ 2147483647 w 175"/>
                <a:gd name="T41" fmla="*/ 2147483647 h 6314"/>
                <a:gd name="T42" fmla="*/ 2147483647 w 175"/>
                <a:gd name="T43" fmla="*/ 2147483647 h 6314"/>
                <a:gd name="T44" fmla="*/ 2147483647 w 175"/>
                <a:gd name="T45" fmla="*/ 2147483647 h 6314"/>
                <a:gd name="T46" fmla="*/ 2147483647 w 175"/>
                <a:gd name="T47" fmla="*/ 2147483647 h 6314"/>
                <a:gd name="T48" fmla="*/ 2147483647 w 175"/>
                <a:gd name="T49" fmla="*/ 2147483647 h 6314"/>
                <a:gd name="T50" fmla="*/ 2147483647 w 175"/>
                <a:gd name="T51" fmla="*/ 2147483647 h 6314"/>
                <a:gd name="T52" fmla="*/ 2147483647 w 175"/>
                <a:gd name="T53" fmla="*/ 2147483647 h 6314"/>
                <a:gd name="T54" fmla="*/ 2147483647 w 175"/>
                <a:gd name="T55" fmla="*/ 2147483647 h 6314"/>
                <a:gd name="T56" fmla="*/ 2147483647 w 175"/>
                <a:gd name="T57" fmla="*/ 2147483647 h 6314"/>
                <a:gd name="T58" fmla="*/ 2147483647 w 175"/>
                <a:gd name="T59" fmla="*/ 2147483647 h 6314"/>
                <a:gd name="T60" fmla="*/ 0 w 175"/>
                <a:gd name="T61" fmla="*/ 2147483647 h 6314"/>
                <a:gd name="T62" fmla="*/ 0 w 175"/>
                <a:gd name="T63" fmla="*/ 0 h 63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5" h="6314">
                  <a:moveTo>
                    <a:pt x="0" y="0"/>
                  </a:moveTo>
                  <a:lnTo>
                    <a:pt x="0" y="6313"/>
                  </a:lnTo>
                  <a:lnTo>
                    <a:pt x="174" y="6313"/>
                  </a:lnTo>
                  <a:lnTo>
                    <a:pt x="174" y="4673"/>
                  </a:lnTo>
                  <a:lnTo>
                    <a:pt x="136" y="4656"/>
                  </a:lnTo>
                  <a:lnTo>
                    <a:pt x="103" y="4629"/>
                  </a:lnTo>
                  <a:lnTo>
                    <a:pt x="71" y="4596"/>
                  </a:lnTo>
                  <a:lnTo>
                    <a:pt x="49" y="4564"/>
                  </a:lnTo>
                  <a:lnTo>
                    <a:pt x="28" y="4526"/>
                  </a:lnTo>
                  <a:lnTo>
                    <a:pt x="11" y="4488"/>
                  </a:lnTo>
                  <a:lnTo>
                    <a:pt x="0" y="4444"/>
                  </a:lnTo>
                  <a:lnTo>
                    <a:pt x="0" y="4401"/>
                  </a:lnTo>
                  <a:lnTo>
                    <a:pt x="0" y="4357"/>
                  </a:lnTo>
                  <a:lnTo>
                    <a:pt x="11" y="4314"/>
                  </a:lnTo>
                  <a:lnTo>
                    <a:pt x="28" y="4276"/>
                  </a:lnTo>
                  <a:lnTo>
                    <a:pt x="49" y="4238"/>
                  </a:lnTo>
                  <a:lnTo>
                    <a:pt x="71" y="4205"/>
                  </a:lnTo>
                  <a:lnTo>
                    <a:pt x="103" y="4173"/>
                  </a:lnTo>
                  <a:lnTo>
                    <a:pt x="136" y="4146"/>
                  </a:lnTo>
                  <a:lnTo>
                    <a:pt x="174" y="4129"/>
                  </a:lnTo>
                  <a:lnTo>
                    <a:pt x="174" y="273"/>
                  </a:lnTo>
                  <a:lnTo>
                    <a:pt x="136" y="250"/>
                  </a:lnTo>
                  <a:lnTo>
                    <a:pt x="103" y="229"/>
                  </a:lnTo>
                  <a:lnTo>
                    <a:pt x="71" y="196"/>
                  </a:lnTo>
                  <a:lnTo>
                    <a:pt x="49" y="164"/>
                  </a:lnTo>
                  <a:lnTo>
                    <a:pt x="28" y="125"/>
                  </a:lnTo>
                  <a:lnTo>
                    <a:pt x="11" y="88"/>
                  </a:lnTo>
                  <a:lnTo>
                    <a:pt x="0" y="44"/>
                  </a:lnTo>
                  <a:lnTo>
                    <a:pt x="0"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83" name="Freeform 239"/>
            <p:cNvSpPr>
              <a:spLocks noChangeArrowheads="1"/>
            </p:cNvSpPr>
            <p:nvPr/>
          </p:nvSpPr>
          <p:spPr bwMode="auto">
            <a:xfrm>
              <a:off x="10065708" y="4497271"/>
              <a:ext cx="62953" cy="197643"/>
            </a:xfrm>
            <a:custGeom>
              <a:avLst/>
              <a:gdLst>
                <a:gd name="T0" fmla="*/ 2147483647 w 175"/>
                <a:gd name="T1" fmla="*/ 0 h 551"/>
                <a:gd name="T2" fmla="*/ 2147483647 w 175"/>
                <a:gd name="T3" fmla="*/ 0 h 551"/>
                <a:gd name="T4" fmla="*/ 2147483647 w 175"/>
                <a:gd name="T5" fmla="*/ 2147483647 h 551"/>
                <a:gd name="T6" fmla="*/ 2147483647 w 175"/>
                <a:gd name="T7" fmla="*/ 2147483647 h 551"/>
                <a:gd name="T8" fmla="*/ 2147483647 w 175"/>
                <a:gd name="T9" fmla="*/ 2147483647 h 551"/>
                <a:gd name="T10" fmla="*/ 2147483647 w 175"/>
                <a:gd name="T11" fmla="*/ 2147483647 h 551"/>
                <a:gd name="T12" fmla="*/ 2147483647 w 175"/>
                <a:gd name="T13" fmla="*/ 2147483647 h 551"/>
                <a:gd name="T14" fmla="*/ 2147483647 w 175"/>
                <a:gd name="T15" fmla="*/ 2147483647 h 551"/>
                <a:gd name="T16" fmla="*/ 0 w 175"/>
                <a:gd name="T17" fmla="*/ 2147483647 h 551"/>
                <a:gd name="T18" fmla="*/ 0 w 175"/>
                <a:gd name="T19" fmla="*/ 2147483647 h 551"/>
                <a:gd name="T20" fmla="*/ 0 w 175"/>
                <a:gd name="T21" fmla="*/ 2147483647 h 551"/>
                <a:gd name="T22" fmla="*/ 0 w 175"/>
                <a:gd name="T23" fmla="*/ 2147483647 h 551"/>
                <a:gd name="T24" fmla="*/ 2147483647 w 175"/>
                <a:gd name="T25" fmla="*/ 2147483647 h 551"/>
                <a:gd name="T26" fmla="*/ 2147483647 w 175"/>
                <a:gd name="T27" fmla="*/ 2147483647 h 551"/>
                <a:gd name="T28" fmla="*/ 2147483647 w 175"/>
                <a:gd name="T29" fmla="*/ 2147483647 h 551"/>
                <a:gd name="T30" fmla="*/ 2147483647 w 175"/>
                <a:gd name="T31" fmla="*/ 2147483647 h 551"/>
                <a:gd name="T32" fmla="*/ 2147483647 w 175"/>
                <a:gd name="T33" fmla="*/ 2147483647 h 551"/>
                <a:gd name="T34" fmla="*/ 2147483647 w 175"/>
                <a:gd name="T35" fmla="*/ 2147483647 h 551"/>
                <a:gd name="T36" fmla="*/ 2147483647 w 175"/>
                <a:gd name="T37" fmla="*/ 2147483647 h 551"/>
                <a:gd name="T38" fmla="*/ 2147483647 w 175"/>
                <a:gd name="T39" fmla="*/ 2147483647 h 551"/>
                <a:gd name="T40" fmla="*/ 2147483647 w 175"/>
                <a:gd name="T41" fmla="*/ 0 h 5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5" h="551">
                  <a:moveTo>
                    <a:pt x="174" y="0"/>
                  </a:moveTo>
                  <a:lnTo>
                    <a:pt x="174" y="0"/>
                  </a:lnTo>
                  <a:lnTo>
                    <a:pt x="136" y="23"/>
                  </a:lnTo>
                  <a:lnTo>
                    <a:pt x="103" y="50"/>
                  </a:lnTo>
                  <a:lnTo>
                    <a:pt x="71" y="77"/>
                  </a:lnTo>
                  <a:lnTo>
                    <a:pt x="49" y="109"/>
                  </a:lnTo>
                  <a:lnTo>
                    <a:pt x="28" y="148"/>
                  </a:lnTo>
                  <a:lnTo>
                    <a:pt x="11" y="191"/>
                  </a:lnTo>
                  <a:lnTo>
                    <a:pt x="0" y="229"/>
                  </a:lnTo>
                  <a:lnTo>
                    <a:pt x="0" y="277"/>
                  </a:lnTo>
                  <a:lnTo>
                    <a:pt x="0" y="321"/>
                  </a:lnTo>
                  <a:lnTo>
                    <a:pt x="11" y="365"/>
                  </a:lnTo>
                  <a:lnTo>
                    <a:pt x="28" y="402"/>
                  </a:lnTo>
                  <a:lnTo>
                    <a:pt x="49" y="441"/>
                  </a:lnTo>
                  <a:lnTo>
                    <a:pt x="71" y="473"/>
                  </a:lnTo>
                  <a:lnTo>
                    <a:pt x="103" y="506"/>
                  </a:lnTo>
                  <a:lnTo>
                    <a:pt x="136" y="527"/>
                  </a:lnTo>
                  <a:lnTo>
                    <a:pt x="174" y="550"/>
                  </a:lnTo>
                  <a:lnTo>
                    <a:pt x="174" y="277"/>
                  </a:lnTo>
                  <a:lnTo>
                    <a:pt x="174"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84" name="Freeform 240"/>
            <p:cNvSpPr>
              <a:spLocks noChangeArrowheads="1"/>
            </p:cNvSpPr>
            <p:nvPr/>
          </p:nvSpPr>
          <p:spPr bwMode="auto">
            <a:xfrm>
              <a:off x="10065708" y="6082808"/>
              <a:ext cx="62953" cy="196179"/>
            </a:xfrm>
            <a:custGeom>
              <a:avLst/>
              <a:gdLst>
                <a:gd name="T0" fmla="*/ 0 w 175"/>
                <a:gd name="T1" fmla="*/ 2147483647 h 545"/>
                <a:gd name="T2" fmla="*/ 0 w 175"/>
                <a:gd name="T3" fmla="*/ 2147483647 h 545"/>
                <a:gd name="T4" fmla="*/ 0 w 175"/>
                <a:gd name="T5" fmla="*/ 2147483647 h 545"/>
                <a:gd name="T6" fmla="*/ 2147483647 w 175"/>
                <a:gd name="T7" fmla="*/ 2147483647 h 545"/>
                <a:gd name="T8" fmla="*/ 2147483647 w 175"/>
                <a:gd name="T9" fmla="*/ 2147483647 h 545"/>
                <a:gd name="T10" fmla="*/ 2147483647 w 175"/>
                <a:gd name="T11" fmla="*/ 2147483647 h 545"/>
                <a:gd name="T12" fmla="*/ 2147483647 w 175"/>
                <a:gd name="T13" fmla="*/ 2147483647 h 545"/>
                <a:gd name="T14" fmla="*/ 2147483647 w 175"/>
                <a:gd name="T15" fmla="*/ 2147483647 h 545"/>
                <a:gd name="T16" fmla="*/ 2147483647 w 175"/>
                <a:gd name="T17" fmla="*/ 2147483647 h 545"/>
                <a:gd name="T18" fmla="*/ 2147483647 w 175"/>
                <a:gd name="T19" fmla="*/ 2147483647 h 545"/>
                <a:gd name="T20" fmla="*/ 2147483647 w 175"/>
                <a:gd name="T21" fmla="*/ 0 h 545"/>
                <a:gd name="T22" fmla="*/ 2147483647 w 175"/>
                <a:gd name="T23" fmla="*/ 0 h 545"/>
                <a:gd name="T24" fmla="*/ 2147483647 w 175"/>
                <a:gd name="T25" fmla="*/ 2147483647 h 545"/>
                <a:gd name="T26" fmla="*/ 2147483647 w 175"/>
                <a:gd name="T27" fmla="*/ 2147483647 h 545"/>
                <a:gd name="T28" fmla="*/ 2147483647 w 175"/>
                <a:gd name="T29" fmla="*/ 2147483647 h 545"/>
                <a:gd name="T30" fmla="*/ 2147483647 w 175"/>
                <a:gd name="T31" fmla="*/ 2147483647 h 545"/>
                <a:gd name="T32" fmla="*/ 2147483647 w 175"/>
                <a:gd name="T33" fmla="*/ 2147483647 h 545"/>
                <a:gd name="T34" fmla="*/ 2147483647 w 175"/>
                <a:gd name="T35" fmla="*/ 2147483647 h 545"/>
                <a:gd name="T36" fmla="*/ 0 w 175"/>
                <a:gd name="T37" fmla="*/ 2147483647 h 545"/>
                <a:gd name="T38" fmla="*/ 0 w 175"/>
                <a:gd name="T39" fmla="*/ 2147483647 h 5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5" h="545">
                  <a:moveTo>
                    <a:pt x="0" y="272"/>
                  </a:moveTo>
                  <a:lnTo>
                    <a:pt x="0" y="272"/>
                  </a:lnTo>
                  <a:lnTo>
                    <a:pt x="0" y="315"/>
                  </a:lnTo>
                  <a:lnTo>
                    <a:pt x="11" y="359"/>
                  </a:lnTo>
                  <a:lnTo>
                    <a:pt x="28" y="397"/>
                  </a:lnTo>
                  <a:lnTo>
                    <a:pt x="49" y="435"/>
                  </a:lnTo>
                  <a:lnTo>
                    <a:pt x="71" y="467"/>
                  </a:lnTo>
                  <a:lnTo>
                    <a:pt x="103" y="500"/>
                  </a:lnTo>
                  <a:lnTo>
                    <a:pt x="136" y="527"/>
                  </a:lnTo>
                  <a:lnTo>
                    <a:pt x="174" y="544"/>
                  </a:lnTo>
                  <a:lnTo>
                    <a:pt x="174" y="0"/>
                  </a:lnTo>
                  <a:lnTo>
                    <a:pt x="136" y="17"/>
                  </a:lnTo>
                  <a:lnTo>
                    <a:pt x="103" y="44"/>
                  </a:lnTo>
                  <a:lnTo>
                    <a:pt x="71" y="76"/>
                  </a:lnTo>
                  <a:lnTo>
                    <a:pt x="49" y="109"/>
                  </a:lnTo>
                  <a:lnTo>
                    <a:pt x="28" y="147"/>
                  </a:lnTo>
                  <a:lnTo>
                    <a:pt x="11" y="185"/>
                  </a:lnTo>
                  <a:lnTo>
                    <a:pt x="0" y="228"/>
                  </a:lnTo>
                  <a:lnTo>
                    <a:pt x="0" y="272"/>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85" name="Freeform 241"/>
            <p:cNvSpPr>
              <a:spLocks noChangeArrowheads="1"/>
            </p:cNvSpPr>
            <p:nvPr/>
          </p:nvSpPr>
          <p:spPr bwMode="auto">
            <a:xfrm>
              <a:off x="10844562" y="6024247"/>
              <a:ext cx="61488" cy="840350"/>
            </a:xfrm>
            <a:custGeom>
              <a:avLst/>
              <a:gdLst>
                <a:gd name="T0" fmla="*/ 2147483647 w 175"/>
                <a:gd name="T1" fmla="*/ 2147483647 h 2337"/>
                <a:gd name="T2" fmla="*/ 0 w 175"/>
                <a:gd name="T3" fmla="*/ 2147483647 h 2337"/>
                <a:gd name="T4" fmla="*/ 0 w 175"/>
                <a:gd name="T5" fmla="*/ 0 h 2337"/>
                <a:gd name="T6" fmla="*/ 2147483647 w 175"/>
                <a:gd name="T7" fmla="*/ 0 h 2337"/>
                <a:gd name="T8" fmla="*/ 2147483647 w 175"/>
                <a:gd name="T9" fmla="*/ 2147483647 h 2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2337">
                  <a:moveTo>
                    <a:pt x="174" y="2336"/>
                  </a:moveTo>
                  <a:lnTo>
                    <a:pt x="0" y="2336"/>
                  </a:lnTo>
                  <a:lnTo>
                    <a:pt x="0" y="0"/>
                  </a:lnTo>
                  <a:lnTo>
                    <a:pt x="174" y="0"/>
                  </a:lnTo>
                  <a:lnTo>
                    <a:pt x="174" y="2336"/>
                  </a:lnTo>
                </a:path>
              </a:pathLst>
            </a:custGeom>
            <a:solidFill>
              <a:srgbClr val="65CBC9"/>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86" name="Freeform 242"/>
            <p:cNvSpPr>
              <a:spLocks noChangeArrowheads="1"/>
            </p:cNvSpPr>
            <p:nvPr/>
          </p:nvSpPr>
          <p:spPr bwMode="auto">
            <a:xfrm>
              <a:off x="10999747" y="2271955"/>
              <a:ext cx="218138" cy="215211"/>
            </a:xfrm>
            <a:custGeom>
              <a:avLst/>
              <a:gdLst>
                <a:gd name="T0" fmla="*/ 2147483647 w 609"/>
                <a:gd name="T1" fmla="*/ 2147483647 h 604"/>
                <a:gd name="T2" fmla="*/ 2147483647 w 609"/>
                <a:gd name="T3" fmla="*/ 2147483647 h 604"/>
                <a:gd name="T4" fmla="*/ 2147483647 w 609"/>
                <a:gd name="T5" fmla="*/ 2147483647 h 604"/>
                <a:gd name="T6" fmla="*/ 2147483647 w 609"/>
                <a:gd name="T7" fmla="*/ 2147483647 h 604"/>
                <a:gd name="T8" fmla="*/ 2147483647 w 609"/>
                <a:gd name="T9" fmla="*/ 2147483647 h 604"/>
                <a:gd name="T10" fmla="*/ 2147483647 w 609"/>
                <a:gd name="T11" fmla="*/ 2147483647 h 604"/>
                <a:gd name="T12" fmla="*/ 2147483647 w 609"/>
                <a:gd name="T13" fmla="*/ 2147483647 h 604"/>
                <a:gd name="T14" fmla="*/ 2147483647 w 609"/>
                <a:gd name="T15" fmla="*/ 2147483647 h 604"/>
                <a:gd name="T16" fmla="*/ 2147483647 w 609"/>
                <a:gd name="T17" fmla="*/ 2147483647 h 604"/>
                <a:gd name="T18" fmla="*/ 2147483647 w 609"/>
                <a:gd name="T19" fmla="*/ 2147483647 h 604"/>
                <a:gd name="T20" fmla="*/ 2147483647 w 609"/>
                <a:gd name="T21" fmla="*/ 2147483647 h 604"/>
                <a:gd name="T22" fmla="*/ 2147483647 w 609"/>
                <a:gd name="T23" fmla="*/ 2147483647 h 604"/>
                <a:gd name="T24" fmla="*/ 2147483647 w 609"/>
                <a:gd name="T25" fmla="*/ 2147483647 h 604"/>
                <a:gd name="T26" fmla="*/ 2147483647 w 609"/>
                <a:gd name="T27" fmla="*/ 2147483647 h 604"/>
                <a:gd name="T28" fmla="*/ 2147483647 w 609"/>
                <a:gd name="T29" fmla="*/ 2147483647 h 604"/>
                <a:gd name="T30" fmla="*/ 2147483647 w 609"/>
                <a:gd name="T31" fmla="*/ 2147483647 h 604"/>
                <a:gd name="T32" fmla="*/ 2147483647 w 609"/>
                <a:gd name="T33" fmla="*/ 2147483647 h 604"/>
                <a:gd name="T34" fmla="*/ 2147483647 w 609"/>
                <a:gd name="T35" fmla="*/ 2147483647 h 604"/>
                <a:gd name="T36" fmla="*/ 2147483647 w 609"/>
                <a:gd name="T37" fmla="*/ 2147483647 h 604"/>
                <a:gd name="T38" fmla="*/ 2147483647 w 609"/>
                <a:gd name="T39" fmla="*/ 2147483647 h 604"/>
                <a:gd name="T40" fmla="*/ 2147483647 w 609"/>
                <a:gd name="T41" fmla="*/ 2147483647 h 604"/>
                <a:gd name="T42" fmla="*/ 2147483647 w 609"/>
                <a:gd name="T43" fmla="*/ 2147483647 h 604"/>
                <a:gd name="T44" fmla="*/ 2147483647 w 609"/>
                <a:gd name="T45" fmla="*/ 2147483647 h 604"/>
                <a:gd name="T46" fmla="*/ 2147483647 w 609"/>
                <a:gd name="T47" fmla="*/ 2147483647 h 604"/>
                <a:gd name="T48" fmla="*/ 2147483647 w 609"/>
                <a:gd name="T49" fmla="*/ 2147483647 h 604"/>
                <a:gd name="T50" fmla="*/ 2147483647 w 609"/>
                <a:gd name="T51" fmla="*/ 2147483647 h 604"/>
                <a:gd name="T52" fmla="*/ 2147483647 w 609"/>
                <a:gd name="T53" fmla="*/ 2147483647 h 604"/>
                <a:gd name="T54" fmla="*/ 2147483647 w 609"/>
                <a:gd name="T55" fmla="*/ 2147483647 h 604"/>
                <a:gd name="T56" fmla="*/ 2147483647 w 609"/>
                <a:gd name="T57" fmla="*/ 2147483647 h 604"/>
                <a:gd name="T58" fmla="*/ 2147483647 w 609"/>
                <a:gd name="T59" fmla="*/ 2147483647 h 604"/>
                <a:gd name="T60" fmla="*/ 2147483647 w 609"/>
                <a:gd name="T61" fmla="*/ 2147483647 h 604"/>
                <a:gd name="T62" fmla="*/ 2147483647 w 609"/>
                <a:gd name="T63" fmla="*/ 2147483647 h 604"/>
                <a:gd name="T64" fmla="*/ 2147483647 w 609"/>
                <a:gd name="T65" fmla="*/ 2147483647 h 6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9" h="604">
                  <a:moveTo>
                    <a:pt x="304" y="603"/>
                  </a:moveTo>
                  <a:lnTo>
                    <a:pt x="239" y="597"/>
                  </a:lnTo>
                  <a:lnTo>
                    <a:pt x="185" y="581"/>
                  </a:lnTo>
                  <a:lnTo>
                    <a:pt x="136" y="554"/>
                  </a:lnTo>
                  <a:lnTo>
                    <a:pt x="87" y="516"/>
                  </a:lnTo>
                  <a:lnTo>
                    <a:pt x="49" y="472"/>
                  </a:lnTo>
                  <a:lnTo>
                    <a:pt x="22" y="418"/>
                  </a:lnTo>
                  <a:lnTo>
                    <a:pt x="6" y="364"/>
                  </a:lnTo>
                  <a:lnTo>
                    <a:pt x="0" y="304"/>
                  </a:lnTo>
                  <a:lnTo>
                    <a:pt x="6" y="239"/>
                  </a:lnTo>
                  <a:lnTo>
                    <a:pt x="22" y="185"/>
                  </a:lnTo>
                  <a:lnTo>
                    <a:pt x="49" y="130"/>
                  </a:lnTo>
                  <a:lnTo>
                    <a:pt x="87" y="87"/>
                  </a:lnTo>
                  <a:lnTo>
                    <a:pt x="136" y="49"/>
                  </a:lnTo>
                  <a:lnTo>
                    <a:pt x="185" y="22"/>
                  </a:lnTo>
                  <a:lnTo>
                    <a:pt x="239" y="5"/>
                  </a:lnTo>
                  <a:lnTo>
                    <a:pt x="304" y="0"/>
                  </a:lnTo>
                  <a:lnTo>
                    <a:pt x="364" y="5"/>
                  </a:lnTo>
                  <a:lnTo>
                    <a:pt x="418" y="22"/>
                  </a:lnTo>
                  <a:lnTo>
                    <a:pt x="473" y="49"/>
                  </a:lnTo>
                  <a:lnTo>
                    <a:pt x="516" y="87"/>
                  </a:lnTo>
                  <a:lnTo>
                    <a:pt x="554" y="130"/>
                  </a:lnTo>
                  <a:lnTo>
                    <a:pt x="581" y="185"/>
                  </a:lnTo>
                  <a:lnTo>
                    <a:pt x="597" y="239"/>
                  </a:lnTo>
                  <a:lnTo>
                    <a:pt x="608" y="304"/>
                  </a:lnTo>
                  <a:lnTo>
                    <a:pt x="597" y="364"/>
                  </a:lnTo>
                  <a:lnTo>
                    <a:pt x="581" y="418"/>
                  </a:lnTo>
                  <a:lnTo>
                    <a:pt x="554" y="472"/>
                  </a:lnTo>
                  <a:lnTo>
                    <a:pt x="516" y="516"/>
                  </a:lnTo>
                  <a:lnTo>
                    <a:pt x="473" y="554"/>
                  </a:lnTo>
                  <a:lnTo>
                    <a:pt x="418" y="581"/>
                  </a:lnTo>
                  <a:lnTo>
                    <a:pt x="364" y="597"/>
                  </a:lnTo>
                  <a:lnTo>
                    <a:pt x="304" y="603"/>
                  </a:lnTo>
                  <a:close/>
                  <a:moveTo>
                    <a:pt x="304" y="174"/>
                  </a:moveTo>
                  <a:lnTo>
                    <a:pt x="277" y="174"/>
                  </a:lnTo>
                  <a:lnTo>
                    <a:pt x="250" y="185"/>
                  </a:lnTo>
                  <a:lnTo>
                    <a:pt x="229" y="195"/>
                  </a:lnTo>
                  <a:lnTo>
                    <a:pt x="212" y="212"/>
                  </a:lnTo>
                  <a:lnTo>
                    <a:pt x="196" y="228"/>
                  </a:lnTo>
                  <a:lnTo>
                    <a:pt x="185" y="249"/>
                  </a:lnTo>
                  <a:lnTo>
                    <a:pt x="174" y="277"/>
                  </a:lnTo>
                  <a:lnTo>
                    <a:pt x="174" y="304"/>
                  </a:lnTo>
                  <a:lnTo>
                    <a:pt x="174" y="326"/>
                  </a:lnTo>
                  <a:lnTo>
                    <a:pt x="185" y="353"/>
                  </a:lnTo>
                  <a:lnTo>
                    <a:pt x="196" y="374"/>
                  </a:lnTo>
                  <a:lnTo>
                    <a:pt x="212" y="391"/>
                  </a:lnTo>
                  <a:lnTo>
                    <a:pt x="229" y="407"/>
                  </a:lnTo>
                  <a:lnTo>
                    <a:pt x="250" y="424"/>
                  </a:lnTo>
                  <a:lnTo>
                    <a:pt x="277" y="429"/>
                  </a:lnTo>
                  <a:lnTo>
                    <a:pt x="304" y="429"/>
                  </a:lnTo>
                  <a:lnTo>
                    <a:pt x="331" y="429"/>
                  </a:lnTo>
                  <a:lnTo>
                    <a:pt x="353" y="424"/>
                  </a:lnTo>
                  <a:lnTo>
                    <a:pt x="375" y="407"/>
                  </a:lnTo>
                  <a:lnTo>
                    <a:pt x="397" y="391"/>
                  </a:lnTo>
                  <a:lnTo>
                    <a:pt x="408" y="374"/>
                  </a:lnTo>
                  <a:lnTo>
                    <a:pt x="424" y="353"/>
                  </a:lnTo>
                  <a:lnTo>
                    <a:pt x="429" y="326"/>
                  </a:lnTo>
                  <a:lnTo>
                    <a:pt x="435" y="304"/>
                  </a:lnTo>
                  <a:lnTo>
                    <a:pt x="429" y="277"/>
                  </a:lnTo>
                  <a:lnTo>
                    <a:pt x="424" y="249"/>
                  </a:lnTo>
                  <a:lnTo>
                    <a:pt x="408" y="228"/>
                  </a:lnTo>
                  <a:lnTo>
                    <a:pt x="397" y="212"/>
                  </a:lnTo>
                  <a:lnTo>
                    <a:pt x="375" y="195"/>
                  </a:lnTo>
                  <a:lnTo>
                    <a:pt x="353" y="185"/>
                  </a:lnTo>
                  <a:lnTo>
                    <a:pt x="331" y="174"/>
                  </a:lnTo>
                  <a:lnTo>
                    <a:pt x="304" y="174"/>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87" name="Freeform 243"/>
            <p:cNvSpPr>
              <a:spLocks noChangeArrowheads="1"/>
            </p:cNvSpPr>
            <p:nvPr/>
          </p:nvSpPr>
          <p:spPr bwMode="auto">
            <a:xfrm>
              <a:off x="11466766" y="1850317"/>
              <a:ext cx="216673" cy="218139"/>
            </a:xfrm>
            <a:custGeom>
              <a:avLst/>
              <a:gdLst>
                <a:gd name="T0" fmla="*/ 2147483647 w 609"/>
                <a:gd name="T1" fmla="*/ 2147483647 h 609"/>
                <a:gd name="T2" fmla="*/ 2147483647 w 609"/>
                <a:gd name="T3" fmla="*/ 2147483647 h 609"/>
                <a:gd name="T4" fmla="*/ 2147483647 w 609"/>
                <a:gd name="T5" fmla="*/ 2147483647 h 609"/>
                <a:gd name="T6" fmla="*/ 2147483647 w 609"/>
                <a:gd name="T7" fmla="*/ 2147483647 h 609"/>
                <a:gd name="T8" fmla="*/ 2147483647 w 609"/>
                <a:gd name="T9" fmla="*/ 2147483647 h 609"/>
                <a:gd name="T10" fmla="*/ 2147483647 w 609"/>
                <a:gd name="T11" fmla="*/ 2147483647 h 609"/>
                <a:gd name="T12" fmla="*/ 2147483647 w 609"/>
                <a:gd name="T13" fmla="*/ 2147483647 h 609"/>
                <a:gd name="T14" fmla="*/ 2147483647 w 609"/>
                <a:gd name="T15" fmla="*/ 2147483647 h 609"/>
                <a:gd name="T16" fmla="*/ 2147483647 w 609"/>
                <a:gd name="T17" fmla="*/ 2147483647 h 609"/>
                <a:gd name="T18" fmla="*/ 2147483647 w 609"/>
                <a:gd name="T19" fmla="*/ 2147483647 h 609"/>
                <a:gd name="T20" fmla="*/ 2147483647 w 609"/>
                <a:gd name="T21" fmla="*/ 2147483647 h 609"/>
                <a:gd name="T22" fmla="*/ 2147483647 w 609"/>
                <a:gd name="T23" fmla="*/ 2147483647 h 609"/>
                <a:gd name="T24" fmla="*/ 2147483647 w 609"/>
                <a:gd name="T25" fmla="*/ 2147483647 h 609"/>
                <a:gd name="T26" fmla="*/ 2147483647 w 609"/>
                <a:gd name="T27" fmla="*/ 2147483647 h 609"/>
                <a:gd name="T28" fmla="*/ 2147483647 w 609"/>
                <a:gd name="T29" fmla="*/ 2147483647 h 609"/>
                <a:gd name="T30" fmla="*/ 2147483647 w 609"/>
                <a:gd name="T31" fmla="*/ 2147483647 h 609"/>
                <a:gd name="T32" fmla="*/ 2147483647 w 609"/>
                <a:gd name="T33" fmla="*/ 2147483647 h 609"/>
                <a:gd name="T34" fmla="*/ 2147483647 w 609"/>
                <a:gd name="T35" fmla="*/ 2147483647 h 609"/>
                <a:gd name="T36" fmla="*/ 2147483647 w 609"/>
                <a:gd name="T37" fmla="*/ 2147483647 h 609"/>
                <a:gd name="T38" fmla="*/ 2147483647 w 609"/>
                <a:gd name="T39" fmla="*/ 2147483647 h 609"/>
                <a:gd name="T40" fmla="*/ 2147483647 w 609"/>
                <a:gd name="T41" fmla="*/ 2147483647 h 609"/>
                <a:gd name="T42" fmla="*/ 2147483647 w 609"/>
                <a:gd name="T43" fmla="*/ 2147483647 h 609"/>
                <a:gd name="T44" fmla="*/ 2147483647 w 609"/>
                <a:gd name="T45" fmla="*/ 2147483647 h 609"/>
                <a:gd name="T46" fmla="*/ 2147483647 w 609"/>
                <a:gd name="T47" fmla="*/ 2147483647 h 609"/>
                <a:gd name="T48" fmla="*/ 2147483647 w 609"/>
                <a:gd name="T49" fmla="*/ 2147483647 h 609"/>
                <a:gd name="T50" fmla="*/ 2147483647 w 609"/>
                <a:gd name="T51" fmla="*/ 2147483647 h 609"/>
                <a:gd name="T52" fmla="*/ 2147483647 w 609"/>
                <a:gd name="T53" fmla="*/ 2147483647 h 609"/>
                <a:gd name="T54" fmla="*/ 2147483647 w 609"/>
                <a:gd name="T55" fmla="*/ 2147483647 h 609"/>
                <a:gd name="T56" fmla="*/ 2147483647 w 609"/>
                <a:gd name="T57" fmla="*/ 2147483647 h 609"/>
                <a:gd name="T58" fmla="*/ 2147483647 w 609"/>
                <a:gd name="T59" fmla="*/ 2147483647 h 609"/>
                <a:gd name="T60" fmla="*/ 2147483647 w 609"/>
                <a:gd name="T61" fmla="*/ 2147483647 h 609"/>
                <a:gd name="T62" fmla="*/ 2147483647 w 609"/>
                <a:gd name="T63" fmla="*/ 2147483647 h 609"/>
                <a:gd name="T64" fmla="*/ 2147483647 w 609"/>
                <a:gd name="T65" fmla="*/ 2147483647 h 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9" h="609">
                  <a:moveTo>
                    <a:pt x="304" y="608"/>
                  </a:moveTo>
                  <a:lnTo>
                    <a:pt x="244" y="603"/>
                  </a:lnTo>
                  <a:lnTo>
                    <a:pt x="184" y="587"/>
                  </a:lnTo>
                  <a:lnTo>
                    <a:pt x="136" y="554"/>
                  </a:lnTo>
                  <a:lnTo>
                    <a:pt x="87" y="522"/>
                  </a:lnTo>
                  <a:lnTo>
                    <a:pt x="49" y="472"/>
                  </a:lnTo>
                  <a:lnTo>
                    <a:pt x="22" y="424"/>
                  </a:lnTo>
                  <a:lnTo>
                    <a:pt x="5" y="364"/>
                  </a:lnTo>
                  <a:lnTo>
                    <a:pt x="0" y="304"/>
                  </a:lnTo>
                  <a:lnTo>
                    <a:pt x="5" y="244"/>
                  </a:lnTo>
                  <a:lnTo>
                    <a:pt x="22" y="185"/>
                  </a:lnTo>
                  <a:lnTo>
                    <a:pt x="49" y="135"/>
                  </a:lnTo>
                  <a:lnTo>
                    <a:pt x="87" y="92"/>
                  </a:lnTo>
                  <a:lnTo>
                    <a:pt x="136" y="54"/>
                  </a:lnTo>
                  <a:lnTo>
                    <a:pt x="184" y="27"/>
                  </a:lnTo>
                  <a:lnTo>
                    <a:pt x="244" y="6"/>
                  </a:lnTo>
                  <a:lnTo>
                    <a:pt x="304" y="0"/>
                  </a:lnTo>
                  <a:lnTo>
                    <a:pt x="363" y="6"/>
                  </a:lnTo>
                  <a:lnTo>
                    <a:pt x="418" y="27"/>
                  </a:lnTo>
                  <a:lnTo>
                    <a:pt x="472" y="54"/>
                  </a:lnTo>
                  <a:lnTo>
                    <a:pt x="515" y="92"/>
                  </a:lnTo>
                  <a:lnTo>
                    <a:pt x="553" y="135"/>
                  </a:lnTo>
                  <a:lnTo>
                    <a:pt x="580" y="185"/>
                  </a:lnTo>
                  <a:lnTo>
                    <a:pt x="597" y="244"/>
                  </a:lnTo>
                  <a:lnTo>
                    <a:pt x="608" y="304"/>
                  </a:lnTo>
                  <a:lnTo>
                    <a:pt x="597" y="364"/>
                  </a:lnTo>
                  <a:lnTo>
                    <a:pt x="580" y="424"/>
                  </a:lnTo>
                  <a:lnTo>
                    <a:pt x="553" y="472"/>
                  </a:lnTo>
                  <a:lnTo>
                    <a:pt x="515" y="522"/>
                  </a:lnTo>
                  <a:lnTo>
                    <a:pt x="472" y="554"/>
                  </a:lnTo>
                  <a:lnTo>
                    <a:pt x="418" y="587"/>
                  </a:lnTo>
                  <a:lnTo>
                    <a:pt x="363" y="603"/>
                  </a:lnTo>
                  <a:lnTo>
                    <a:pt x="304" y="608"/>
                  </a:lnTo>
                  <a:close/>
                  <a:moveTo>
                    <a:pt x="304" y="174"/>
                  </a:moveTo>
                  <a:lnTo>
                    <a:pt x="276" y="179"/>
                  </a:lnTo>
                  <a:lnTo>
                    <a:pt x="255" y="185"/>
                  </a:lnTo>
                  <a:lnTo>
                    <a:pt x="228" y="195"/>
                  </a:lnTo>
                  <a:lnTo>
                    <a:pt x="211" y="212"/>
                  </a:lnTo>
                  <a:lnTo>
                    <a:pt x="195" y="233"/>
                  </a:lnTo>
                  <a:lnTo>
                    <a:pt x="184" y="255"/>
                  </a:lnTo>
                  <a:lnTo>
                    <a:pt x="174" y="277"/>
                  </a:lnTo>
                  <a:lnTo>
                    <a:pt x="174" y="304"/>
                  </a:lnTo>
                  <a:lnTo>
                    <a:pt x="174" y="331"/>
                  </a:lnTo>
                  <a:lnTo>
                    <a:pt x="184" y="353"/>
                  </a:lnTo>
                  <a:lnTo>
                    <a:pt x="195" y="375"/>
                  </a:lnTo>
                  <a:lnTo>
                    <a:pt x="211" y="397"/>
                  </a:lnTo>
                  <a:lnTo>
                    <a:pt x="228" y="413"/>
                  </a:lnTo>
                  <a:lnTo>
                    <a:pt x="255" y="424"/>
                  </a:lnTo>
                  <a:lnTo>
                    <a:pt x="276" y="435"/>
                  </a:lnTo>
                  <a:lnTo>
                    <a:pt x="304" y="435"/>
                  </a:lnTo>
                  <a:lnTo>
                    <a:pt x="331" y="435"/>
                  </a:lnTo>
                  <a:lnTo>
                    <a:pt x="353" y="424"/>
                  </a:lnTo>
                  <a:lnTo>
                    <a:pt x="374" y="413"/>
                  </a:lnTo>
                  <a:lnTo>
                    <a:pt x="396" y="397"/>
                  </a:lnTo>
                  <a:lnTo>
                    <a:pt x="412" y="375"/>
                  </a:lnTo>
                  <a:lnTo>
                    <a:pt x="423" y="353"/>
                  </a:lnTo>
                  <a:lnTo>
                    <a:pt x="428" y="331"/>
                  </a:lnTo>
                  <a:lnTo>
                    <a:pt x="434" y="304"/>
                  </a:lnTo>
                  <a:lnTo>
                    <a:pt x="428" y="277"/>
                  </a:lnTo>
                  <a:lnTo>
                    <a:pt x="423" y="255"/>
                  </a:lnTo>
                  <a:lnTo>
                    <a:pt x="412" y="233"/>
                  </a:lnTo>
                  <a:lnTo>
                    <a:pt x="396" y="212"/>
                  </a:lnTo>
                  <a:lnTo>
                    <a:pt x="374" y="195"/>
                  </a:lnTo>
                  <a:lnTo>
                    <a:pt x="353" y="185"/>
                  </a:lnTo>
                  <a:lnTo>
                    <a:pt x="331" y="179"/>
                  </a:lnTo>
                  <a:lnTo>
                    <a:pt x="304" y="174"/>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88" name="Freeform 244"/>
            <p:cNvSpPr>
              <a:spLocks noChangeArrowheads="1"/>
            </p:cNvSpPr>
            <p:nvPr/>
          </p:nvSpPr>
          <p:spPr bwMode="auto">
            <a:xfrm>
              <a:off x="10844562" y="4545584"/>
              <a:ext cx="216673" cy="216675"/>
            </a:xfrm>
            <a:custGeom>
              <a:avLst/>
              <a:gdLst>
                <a:gd name="T0" fmla="*/ 2147483647 w 609"/>
                <a:gd name="T1" fmla="*/ 2147483647 h 610"/>
                <a:gd name="T2" fmla="*/ 2147483647 w 609"/>
                <a:gd name="T3" fmla="*/ 2147483647 h 610"/>
                <a:gd name="T4" fmla="*/ 2147483647 w 609"/>
                <a:gd name="T5" fmla="*/ 2147483647 h 610"/>
                <a:gd name="T6" fmla="*/ 2147483647 w 609"/>
                <a:gd name="T7" fmla="*/ 2147483647 h 610"/>
                <a:gd name="T8" fmla="*/ 2147483647 w 609"/>
                <a:gd name="T9" fmla="*/ 2147483647 h 610"/>
                <a:gd name="T10" fmla="*/ 2147483647 w 609"/>
                <a:gd name="T11" fmla="*/ 2147483647 h 610"/>
                <a:gd name="T12" fmla="*/ 2147483647 w 609"/>
                <a:gd name="T13" fmla="*/ 2147483647 h 610"/>
                <a:gd name="T14" fmla="*/ 2147483647 w 609"/>
                <a:gd name="T15" fmla="*/ 2147483647 h 610"/>
                <a:gd name="T16" fmla="*/ 2147483647 w 609"/>
                <a:gd name="T17" fmla="*/ 2147483647 h 610"/>
                <a:gd name="T18" fmla="*/ 2147483647 w 609"/>
                <a:gd name="T19" fmla="*/ 2147483647 h 610"/>
                <a:gd name="T20" fmla="*/ 2147483647 w 609"/>
                <a:gd name="T21" fmla="*/ 2147483647 h 610"/>
                <a:gd name="T22" fmla="*/ 2147483647 w 609"/>
                <a:gd name="T23" fmla="*/ 2147483647 h 610"/>
                <a:gd name="T24" fmla="*/ 2147483647 w 609"/>
                <a:gd name="T25" fmla="*/ 2147483647 h 610"/>
                <a:gd name="T26" fmla="*/ 2147483647 w 609"/>
                <a:gd name="T27" fmla="*/ 2147483647 h 610"/>
                <a:gd name="T28" fmla="*/ 2147483647 w 609"/>
                <a:gd name="T29" fmla="*/ 2147483647 h 610"/>
                <a:gd name="T30" fmla="*/ 2147483647 w 609"/>
                <a:gd name="T31" fmla="*/ 2147483647 h 610"/>
                <a:gd name="T32" fmla="*/ 2147483647 w 609"/>
                <a:gd name="T33" fmla="*/ 2147483647 h 610"/>
                <a:gd name="T34" fmla="*/ 2147483647 w 609"/>
                <a:gd name="T35" fmla="*/ 2147483647 h 610"/>
                <a:gd name="T36" fmla="*/ 2147483647 w 609"/>
                <a:gd name="T37" fmla="*/ 2147483647 h 610"/>
                <a:gd name="T38" fmla="*/ 2147483647 w 609"/>
                <a:gd name="T39" fmla="*/ 2147483647 h 610"/>
                <a:gd name="T40" fmla="*/ 2147483647 w 609"/>
                <a:gd name="T41" fmla="*/ 2147483647 h 610"/>
                <a:gd name="T42" fmla="*/ 2147483647 w 609"/>
                <a:gd name="T43" fmla="*/ 2147483647 h 610"/>
                <a:gd name="T44" fmla="*/ 2147483647 w 609"/>
                <a:gd name="T45" fmla="*/ 2147483647 h 610"/>
                <a:gd name="T46" fmla="*/ 2147483647 w 609"/>
                <a:gd name="T47" fmla="*/ 2147483647 h 610"/>
                <a:gd name="T48" fmla="*/ 2147483647 w 609"/>
                <a:gd name="T49" fmla="*/ 2147483647 h 610"/>
                <a:gd name="T50" fmla="*/ 2147483647 w 609"/>
                <a:gd name="T51" fmla="*/ 2147483647 h 610"/>
                <a:gd name="T52" fmla="*/ 2147483647 w 609"/>
                <a:gd name="T53" fmla="*/ 2147483647 h 610"/>
                <a:gd name="T54" fmla="*/ 2147483647 w 609"/>
                <a:gd name="T55" fmla="*/ 2147483647 h 610"/>
                <a:gd name="T56" fmla="*/ 2147483647 w 609"/>
                <a:gd name="T57" fmla="*/ 2147483647 h 610"/>
                <a:gd name="T58" fmla="*/ 2147483647 w 609"/>
                <a:gd name="T59" fmla="*/ 2147483647 h 610"/>
                <a:gd name="T60" fmla="*/ 2147483647 w 609"/>
                <a:gd name="T61" fmla="*/ 2147483647 h 610"/>
                <a:gd name="T62" fmla="*/ 2147483647 w 609"/>
                <a:gd name="T63" fmla="*/ 2147483647 h 610"/>
                <a:gd name="T64" fmla="*/ 2147483647 w 609"/>
                <a:gd name="T65" fmla="*/ 2147483647 h 6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9" h="610">
                  <a:moveTo>
                    <a:pt x="304" y="609"/>
                  </a:moveTo>
                  <a:lnTo>
                    <a:pt x="244" y="603"/>
                  </a:lnTo>
                  <a:lnTo>
                    <a:pt x="184" y="587"/>
                  </a:lnTo>
                  <a:lnTo>
                    <a:pt x="136" y="560"/>
                  </a:lnTo>
                  <a:lnTo>
                    <a:pt x="87" y="522"/>
                  </a:lnTo>
                  <a:lnTo>
                    <a:pt x="55" y="473"/>
                  </a:lnTo>
                  <a:lnTo>
                    <a:pt x="22" y="424"/>
                  </a:lnTo>
                  <a:lnTo>
                    <a:pt x="5" y="364"/>
                  </a:lnTo>
                  <a:lnTo>
                    <a:pt x="0" y="305"/>
                  </a:lnTo>
                  <a:lnTo>
                    <a:pt x="5" y="245"/>
                  </a:lnTo>
                  <a:lnTo>
                    <a:pt x="22" y="191"/>
                  </a:lnTo>
                  <a:lnTo>
                    <a:pt x="55" y="137"/>
                  </a:lnTo>
                  <a:lnTo>
                    <a:pt x="87" y="93"/>
                  </a:lnTo>
                  <a:lnTo>
                    <a:pt x="136" y="55"/>
                  </a:lnTo>
                  <a:lnTo>
                    <a:pt x="184" y="28"/>
                  </a:lnTo>
                  <a:lnTo>
                    <a:pt x="244" y="12"/>
                  </a:lnTo>
                  <a:lnTo>
                    <a:pt x="304" y="0"/>
                  </a:lnTo>
                  <a:lnTo>
                    <a:pt x="363" y="12"/>
                  </a:lnTo>
                  <a:lnTo>
                    <a:pt x="423" y="28"/>
                  </a:lnTo>
                  <a:lnTo>
                    <a:pt x="472" y="55"/>
                  </a:lnTo>
                  <a:lnTo>
                    <a:pt x="515" y="93"/>
                  </a:lnTo>
                  <a:lnTo>
                    <a:pt x="554" y="137"/>
                  </a:lnTo>
                  <a:lnTo>
                    <a:pt x="581" y="191"/>
                  </a:lnTo>
                  <a:lnTo>
                    <a:pt x="603" y="245"/>
                  </a:lnTo>
                  <a:lnTo>
                    <a:pt x="608" y="305"/>
                  </a:lnTo>
                  <a:lnTo>
                    <a:pt x="603" y="364"/>
                  </a:lnTo>
                  <a:lnTo>
                    <a:pt x="581" y="424"/>
                  </a:lnTo>
                  <a:lnTo>
                    <a:pt x="554" y="473"/>
                  </a:lnTo>
                  <a:lnTo>
                    <a:pt x="515" y="522"/>
                  </a:lnTo>
                  <a:lnTo>
                    <a:pt x="472" y="560"/>
                  </a:lnTo>
                  <a:lnTo>
                    <a:pt x="423" y="587"/>
                  </a:lnTo>
                  <a:lnTo>
                    <a:pt x="363" y="603"/>
                  </a:lnTo>
                  <a:lnTo>
                    <a:pt x="304" y="609"/>
                  </a:lnTo>
                  <a:close/>
                  <a:moveTo>
                    <a:pt x="304" y="174"/>
                  </a:moveTo>
                  <a:lnTo>
                    <a:pt x="277" y="180"/>
                  </a:lnTo>
                  <a:lnTo>
                    <a:pt x="255" y="185"/>
                  </a:lnTo>
                  <a:lnTo>
                    <a:pt x="234" y="196"/>
                  </a:lnTo>
                  <a:lnTo>
                    <a:pt x="211" y="212"/>
                  </a:lnTo>
                  <a:lnTo>
                    <a:pt x="195" y="234"/>
                  </a:lnTo>
                  <a:lnTo>
                    <a:pt x="184" y="256"/>
                  </a:lnTo>
                  <a:lnTo>
                    <a:pt x="179" y="278"/>
                  </a:lnTo>
                  <a:lnTo>
                    <a:pt x="174" y="305"/>
                  </a:lnTo>
                  <a:lnTo>
                    <a:pt x="179" y="332"/>
                  </a:lnTo>
                  <a:lnTo>
                    <a:pt x="184" y="359"/>
                  </a:lnTo>
                  <a:lnTo>
                    <a:pt x="195" y="381"/>
                  </a:lnTo>
                  <a:lnTo>
                    <a:pt x="211" y="397"/>
                  </a:lnTo>
                  <a:lnTo>
                    <a:pt x="234" y="414"/>
                  </a:lnTo>
                  <a:lnTo>
                    <a:pt x="255" y="424"/>
                  </a:lnTo>
                  <a:lnTo>
                    <a:pt x="277" y="435"/>
                  </a:lnTo>
                  <a:lnTo>
                    <a:pt x="304" y="435"/>
                  </a:lnTo>
                  <a:lnTo>
                    <a:pt x="331" y="435"/>
                  </a:lnTo>
                  <a:lnTo>
                    <a:pt x="353" y="424"/>
                  </a:lnTo>
                  <a:lnTo>
                    <a:pt x="375" y="414"/>
                  </a:lnTo>
                  <a:lnTo>
                    <a:pt x="396" y="397"/>
                  </a:lnTo>
                  <a:lnTo>
                    <a:pt x="413" y="381"/>
                  </a:lnTo>
                  <a:lnTo>
                    <a:pt x="423" y="359"/>
                  </a:lnTo>
                  <a:lnTo>
                    <a:pt x="429" y="332"/>
                  </a:lnTo>
                  <a:lnTo>
                    <a:pt x="434" y="305"/>
                  </a:lnTo>
                  <a:lnTo>
                    <a:pt x="429" y="278"/>
                  </a:lnTo>
                  <a:lnTo>
                    <a:pt x="423" y="256"/>
                  </a:lnTo>
                  <a:lnTo>
                    <a:pt x="413" y="234"/>
                  </a:lnTo>
                  <a:lnTo>
                    <a:pt x="396" y="212"/>
                  </a:lnTo>
                  <a:lnTo>
                    <a:pt x="375" y="196"/>
                  </a:lnTo>
                  <a:lnTo>
                    <a:pt x="353" y="185"/>
                  </a:lnTo>
                  <a:lnTo>
                    <a:pt x="331" y="180"/>
                  </a:lnTo>
                  <a:lnTo>
                    <a:pt x="304" y="174"/>
                  </a:lnTo>
                  <a:close/>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89" name="Freeform 245"/>
            <p:cNvSpPr>
              <a:spLocks noChangeArrowheads="1"/>
            </p:cNvSpPr>
            <p:nvPr/>
          </p:nvSpPr>
          <p:spPr bwMode="auto">
            <a:xfrm>
              <a:off x="11153468" y="5366901"/>
              <a:ext cx="218137" cy="218139"/>
            </a:xfrm>
            <a:custGeom>
              <a:avLst/>
              <a:gdLst>
                <a:gd name="T0" fmla="*/ 2147483647 w 609"/>
                <a:gd name="T1" fmla="*/ 2147483647 h 610"/>
                <a:gd name="T2" fmla="*/ 2147483647 w 609"/>
                <a:gd name="T3" fmla="*/ 2147483647 h 610"/>
                <a:gd name="T4" fmla="*/ 2147483647 w 609"/>
                <a:gd name="T5" fmla="*/ 2147483647 h 610"/>
                <a:gd name="T6" fmla="*/ 2147483647 w 609"/>
                <a:gd name="T7" fmla="*/ 2147483647 h 610"/>
                <a:gd name="T8" fmla="*/ 2147483647 w 609"/>
                <a:gd name="T9" fmla="*/ 2147483647 h 610"/>
                <a:gd name="T10" fmla="*/ 2147483647 w 609"/>
                <a:gd name="T11" fmla="*/ 2147483647 h 610"/>
                <a:gd name="T12" fmla="*/ 2147483647 w 609"/>
                <a:gd name="T13" fmla="*/ 2147483647 h 610"/>
                <a:gd name="T14" fmla="*/ 2147483647 w 609"/>
                <a:gd name="T15" fmla="*/ 2147483647 h 610"/>
                <a:gd name="T16" fmla="*/ 2147483647 w 609"/>
                <a:gd name="T17" fmla="*/ 2147483647 h 610"/>
                <a:gd name="T18" fmla="*/ 2147483647 w 609"/>
                <a:gd name="T19" fmla="*/ 2147483647 h 610"/>
                <a:gd name="T20" fmla="*/ 2147483647 w 609"/>
                <a:gd name="T21" fmla="*/ 2147483647 h 610"/>
                <a:gd name="T22" fmla="*/ 2147483647 w 609"/>
                <a:gd name="T23" fmla="*/ 2147483647 h 610"/>
                <a:gd name="T24" fmla="*/ 2147483647 w 609"/>
                <a:gd name="T25" fmla="*/ 2147483647 h 610"/>
                <a:gd name="T26" fmla="*/ 2147483647 w 609"/>
                <a:gd name="T27" fmla="*/ 2147483647 h 610"/>
                <a:gd name="T28" fmla="*/ 2147483647 w 609"/>
                <a:gd name="T29" fmla="*/ 2147483647 h 610"/>
                <a:gd name="T30" fmla="*/ 2147483647 w 609"/>
                <a:gd name="T31" fmla="*/ 2147483647 h 610"/>
                <a:gd name="T32" fmla="*/ 2147483647 w 609"/>
                <a:gd name="T33" fmla="*/ 2147483647 h 610"/>
                <a:gd name="T34" fmla="*/ 2147483647 w 609"/>
                <a:gd name="T35" fmla="*/ 2147483647 h 610"/>
                <a:gd name="T36" fmla="*/ 2147483647 w 609"/>
                <a:gd name="T37" fmla="*/ 2147483647 h 610"/>
                <a:gd name="T38" fmla="*/ 2147483647 w 609"/>
                <a:gd name="T39" fmla="*/ 2147483647 h 610"/>
                <a:gd name="T40" fmla="*/ 2147483647 w 609"/>
                <a:gd name="T41" fmla="*/ 2147483647 h 610"/>
                <a:gd name="T42" fmla="*/ 2147483647 w 609"/>
                <a:gd name="T43" fmla="*/ 2147483647 h 610"/>
                <a:gd name="T44" fmla="*/ 2147483647 w 609"/>
                <a:gd name="T45" fmla="*/ 2147483647 h 610"/>
                <a:gd name="T46" fmla="*/ 2147483647 w 609"/>
                <a:gd name="T47" fmla="*/ 2147483647 h 610"/>
                <a:gd name="T48" fmla="*/ 2147483647 w 609"/>
                <a:gd name="T49" fmla="*/ 2147483647 h 610"/>
                <a:gd name="T50" fmla="*/ 2147483647 w 609"/>
                <a:gd name="T51" fmla="*/ 2147483647 h 610"/>
                <a:gd name="T52" fmla="*/ 2147483647 w 609"/>
                <a:gd name="T53" fmla="*/ 2147483647 h 610"/>
                <a:gd name="T54" fmla="*/ 2147483647 w 609"/>
                <a:gd name="T55" fmla="*/ 2147483647 h 610"/>
                <a:gd name="T56" fmla="*/ 2147483647 w 609"/>
                <a:gd name="T57" fmla="*/ 2147483647 h 610"/>
                <a:gd name="T58" fmla="*/ 2147483647 w 609"/>
                <a:gd name="T59" fmla="*/ 2147483647 h 610"/>
                <a:gd name="T60" fmla="*/ 2147483647 w 609"/>
                <a:gd name="T61" fmla="*/ 2147483647 h 610"/>
                <a:gd name="T62" fmla="*/ 2147483647 w 609"/>
                <a:gd name="T63" fmla="*/ 2147483647 h 610"/>
                <a:gd name="T64" fmla="*/ 2147483647 w 609"/>
                <a:gd name="T65" fmla="*/ 2147483647 h 6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9" h="610">
                  <a:moveTo>
                    <a:pt x="304" y="609"/>
                  </a:moveTo>
                  <a:lnTo>
                    <a:pt x="245" y="603"/>
                  </a:lnTo>
                  <a:lnTo>
                    <a:pt x="190" y="587"/>
                  </a:lnTo>
                  <a:lnTo>
                    <a:pt x="136" y="559"/>
                  </a:lnTo>
                  <a:lnTo>
                    <a:pt x="93" y="521"/>
                  </a:lnTo>
                  <a:lnTo>
                    <a:pt x="54" y="473"/>
                  </a:lnTo>
                  <a:lnTo>
                    <a:pt x="27" y="424"/>
                  </a:lnTo>
                  <a:lnTo>
                    <a:pt x="11" y="364"/>
                  </a:lnTo>
                  <a:lnTo>
                    <a:pt x="0" y="304"/>
                  </a:lnTo>
                  <a:lnTo>
                    <a:pt x="11" y="244"/>
                  </a:lnTo>
                  <a:lnTo>
                    <a:pt x="27" y="190"/>
                  </a:lnTo>
                  <a:lnTo>
                    <a:pt x="54" y="136"/>
                  </a:lnTo>
                  <a:lnTo>
                    <a:pt x="93" y="92"/>
                  </a:lnTo>
                  <a:lnTo>
                    <a:pt x="136" y="55"/>
                  </a:lnTo>
                  <a:lnTo>
                    <a:pt x="190" y="27"/>
                  </a:lnTo>
                  <a:lnTo>
                    <a:pt x="245" y="5"/>
                  </a:lnTo>
                  <a:lnTo>
                    <a:pt x="304" y="0"/>
                  </a:lnTo>
                  <a:lnTo>
                    <a:pt x="369" y="11"/>
                  </a:lnTo>
                  <a:lnTo>
                    <a:pt x="424" y="27"/>
                  </a:lnTo>
                  <a:lnTo>
                    <a:pt x="472" y="55"/>
                  </a:lnTo>
                  <a:lnTo>
                    <a:pt x="521" y="92"/>
                  </a:lnTo>
                  <a:lnTo>
                    <a:pt x="560" y="136"/>
                  </a:lnTo>
                  <a:lnTo>
                    <a:pt x="587" y="190"/>
                  </a:lnTo>
                  <a:lnTo>
                    <a:pt x="603" y="244"/>
                  </a:lnTo>
                  <a:lnTo>
                    <a:pt x="608" y="304"/>
                  </a:lnTo>
                  <a:lnTo>
                    <a:pt x="603" y="364"/>
                  </a:lnTo>
                  <a:lnTo>
                    <a:pt x="587" y="424"/>
                  </a:lnTo>
                  <a:lnTo>
                    <a:pt x="560" y="473"/>
                  </a:lnTo>
                  <a:lnTo>
                    <a:pt x="521" y="521"/>
                  </a:lnTo>
                  <a:lnTo>
                    <a:pt x="472" y="559"/>
                  </a:lnTo>
                  <a:lnTo>
                    <a:pt x="424" y="587"/>
                  </a:lnTo>
                  <a:lnTo>
                    <a:pt x="369" y="603"/>
                  </a:lnTo>
                  <a:lnTo>
                    <a:pt x="304" y="609"/>
                  </a:lnTo>
                  <a:close/>
                  <a:moveTo>
                    <a:pt x="304" y="174"/>
                  </a:moveTo>
                  <a:lnTo>
                    <a:pt x="283" y="180"/>
                  </a:lnTo>
                  <a:lnTo>
                    <a:pt x="256" y="184"/>
                  </a:lnTo>
                  <a:lnTo>
                    <a:pt x="233" y="196"/>
                  </a:lnTo>
                  <a:lnTo>
                    <a:pt x="212" y="212"/>
                  </a:lnTo>
                  <a:lnTo>
                    <a:pt x="196" y="234"/>
                  </a:lnTo>
                  <a:lnTo>
                    <a:pt x="185" y="255"/>
                  </a:lnTo>
                  <a:lnTo>
                    <a:pt x="179" y="282"/>
                  </a:lnTo>
                  <a:lnTo>
                    <a:pt x="174" y="304"/>
                  </a:lnTo>
                  <a:lnTo>
                    <a:pt x="179" y="332"/>
                  </a:lnTo>
                  <a:lnTo>
                    <a:pt x="185" y="353"/>
                  </a:lnTo>
                  <a:lnTo>
                    <a:pt x="196" y="375"/>
                  </a:lnTo>
                  <a:lnTo>
                    <a:pt x="212" y="396"/>
                  </a:lnTo>
                  <a:lnTo>
                    <a:pt x="233" y="413"/>
                  </a:lnTo>
                  <a:lnTo>
                    <a:pt x="256" y="424"/>
                  </a:lnTo>
                  <a:lnTo>
                    <a:pt x="283" y="434"/>
                  </a:lnTo>
                  <a:lnTo>
                    <a:pt x="304" y="434"/>
                  </a:lnTo>
                  <a:lnTo>
                    <a:pt x="331" y="434"/>
                  </a:lnTo>
                  <a:lnTo>
                    <a:pt x="358" y="424"/>
                  </a:lnTo>
                  <a:lnTo>
                    <a:pt x="380" y="413"/>
                  </a:lnTo>
                  <a:lnTo>
                    <a:pt x="397" y="396"/>
                  </a:lnTo>
                  <a:lnTo>
                    <a:pt x="413" y="380"/>
                  </a:lnTo>
                  <a:lnTo>
                    <a:pt x="424" y="359"/>
                  </a:lnTo>
                  <a:lnTo>
                    <a:pt x="435" y="332"/>
                  </a:lnTo>
                  <a:lnTo>
                    <a:pt x="435" y="304"/>
                  </a:lnTo>
                  <a:lnTo>
                    <a:pt x="435" y="277"/>
                  </a:lnTo>
                  <a:lnTo>
                    <a:pt x="424" y="255"/>
                  </a:lnTo>
                  <a:lnTo>
                    <a:pt x="413" y="234"/>
                  </a:lnTo>
                  <a:lnTo>
                    <a:pt x="397" y="212"/>
                  </a:lnTo>
                  <a:lnTo>
                    <a:pt x="380" y="196"/>
                  </a:lnTo>
                  <a:lnTo>
                    <a:pt x="358" y="184"/>
                  </a:lnTo>
                  <a:lnTo>
                    <a:pt x="331" y="180"/>
                  </a:lnTo>
                  <a:lnTo>
                    <a:pt x="304" y="174"/>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90" name="Freeform 246"/>
            <p:cNvSpPr>
              <a:spLocks noChangeArrowheads="1"/>
            </p:cNvSpPr>
            <p:nvPr/>
          </p:nvSpPr>
          <p:spPr bwMode="auto">
            <a:xfrm>
              <a:off x="11466766" y="2904414"/>
              <a:ext cx="216673" cy="218139"/>
            </a:xfrm>
            <a:custGeom>
              <a:avLst/>
              <a:gdLst>
                <a:gd name="T0" fmla="*/ 2147483647 w 609"/>
                <a:gd name="T1" fmla="*/ 2147483647 h 609"/>
                <a:gd name="T2" fmla="*/ 2147483647 w 609"/>
                <a:gd name="T3" fmla="*/ 2147483647 h 609"/>
                <a:gd name="T4" fmla="*/ 2147483647 w 609"/>
                <a:gd name="T5" fmla="*/ 2147483647 h 609"/>
                <a:gd name="T6" fmla="*/ 2147483647 w 609"/>
                <a:gd name="T7" fmla="*/ 2147483647 h 609"/>
                <a:gd name="T8" fmla="*/ 2147483647 w 609"/>
                <a:gd name="T9" fmla="*/ 2147483647 h 609"/>
                <a:gd name="T10" fmla="*/ 2147483647 w 609"/>
                <a:gd name="T11" fmla="*/ 2147483647 h 609"/>
                <a:gd name="T12" fmla="*/ 2147483647 w 609"/>
                <a:gd name="T13" fmla="*/ 2147483647 h 609"/>
                <a:gd name="T14" fmla="*/ 2147483647 w 609"/>
                <a:gd name="T15" fmla="*/ 2147483647 h 609"/>
                <a:gd name="T16" fmla="*/ 2147483647 w 609"/>
                <a:gd name="T17" fmla="*/ 2147483647 h 609"/>
                <a:gd name="T18" fmla="*/ 2147483647 w 609"/>
                <a:gd name="T19" fmla="*/ 2147483647 h 609"/>
                <a:gd name="T20" fmla="*/ 2147483647 w 609"/>
                <a:gd name="T21" fmla="*/ 2147483647 h 609"/>
                <a:gd name="T22" fmla="*/ 2147483647 w 609"/>
                <a:gd name="T23" fmla="*/ 2147483647 h 609"/>
                <a:gd name="T24" fmla="*/ 2147483647 w 609"/>
                <a:gd name="T25" fmla="*/ 2147483647 h 609"/>
                <a:gd name="T26" fmla="*/ 2147483647 w 609"/>
                <a:gd name="T27" fmla="*/ 2147483647 h 609"/>
                <a:gd name="T28" fmla="*/ 2147483647 w 609"/>
                <a:gd name="T29" fmla="*/ 2147483647 h 609"/>
                <a:gd name="T30" fmla="*/ 2147483647 w 609"/>
                <a:gd name="T31" fmla="*/ 2147483647 h 609"/>
                <a:gd name="T32" fmla="*/ 2147483647 w 609"/>
                <a:gd name="T33" fmla="*/ 2147483647 h 609"/>
                <a:gd name="T34" fmla="*/ 2147483647 w 609"/>
                <a:gd name="T35" fmla="*/ 2147483647 h 609"/>
                <a:gd name="T36" fmla="*/ 2147483647 w 609"/>
                <a:gd name="T37" fmla="*/ 2147483647 h 609"/>
                <a:gd name="T38" fmla="*/ 2147483647 w 609"/>
                <a:gd name="T39" fmla="*/ 2147483647 h 609"/>
                <a:gd name="T40" fmla="*/ 2147483647 w 609"/>
                <a:gd name="T41" fmla="*/ 2147483647 h 609"/>
                <a:gd name="T42" fmla="*/ 2147483647 w 609"/>
                <a:gd name="T43" fmla="*/ 2147483647 h 609"/>
                <a:gd name="T44" fmla="*/ 2147483647 w 609"/>
                <a:gd name="T45" fmla="*/ 2147483647 h 609"/>
                <a:gd name="T46" fmla="*/ 2147483647 w 609"/>
                <a:gd name="T47" fmla="*/ 2147483647 h 609"/>
                <a:gd name="T48" fmla="*/ 2147483647 w 609"/>
                <a:gd name="T49" fmla="*/ 2147483647 h 609"/>
                <a:gd name="T50" fmla="*/ 2147483647 w 609"/>
                <a:gd name="T51" fmla="*/ 2147483647 h 609"/>
                <a:gd name="T52" fmla="*/ 2147483647 w 609"/>
                <a:gd name="T53" fmla="*/ 2147483647 h 609"/>
                <a:gd name="T54" fmla="*/ 2147483647 w 609"/>
                <a:gd name="T55" fmla="*/ 2147483647 h 609"/>
                <a:gd name="T56" fmla="*/ 2147483647 w 609"/>
                <a:gd name="T57" fmla="*/ 2147483647 h 609"/>
                <a:gd name="T58" fmla="*/ 2147483647 w 609"/>
                <a:gd name="T59" fmla="*/ 2147483647 h 609"/>
                <a:gd name="T60" fmla="*/ 2147483647 w 609"/>
                <a:gd name="T61" fmla="*/ 2147483647 h 609"/>
                <a:gd name="T62" fmla="*/ 2147483647 w 609"/>
                <a:gd name="T63" fmla="*/ 2147483647 h 609"/>
                <a:gd name="T64" fmla="*/ 2147483647 w 609"/>
                <a:gd name="T65" fmla="*/ 2147483647 h 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9" h="609">
                  <a:moveTo>
                    <a:pt x="304" y="608"/>
                  </a:moveTo>
                  <a:lnTo>
                    <a:pt x="244" y="603"/>
                  </a:lnTo>
                  <a:lnTo>
                    <a:pt x="184" y="587"/>
                  </a:lnTo>
                  <a:lnTo>
                    <a:pt x="136" y="560"/>
                  </a:lnTo>
                  <a:lnTo>
                    <a:pt x="87" y="521"/>
                  </a:lnTo>
                  <a:lnTo>
                    <a:pt x="49" y="473"/>
                  </a:lnTo>
                  <a:lnTo>
                    <a:pt x="22" y="423"/>
                  </a:lnTo>
                  <a:lnTo>
                    <a:pt x="5" y="369"/>
                  </a:lnTo>
                  <a:lnTo>
                    <a:pt x="0" y="304"/>
                  </a:lnTo>
                  <a:lnTo>
                    <a:pt x="5" y="244"/>
                  </a:lnTo>
                  <a:lnTo>
                    <a:pt x="22" y="190"/>
                  </a:lnTo>
                  <a:lnTo>
                    <a:pt x="49" y="136"/>
                  </a:lnTo>
                  <a:lnTo>
                    <a:pt x="87" y="92"/>
                  </a:lnTo>
                  <a:lnTo>
                    <a:pt x="136" y="54"/>
                  </a:lnTo>
                  <a:lnTo>
                    <a:pt x="184" y="27"/>
                  </a:lnTo>
                  <a:lnTo>
                    <a:pt x="244" y="11"/>
                  </a:lnTo>
                  <a:lnTo>
                    <a:pt x="304" y="0"/>
                  </a:lnTo>
                  <a:lnTo>
                    <a:pt x="363" y="11"/>
                  </a:lnTo>
                  <a:lnTo>
                    <a:pt x="418" y="27"/>
                  </a:lnTo>
                  <a:lnTo>
                    <a:pt x="472" y="54"/>
                  </a:lnTo>
                  <a:lnTo>
                    <a:pt x="515" y="92"/>
                  </a:lnTo>
                  <a:lnTo>
                    <a:pt x="553" y="136"/>
                  </a:lnTo>
                  <a:lnTo>
                    <a:pt x="580" y="190"/>
                  </a:lnTo>
                  <a:lnTo>
                    <a:pt x="597" y="244"/>
                  </a:lnTo>
                  <a:lnTo>
                    <a:pt x="608" y="304"/>
                  </a:lnTo>
                  <a:lnTo>
                    <a:pt x="597" y="369"/>
                  </a:lnTo>
                  <a:lnTo>
                    <a:pt x="580" y="423"/>
                  </a:lnTo>
                  <a:lnTo>
                    <a:pt x="553" y="473"/>
                  </a:lnTo>
                  <a:lnTo>
                    <a:pt x="515" y="521"/>
                  </a:lnTo>
                  <a:lnTo>
                    <a:pt x="472" y="560"/>
                  </a:lnTo>
                  <a:lnTo>
                    <a:pt x="418" y="587"/>
                  </a:lnTo>
                  <a:lnTo>
                    <a:pt x="363" y="603"/>
                  </a:lnTo>
                  <a:lnTo>
                    <a:pt x="304" y="608"/>
                  </a:lnTo>
                  <a:close/>
                  <a:moveTo>
                    <a:pt x="304" y="173"/>
                  </a:moveTo>
                  <a:lnTo>
                    <a:pt x="276" y="179"/>
                  </a:lnTo>
                  <a:lnTo>
                    <a:pt x="255" y="185"/>
                  </a:lnTo>
                  <a:lnTo>
                    <a:pt x="228" y="201"/>
                  </a:lnTo>
                  <a:lnTo>
                    <a:pt x="211" y="212"/>
                  </a:lnTo>
                  <a:lnTo>
                    <a:pt x="195" y="233"/>
                  </a:lnTo>
                  <a:lnTo>
                    <a:pt x="184" y="255"/>
                  </a:lnTo>
                  <a:lnTo>
                    <a:pt x="174" y="277"/>
                  </a:lnTo>
                  <a:lnTo>
                    <a:pt x="174" y="304"/>
                  </a:lnTo>
                  <a:lnTo>
                    <a:pt x="174" y="331"/>
                  </a:lnTo>
                  <a:lnTo>
                    <a:pt x="184" y="358"/>
                  </a:lnTo>
                  <a:lnTo>
                    <a:pt x="195" y="380"/>
                  </a:lnTo>
                  <a:lnTo>
                    <a:pt x="211" y="396"/>
                  </a:lnTo>
                  <a:lnTo>
                    <a:pt x="228" y="413"/>
                  </a:lnTo>
                  <a:lnTo>
                    <a:pt x="255" y="423"/>
                  </a:lnTo>
                  <a:lnTo>
                    <a:pt x="276" y="435"/>
                  </a:lnTo>
                  <a:lnTo>
                    <a:pt x="304" y="435"/>
                  </a:lnTo>
                  <a:lnTo>
                    <a:pt x="331" y="435"/>
                  </a:lnTo>
                  <a:lnTo>
                    <a:pt x="353" y="423"/>
                  </a:lnTo>
                  <a:lnTo>
                    <a:pt x="374" y="413"/>
                  </a:lnTo>
                  <a:lnTo>
                    <a:pt x="396" y="396"/>
                  </a:lnTo>
                  <a:lnTo>
                    <a:pt x="412" y="380"/>
                  </a:lnTo>
                  <a:lnTo>
                    <a:pt x="423" y="358"/>
                  </a:lnTo>
                  <a:lnTo>
                    <a:pt x="428" y="331"/>
                  </a:lnTo>
                  <a:lnTo>
                    <a:pt x="434" y="304"/>
                  </a:lnTo>
                  <a:lnTo>
                    <a:pt x="428" y="277"/>
                  </a:lnTo>
                  <a:lnTo>
                    <a:pt x="423" y="255"/>
                  </a:lnTo>
                  <a:lnTo>
                    <a:pt x="412" y="233"/>
                  </a:lnTo>
                  <a:lnTo>
                    <a:pt x="396" y="212"/>
                  </a:lnTo>
                  <a:lnTo>
                    <a:pt x="374" y="201"/>
                  </a:lnTo>
                  <a:lnTo>
                    <a:pt x="353" y="185"/>
                  </a:lnTo>
                  <a:lnTo>
                    <a:pt x="331" y="179"/>
                  </a:lnTo>
                  <a:lnTo>
                    <a:pt x="304" y="173"/>
                  </a:lnTo>
                  <a:close/>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91" name="Freeform 247"/>
            <p:cNvSpPr>
              <a:spLocks noChangeArrowheads="1"/>
            </p:cNvSpPr>
            <p:nvPr/>
          </p:nvSpPr>
          <p:spPr bwMode="auto">
            <a:xfrm>
              <a:off x="10532728" y="5926158"/>
              <a:ext cx="62952" cy="196179"/>
            </a:xfrm>
            <a:custGeom>
              <a:avLst/>
              <a:gdLst>
                <a:gd name="T0" fmla="*/ 0 w 175"/>
                <a:gd name="T1" fmla="*/ 0 h 550"/>
                <a:gd name="T2" fmla="*/ 0 w 175"/>
                <a:gd name="T3" fmla="*/ 2147483647 h 550"/>
                <a:gd name="T4" fmla="*/ 0 w 175"/>
                <a:gd name="T5" fmla="*/ 2147483647 h 550"/>
                <a:gd name="T6" fmla="*/ 0 w 175"/>
                <a:gd name="T7" fmla="*/ 2147483647 h 550"/>
                <a:gd name="T8" fmla="*/ 2147483647 w 175"/>
                <a:gd name="T9" fmla="*/ 2147483647 h 550"/>
                <a:gd name="T10" fmla="*/ 2147483647 w 175"/>
                <a:gd name="T11" fmla="*/ 2147483647 h 550"/>
                <a:gd name="T12" fmla="*/ 2147483647 w 175"/>
                <a:gd name="T13" fmla="*/ 2147483647 h 550"/>
                <a:gd name="T14" fmla="*/ 2147483647 w 175"/>
                <a:gd name="T15" fmla="*/ 2147483647 h 550"/>
                <a:gd name="T16" fmla="*/ 2147483647 w 175"/>
                <a:gd name="T17" fmla="*/ 2147483647 h 550"/>
                <a:gd name="T18" fmla="*/ 2147483647 w 175"/>
                <a:gd name="T19" fmla="*/ 2147483647 h 550"/>
                <a:gd name="T20" fmla="*/ 2147483647 w 175"/>
                <a:gd name="T21" fmla="*/ 2147483647 h 550"/>
                <a:gd name="T22" fmla="*/ 2147483647 w 175"/>
                <a:gd name="T23" fmla="*/ 2147483647 h 550"/>
                <a:gd name="T24" fmla="*/ 2147483647 w 175"/>
                <a:gd name="T25" fmla="*/ 2147483647 h 550"/>
                <a:gd name="T26" fmla="*/ 2147483647 w 175"/>
                <a:gd name="T27" fmla="*/ 2147483647 h 550"/>
                <a:gd name="T28" fmla="*/ 2147483647 w 175"/>
                <a:gd name="T29" fmla="*/ 2147483647 h 550"/>
                <a:gd name="T30" fmla="*/ 2147483647 w 175"/>
                <a:gd name="T31" fmla="*/ 2147483647 h 550"/>
                <a:gd name="T32" fmla="*/ 2147483647 w 175"/>
                <a:gd name="T33" fmla="*/ 2147483647 h 550"/>
                <a:gd name="T34" fmla="*/ 2147483647 w 175"/>
                <a:gd name="T35" fmla="*/ 2147483647 h 550"/>
                <a:gd name="T36" fmla="*/ 0 w 175"/>
                <a:gd name="T37" fmla="*/ 0 h 5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5" h="550">
                  <a:moveTo>
                    <a:pt x="0" y="0"/>
                  </a:moveTo>
                  <a:lnTo>
                    <a:pt x="0" y="271"/>
                  </a:lnTo>
                  <a:lnTo>
                    <a:pt x="0" y="549"/>
                  </a:lnTo>
                  <a:lnTo>
                    <a:pt x="43" y="521"/>
                  </a:lnTo>
                  <a:lnTo>
                    <a:pt x="81" y="489"/>
                  </a:lnTo>
                  <a:lnTo>
                    <a:pt x="119" y="440"/>
                  </a:lnTo>
                  <a:lnTo>
                    <a:pt x="152" y="385"/>
                  </a:lnTo>
                  <a:lnTo>
                    <a:pt x="168" y="331"/>
                  </a:lnTo>
                  <a:lnTo>
                    <a:pt x="174" y="271"/>
                  </a:lnTo>
                  <a:lnTo>
                    <a:pt x="168" y="212"/>
                  </a:lnTo>
                  <a:lnTo>
                    <a:pt x="152" y="157"/>
                  </a:lnTo>
                  <a:lnTo>
                    <a:pt x="119" y="103"/>
                  </a:lnTo>
                  <a:lnTo>
                    <a:pt x="81" y="60"/>
                  </a:lnTo>
                  <a:lnTo>
                    <a:pt x="43" y="21"/>
                  </a:lnTo>
                  <a:lnTo>
                    <a:pt x="0"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92" name="Freeform 248"/>
            <p:cNvSpPr>
              <a:spLocks noChangeArrowheads="1"/>
            </p:cNvSpPr>
            <p:nvPr/>
          </p:nvSpPr>
          <p:spPr bwMode="auto">
            <a:xfrm>
              <a:off x="11777136" y="5060920"/>
              <a:ext cx="62952" cy="808141"/>
            </a:xfrm>
            <a:custGeom>
              <a:avLst/>
              <a:gdLst>
                <a:gd name="T0" fmla="*/ 2147483647 w 175"/>
                <a:gd name="T1" fmla="*/ 2147483647 h 2250"/>
                <a:gd name="T2" fmla="*/ 2147483647 w 175"/>
                <a:gd name="T3" fmla="*/ 0 h 2250"/>
                <a:gd name="T4" fmla="*/ 0 w 175"/>
                <a:gd name="T5" fmla="*/ 0 h 2250"/>
                <a:gd name="T6" fmla="*/ 0 w 175"/>
                <a:gd name="T7" fmla="*/ 2147483647 h 2250"/>
                <a:gd name="T8" fmla="*/ 0 w 175"/>
                <a:gd name="T9" fmla="*/ 2147483647 h 2250"/>
                <a:gd name="T10" fmla="*/ 2147483647 w 175"/>
                <a:gd name="T11" fmla="*/ 2147483647 h 2250"/>
                <a:gd name="T12" fmla="*/ 2147483647 w 175"/>
                <a:gd name="T13" fmla="*/ 2147483647 h 2250"/>
                <a:gd name="T14" fmla="*/ 2147483647 w 175"/>
                <a:gd name="T15" fmla="*/ 2147483647 h 2250"/>
                <a:gd name="T16" fmla="*/ 2147483647 w 175"/>
                <a:gd name="T17" fmla="*/ 2147483647 h 2250"/>
                <a:gd name="T18" fmla="*/ 2147483647 w 175"/>
                <a:gd name="T19" fmla="*/ 2147483647 h 2250"/>
                <a:gd name="T20" fmla="*/ 2147483647 w 175"/>
                <a:gd name="T21" fmla="*/ 2147483647 h 2250"/>
                <a:gd name="T22" fmla="*/ 2147483647 w 175"/>
                <a:gd name="T23" fmla="*/ 2147483647 h 2250"/>
                <a:gd name="T24" fmla="*/ 2147483647 w 175"/>
                <a:gd name="T25" fmla="*/ 2147483647 h 2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2250">
                  <a:moveTo>
                    <a:pt x="174" y="1972"/>
                  </a:moveTo>
                  <a:lnTo>
                    <a:pt x="174" y="0"/>
                  </a:lnTo>
                  <a:lnTo>
                    <a:pt x="0" y="0"/>
                  </a:lnTo>
                  <a:lnTo>
                    <a:pt x="0" y="2249"/>
                  </a:lnTo>
                  <a:lnTo>
                    <a:pt x="6" y="2200"/>
                  </a:lnTo>
                  <a:lnTo>
                    <a:pt x="16" y="2162"/>
                  </a:lnTo>
                  <a:lnTo>
                    <a:pt x="27" y="2119"/>
                  </a:lnTo>
                  <a:lnTo>
                    <a:pt x="49" y="2081"/>
                  </a:lnTo>
                  <a:lnTo>
                    <a:pt x="76" y="2048"/>
                  </a:lnTo>
                  <a:lnTo>
                    <a:pt x="103" y="2021"/>
                  </a:lnTo>
                  <a:lnTo>
                    <a:pt x="136" y="1994"/>
                  </a:lnTo>
                  <a:lnTo>
                    <a:pt x="174" y="1972"/>
                  </a:lnTo>
                </a:path>
              </a:pathLst>
            </a:custGeom>
            <a:solidFill>
              <a:srgbClr val="3276B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93" name="Freeform 249"/>
            <p:cNvSpPr>
              <a:spLocks noChangeArrowheads="1"/>
            </p:cNvSpPr>
            <p:nvPr/>
          </p:nvSpPr>
          <p:spPr bwMode="auto">
            <a:xfrm>
              <a:off x="11777136" y="5416678"/>
              <a:ext cx="218137" cy="216675"/>
            </a:xfrm>
            <a:custGeom>
              <a:avLst/>
              <a:gdLst>
                <a:gd name="T0" fmla="*/ 2147483647 w 609"/>
                <a:gd name="T1" fmla="*/ 2147483647 h 609"/>
                <a:gd name="T2" fmla="*/ 2147483647 w 609"/>
                <a:gd name="T3" fmla="*/ 2147483647 h 609"/>
                <a:gd name="T4" fmla="*/ 2147483647 w 609"/>
                <a:gd name="T5" fmla="*/ 2147483647 h 609"/>
                <a:gd name="T6" fmla="*/ 2147483647 w 609"/>
                <a:gd name="T7" fmla="*/ 2147483647 h 609"/>
                <a:gd name="T8" fmla="*/ 2147483647 w 609"/>
                <a:gd name="T9" fmla="*/ 2147483647 h 609"/>
                <a:gd name="T10" fmla="*/ 2147483647 w 609"/>
                <a:gd name="T11" fmla="*/ 2147483647 h 609"/>
                <a:gd name="T12" fmla="*/ 2147483647 w 609"/>
                <a:gd name="T13" fmla="*/ 2147483647 h 609"/>
                <a:gd name="T14" fmla="*/ 2147483647 w 609"/>
                <a:gd name="T15" fmla="*/ 2147483647 h 609"/>
                <a:gd name="T16" fmla="*/ 2147483647 w 609"/>
                <a:gd name="T17" fmla="*/ 2147483647 h 609"/>
                <a:gd name="T18" fmla="*/ 2147483647 w 609"/>
                <a:gd name="T19" fmla="*/ 2147483647 h 609"/>
                <a:gd name="T20" fmla="*/ 2147483647 w 609"/>
                <a:gd name="T21" fmla="*/ 2147483647 h 609"/>
                <a:gd name="T22" fmla="*/ 2147483647 w 609"/>
                <a:gd name="T23" fmla="*/ 2147483647 h 609"/>
                <a:gd name="T24" fmla="*/ 2147483647 w 609"/>
                <a:gd name="T25" fmla="*/ 2147483647 h 609"/>
                <a:gd name="T26" fmla="*/ 2147483647 w 609"/>
                <a:gd name="T27" fmla="*/ 2147483647 h 609"/>
                <a:gd name="T28" fmla="*/ 2147483647 w 609"/>
                <a:gd name="T29" fmla="*/ 2147483647 h 609"/>
                <a:gd name="T30" fmla="*/ 2147483647 w 609"/>
                <a:gd name="T31" fmla="*/ 2147483647 h 609"/>
                <a:gd name="T32" fmla="*/ 2147483647 w 609"/>
                <a:gd name="T33" fmla="*/ 2147483647 h 609"/>
                <a:gd name="T34" fmla="*/ 2147483647 w 609"/>
                <a:gd name="T35" fmla="*/ 2147483647 h 609"/>
                <a:gd name="T36" fmla="*/ 2147483647 w 609"/>
                <a:gd name="T37" fmla="*/ 2147483647 h 609"/>
                <a:gd name="T38" fmla="*/ 2147483647 w 609"/>
                <a:gd name="T39" fmla="*/ 2147483647 h 609"/>
                <a:gd name="T40" fmla="*/ 2147483647 w 609"/>
                <a:gd name="T41" fmla="*/ 2147483647 h 609"/>
                <a:gd name="T42" fmla="*/ 2147483647 w 609"/>
                <a:gd name="T43" fmla="*/ 2147483647 h 609"/>
                <a:gd name="T44" fmla="*/ 2147483647 w 609"/>
                <a:gd name="T45" fmla="*/ 2147483647 h 609"/>
                <a:gd name="T46" fmla="*/ 2147483647 w 609"/>
                <a:gd name="T47" fmla="*/ 2147483647 h 609"/>
                <a:gd name="T48" fmla="*/ 2147483647 w 609"/>
                <a:gd name="T49" fmla="*/ 2147483647 h 609"/>
                <a:gd name="T50" fmla="*/ 2147483647 w 609"/>
                <a:gd name="T51" fmla="*/ 2147483647 h 609"/>
                <a:gd name="T52" fmla="*/ 2147483647 w 609"/>
                <a:gd name="T53" fmla="*/ 2147483647 h 609"/>
                <a:gd name="T54" fmla="*/ 2147483647 w 609"/>
                <a:gd name="T55" fmla="*/ 2147483647 h 609"/>
                <a:gd name="T56" fmla="*/ 2147483647 w 609"/>
                <a:gd name="T57" fmla="*/ 2147483647 h 609"/>
                <a:gd name="T58" fmla="*/ 2147483647 w 609"/>
                <a:gd name="T59" fmla="*/ 2147483647 h 609"/>
                <a:gd name="T60" fmla="*/ 2147483647 w 609"/>
                <a:gd name="T61" fmla="*/ 2147483647 h 609"/>
                <a:gd name="T62" fmla="*/ 2147483647 w 609"/>
                <a:gd name="T63" fmla="*/ 2147483647 h 609"/>
                <a:gd name="T64" fmla="*/ 2147483647 w 609"/>
                <a:gd name="T65" fmla="*/ 2147483647 h 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9" h="609">
                  <a:moveTo>
                    <a:pt x="304" y="608"/>
                  </a:moveTo>
                  <a:lnTo>
                    <a:pt x="244" y="603"/>
                  </a:lnTo>
                  <a:lnTo>
                    <a:pt x="185" y="587"/>
                  </a:lnTo>
                  <a:lnTo>
                    <a:pt x="136" y="554"/>
                  </a:lnTo>
                  <a:lnTo>
                    <a:pt x="92" y="521"/>
                  </a:lnTo>
                  <a:lnTo>
                    <a:pt x="54" y="473"/>
                  </a:lnTo>
                  <a:lnTo>
                    <a:pt x="27" y="423"/>
                  </a:lnTo>
                  <a:lnTo>
                    <a:pt x="6" y="364"/>
                  </a:lnTo>
                  <a:lnTo>
                    <a:pt x="0" y="304"/>
                  </a:lnTo>
                  <a:lnTo>
                    <a:pt x="6" y="244"/>
                  </a:lnTo>
                  <a:lnTo>
                    <a:pt x="27" y="185"/>
                  </a:lnTo>
                  <a:lnTo>
                    <a:pt x="54" y="136"/>
                  </a:lnTo>
                  <a:lnTo>
                    <a:pt x="92" y="92"/>
                  </a:lnTo>
                  <a:lnTo>
                    <a:pt x="136" y="54"/>
                  </a:lnTo>
                  <a:lnTo>
                    <a:pt x="185" y="27"/>
                  </a:lnTo>
                  <a:lnTo>
                    <a:pt x="244" y="5"/>
                  </a:lnTo>
                  <a:lnTo>
                    <a:pt x="304" y="0"/>
                  </a:lnTo>
                  <a:lnTo>
                    <a:pt x="364" y="5"/>
                  </a:lnTo>
                  <a:lnTo>
                    <a:pt x="423" y="27"/>
                  </a:lnTo>
                  <a:lnTo>
                    <a:pt x="472" y="54"/>
                  </a:lnTo>
                  <a:lnTo>
                    <a:pt x="521" y="92"/>
                  </a:lnTo>
                  <a:lnTo>
                    <a:pt x="554" y="136"/>
                  </a:lnTo>
                  <a:lnTo>
                    <a:pt x="586" y="185"/>
                  </a:lnTo>
                  <a:lnTo>
                    <a:pt x="602" y="244"/>
                  </a:lnTo>
                  <a:lnTo>
                    <a:pt x="608" y="304"/>
                  </a:lnTo>
                  <a:lnTo>
                    <a:pt x="602" y="364"/>
                  </a:lnTo>
                  <a:lnTo>
                    <a:pt x="586" y="423"/>
                  </a:lnTo>
                  <a:lnTo>
                    <a:pt x="554" y="473"/>
                  </a:lnTo>
                  <a:lnTo>
                    <a:pt x="521" y="521"/>
                  </a:lnTo>
                  <a:lnTo>
                    <a:pt x="472" y="554"/>
                  </a:lnTo>
                  <a:lnTo>
                    <a:pt x="423" y="587"/>
                  </a:lnTo>
                  <a:lnTo>
                    <a:pt x="364" y="603"/>
                  </a:lnTo>
                  <a:lnTo>
                    <a:pt x="304" y="608"/>
                  </a:lnTo>
                  <a:close/>
                  <a:moveTo>
                    <a:pt x="304" y="173"/>
                  </a:moveTo>
                  <a:lnTo>
                    <a:pt x="277" y="179"/>
                  </a:lnTo>
                  <a:lnTo>
                    <a:pt x="255" y="185"/>
                  </a:lnTo>
                  <a:lnTo>
                    <a:pt x="233" y="196"/>
                  </a:lnTo>
                  <a:lnTo>
                    <a:pt x="212" y="212"/>
                  </a:lnTo>
                  <a:lnTo>
                    <a:pt x="196" y="233"/>
                  </a:lnTo>
                  <a:lnTo>
                    <a:pt x="185" y="255"/>
                  </a:lnTo>
                  <a:lnTo>
                    <a:pt x="179" y="277"/>
                  </a:lnTo>
                  <a:lnTo>
                    <a:pt x="174" y="304"/>
                  </a:lnTo>
                  <a:lnTo>
                    <a:pt x="179" y="331"/>
                  </a:lnTo>
                  <a:lnTo>
                    <a:pt x="185" y="353"/>
                  </a:lnTo>
                  <a:lnTo>
                    <a:pt x="196" y="375"/>
                  </a:lnTo>
                  <a:lnTo>
                    <a:pt x="212" y="396"/>
                  </a:lnTo>
                  <a:lnTo>
                    <a:pt x="233" y="412"/>
                  </a:lnTo>
                  <a:lnTo>
                    <a:pt x="255" y="423"/>
                  </a:lnTo>
                  <a:lnTo>
                    <a:pt x="277" y="429"/>
                  </a:lnTo>
                  <a:lnTo>
                    <a:pt x="304" y="435"/>
                  </a:lnTo>
                  <a:lnTo>
                    <a:pt x="331" y="429"/>
                  </a:lnTo>
                  <a:lnTo>
                    <a:pt x="353" y="423"/>
                  </a:lnTo>
                  <a:lnTo>
                    <a:pt x="375" y="412"/>
                  </a:lnTo>
                  <a:lnTo>
                    <a:pt x="396" y="396"/>
                  </a:lnTo>
                  <a:lnTo>
                    <a:pt x="412" y="375"/>
                  </a:lnTo>
                  <a:lnTo>
                    <a:pt x="423" y="353"/>
                  </a:lnTo>
                  <a:lnTo>
                    <a:pt x="429" y="331"/>
                  </a:lnTo>
                  <a:lnTo>
                    <a:pt x="434" y="304"/>
                  </a:lnTo>
                  <a:lnTo>
                    <a:pt x="429" y="277"/>
                  </a:lnTo>
                  <a:lnTo>
                    <a:pt x="423" y="255"/>
                  </a:lnTo>
                  <a:lnTo>
                    <a:pt x="412" y="233"/>
                  </a:lnTo>
                  <a:lnTo>
                    <a:pt x="396" y="212"/>
                  </a:lnTo>
                  <a:lnTo>
                    <a:pt x="375" y="196"/>
                  </a:lnTo>
                  <a:lnTo>
                    <a:pt x="353" y="185"/>
                  </a:lnTo>
                  <a:lnTo>
                    <a:pt x="331" y="179"/>
                  </a:lnTo>
                  <a:lnTo>
                    <a:pt x="304" y="173"/>
                  </a:lnTo>
                  <a:close/>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94" name="Freeform 250"/>
            <p:cNvSpPr>
              <a:spLocks noChangeArrowheads="1"/>
            </p:cNvSpPr>
            <p:nvPr/>
          </p:nvSpPr>
          <p:spPr bwMode="auto">
            <a:xfrm>
              <a:off x="11841553" y="2056743"/>
              <a:ext cx="92232" cy="106874"/>
            </a:xfrm>
            <a:custGeom>
              <a:avLst/>
              <a:gdLst>
                <a:gd name="T0" fmla="*/ 2147483647 w 261"/>
                <a:gd name="T1" fmla="*/ 2147483647 h 300"/>
                <a:gd name="T2" fmla="*/ 2147483647 w 261"/>
                <a:gd name="T3" fmla="*/ 2147483647 h 300"/>
                <a:gd name="T4" fmla="*/ 2147483647 w 261"/>
                <a:gd name="T5" fmla="*/ 2147483647 h 300"/>
                <a:gd name="T6" fmla="*/ 2147483647 w 261"/>
                <a:gd name="T7" fmla="*/ 2147483647 h 300"/>
                <a:gd name="T8" fmla="*/ 2147483647 w 261"/>
                <a:gd name="T9" fmla="*/ 2147483647 h 300"/>
                <a:gd name="T10" fmla="*/ 2147483647 w 261"/>
                <a:gd name="T11" fmla="*/ 2147483647 h 300"/>
                <a:gd name="T12" fmla="*/ 2147483647 w 261"/>
                <a:gd name="T13" fmla="*/ 2147483647 h 300"/>
                <a:gd name="T14" fmla="*/ 2147483647 w 261"/>
                <a:gd name="T15" fmla="*/ 2147483647 h 300"/>
                <a:gd name="T16" fmla="*/ 2147483647 w 261"/>
                <a:gd name="T17" fmla="*/ 2147483647 h 300"/>
                <a:gd name="T18" fmla="*/ 2147483647 w 261"/>
                <a:gd name="T19" fmla="*/ 2147483647 h 300"/>
                <a:gd name="T20" fmla="*/ 2147483647 w 261"/>
                <a:gd name="T21" fmla="*/ 2147483647 h 300"/>
                <a:gd name="T22" fmla="*/ 2147483647 w 261"/>
                <a:gd name="T23" fmla="*/ 2147483647 h 300"/>
                <a:gd name="T24" fmla="*/ 2147483647 w 261"/>
                <a:gd name="T25" fmla="*/ 2147483647 h 300"/>
                <a:gd name="T26" fmla="*/ 2147483647 w 261"/>
                <a:gd name="T27" fmla="*/ 2147483647 h 300"/>
                <a:gd name="T28" fmla="*/ 2147483647 w 261"/>
                <a:gd name="T29" fmla="*/ 0 h 300"/>
                <a:gd name="T30" fmla="*/ 2147483647 w 261"/>
                <a:gd name="T31" fmla="*/ 0 h 300"/>
                <a:gd name="T32" fmla="*/ 2147483647 w 261"/>
                <a:gd name="T33" fmla="*/ 0 h 300"/>
                <a:gd name="T34" fmla="*/ 2147483647 w 261"/>
                <a:gd name="T35" fmla="*/ 0 h 300"/>
                <a:gd name="T36" fmla="*/ 2147483647 w 261"/>
                <a:gd name="T37" fmla="*/ 2147483647 h 300"/>
                <a:gd name="T38" fmla="*/ 2147483647 w 261"/>
                <a:gd name="T39" fmla="*/ 2147483647 h 300"/>
                <a:gd name="T40" fmla="*/ 0 w 261"/>
                <a:gd name="T41" fmla="*/ 2147483647 h 300"/>
                <a:gd name="T42" fmla="*/ 0 w 261"/>
                <a:gd name="T43" fmla="*/ 2147483647 h 300"/>
                <a:gd name="T44" fmla="*/ 0 w 261"/>
                <a:gd name="T45" fmla="*/ 2147483647 h 300"/>
                <a:gd name="T46" fmla="*/ 2147483647 w 261"/>
                <a:gd name="T47" fmla="*/ 2147483647 h 300"/>
                <a:gd name="T48" fmla="*/ 2147483647 w 261"/>
                <a:gd name="T49" fmla="*/ 2147483647 h 300"/>
                <a:gd name="T50" fmla="*/ 2147483647 w 261"/>
                <a:gd name="T51" fmla="*/ 2147483647 h 300"/>
                <a:gd name="T52" fmla="*/ 2147483647 w 261"/>
                <a:gd name="T53" fmla="*/ 2147483647 h 300"/>
                <a:gd name="T54" fmla="*/ 2147483647 w 261"/>
                <a:gd name="T55" fmla="*/ 2147483647 h 300"/>
                <a:gd name="T56" fmla="*/ 2147483647 w 261"/>
                <a:gd name="T57" fmla="*/ 2147483647 h 300"/>
                <a:gd name="T58" fmla="*/ 2147483647 w 261"/>
                <a:gd name="T59" fmla="*/ 2147483647 h 300"/>
                <a:gd name="T60" fmla="*/ 2147483647 w 261"/>
                <a:gd name="T61" fmla="*/ 2147483647 h 3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1" h="300">
                  <a:moveTo>
                    <a:pt x="130" y="174"/>
                  </a:moveTo>
                  <a:lnTo>
                    <a:pt x="130" y="174"/>
                  </a:lnTo>
                  <a:lnTo>
                    <a:pt x="157" y="174"/>
                  </a:lnTo>
                  <a:lnTo>
                    <a:pt x="179" y="179"/>
                  </a:lnTo>
                  <a:lnTo>
                    <a:pt x="201" y="196"/>
                  </a:lnTo>
                  <a:lnTo>
                    <a:pt x="222" y="212"/>
                  </a:lnTo>
                  <a:lnTo>
                    <a:pt x="238" y="229"/>
                  </a:lnTo>
                  <a:lnTo>
                    <a:pt x="249" y="250"/>
                  </a:lnTo>
                  <a:lnTo>
                    <a:pt x="255" y="277"/>
                  </a:lnTo>
                  <a:lnTo>
                    <a:pt x="260" y="299"/>
                  </a:lnTo>
                  <a:lnTo>
                    <a:pt x="260" y="27"/>
                  </a:lnTo>
                  <a:lnTo>
                    <a:pt x="228" y="17"/>
                  </a:lnTo>
                  <a:lnTo>
                    <a:pt x="201" y="6"/>
                  </a:lnTo>
                  <a:lnTo>
                    <a:pt x="163" y="0"/>
                  </a:lnTo>
                  <a:lnTo>
                    <a:pt x="130" y="0"/>
                  </a:lnTo>
                  <a:lnTo>
                    <a:pt x="97" y="0"/>
                  </a:lnTo>
                  <a:lnTo>
                    <a:pt x="65" y="6"/>
                  </a:lnTo>
                  <a:lnTo>
                    <a:pt x="32" y="17"/>
                  </a:lnTo>
                  <a:lnTo>
                    <a:pt x="0" y="27"/>
                  </a:lnTo>
                  <a:lnTo>
                    <a:pt x="0" y="299"/>
                  </a:lnTo>
                  <a:lnTo>
                    <a:pt x="5" y="277"/>
                  </a:lnTo>
                  <a:lnTo>
                    <a:pt x="11" y="250"/>
                  </a:lnTo>
                  <a:lnTo>
                    <a:pt x="22" y="229"/>
                  </a:lnTo>
                  <a:lnTo>
                    <a:pt x="38" y="212"/>
                  </a:lnTo>
                  <a:lnTo>
                    <a:pt x="59" y="196"/>
                  </a:lnTo>
                  <a:lnTo>
                    <a:pt x="81" y="179"/>
                  </a:lnTo>
                  <a:lnTo>
                    <a:pt x="103" y="174"/>
                  </a:lnTo>
                  <a:lnTo>
                    <a:pt x="130" y="174"/>
                  </a:lnTo>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95" name="Freeform 251"/>
            <p:cNvSpPr>
              <a:spLocks noChangeArrowheads="1"/>
            </p:cNvSpPr>
            <p:nvPr/>
          </p:nvSpPr>
          <p:spPr bwMode="auto">
            <a:xfrm>
              <a:off x="11841553" y="2163618"/>
              <a:ext cx="92232" cy="108338"/>
            </a:xfrm>
            <a:custGeom>
              <a:avLst/>
              <a:gdLst>
                <a:gd name="T0" fmla="*/ 2147483647 w 261"/>
                <a:gd name="T1" fmla="*/ 2147483647 h 305"/>
                <a:gd name="T2" fmla="*/ 2147483647 w 261"/>
                <a:gd name="T3" fmla="*/ 2147483647 h 305"/>
                <a:gd name="T4" fmla="*/ 2147483647 w 261"/>
                <a:gd name="T5" fmla="*/ 2147483647 h 305"/>
                <a:gd name="T6" fmla="*/ 2147483647 w 261"/>
                <a:gd name="T7" fmla="*/ 2147483647 h 305"/>
                <a:gd name="T8" fmla="*/ 2147483647 w 261"/>
                <a:gd name="T9" fmla="*/ 2147483647 h 305"/>
                <a:gd name="T10" fmla="*/ 2147483647 w 261"/>
                <a:gd name="T11" fmla="*/ 2147483647 h 305"/>
                <a:gd name="T12" fmla="*/ 2147483647 w 261"/>
                <a:gd name="T13" fmla="*/ 2147483647 h 305"/>
                <a:gd name="T14" fmla="*/ 2147483647 w 261"/>
                <a:gd name="T15" fmla="*/ 2147483647 h 305"/>
                <a:gd name="T16" fmla="*/ 2147483647 w 261"/>
                <a:gd name="T17" fmla="*/ 2147483647 h 305"/>
                <a:gd name="T18" fmla="*/ 0 w 261"/>
                <a:gd name="T19" fmla="*/ 0 h 305"/>
                <a:gd name="T20" fmla="*/ 0 w 261"/>
                <a:gd name="T21" fmla="*/ 2147483647 h 305"/>
                <a:gd name="T22" fmla="*/ 0 w 261"/>
                <a:gd name="T23" fmla="*/ 2147483647 h 305"/>
                <a:gd name="T24" fmla="*/ 2147483647 w 261"/>
                <a:gd name="T25" fmla="*/ 2147483647 h 305"/>
                <a:gd name="T26" fmla="*/ 2147483647 w 261"/>
                <a:gd name="T27" fmla="*/ 2147483647 h 305"/>
                <a:gd name="T28" fmla="*/ 2147483647 w 261"/>
                <a:gd name="T29" fmla="*/ 2147483647 h 305"/>
                <a:gd name="T30" fmla="*/ 2147483647 w 261"/>
                <a:gd name="T31" fmla="*/ 2147483647 h 305"/>
                <a:gd name="T32" fmla="*/ 2147483647 w 261"/>
                <a:gd name="T33" fmla="*/ 2147483647 h 305"/>
                <a:gd name="T34" fmla="*/ 2147483647 w 261"/>
                <a:gd name="T35" fmla="*/ 2147483647 h 305"/>
                <a:gd name="T36" fmla="*/ 2147483647 w 261"/>
                <a:gd name="T37" fmla="*/ 2147483647 h 305"/>
                <a:gd name="T38" fmla="*/ 2147483647 w 261"/>
                <a:gd name="T39" fmla="*/ 2147483647 h 305"/>
                <a:gd name="T40" fmla="*/ 2147483647 w 261"/>
                <a:gd name="T41" fmla="*/ 2147483647 h 305"/>
                <a:gd name="T42" fmla="*/ 2147483647 w 261"/>
                <a:gd name="T43" fmla="*/ 0 h 305"/>
                <a:gd name="T44" fmla="*/ 2147483647 w 261"/>
                <a:gd name="T45" fmla="*/ 0 h 305"/>
                <a:gd name="T46" fmla="*/ 2147483647 w 261"/>
                <a:gd name="T47" fmla="*/ 2147483647 h 305"/>
                <a:gd name="T48" fmla="*/ 2147483647 w 261"/>
                <a:gd name="T49" fmla="*/ 2147483647 h 305"/>
                <a:gd name="T50" fmla="*/ 2147483647 w 261"/>
                <a:gd name="T51" fmla="*/ 2147483647 h 305"/>
                <a:gd name="T52" fmla="*/ 2147483647 w 261"/>
                <a:gd name="T53" fmla="*/ 2147483647 h 305"/>
                <a:gd name="T54" fmla="*/ 2147483647 w 261"/>
                <a:gd name="T55" fmla="*/ 2147483647 h 305"/>
                <a:gd name="T56" fmla="*/ 2147483647 w 261"/>
                <a:gd name="T57" fmla="*/ 2147483647 h 305"/>
                <a:gd name="T58" fmla="*/ 2147483647 w 261"/>
                <a:gd name="T59" fmla="*/ 2147483647 h 305"/>
                <a:gd name="T60" fmla="*/ 2147483647 w 261"/>
                <a:gd name="T61" fmla="*/ 2147483647 h 3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1" h="305">
                  <a:moveTo>
                    <a:pt x="130" y="130"/>
                  </a:moveTo>
                  <a:lnTo>
                    <a:pt x="130" y="130"/>
                  </a:lnTo>
                  <a:lnTo>
                    <a:pt x="103" y="130"/>
                  </a:lnTo>
                  <a:lnTo>
                    <a:pt x="81" y="120"/>
                  </a:lnTo>
                  <a:lnTo>
                    <a:pt x="59" y="109"/>
                  </a:lnTo>
                  <a:lnTo>
                    <a:pt x="38" y="92"/>
                  </a:lnTo>
                  <a:lnTo>
                    <a:pt x="22" y="76"/>
                  </a:lnTo>
                  <a:lnTo>
                    <a:pt x="11" y="55"/>
                  </a:lnTo>
                  <a:lnTo>
                    <a:pt x="5" y="27"/>
                  </a:lnTo>
                  <a:lnTo>
                    <a:pt x="0" y="0"/>
                  </a:lnTo>
                  <a:lnTo>
                    <a:pt x="0" y="277"/>
                  </a:lnTo>
                  <a:lnTo>
                    <a:pt x="32" y="288"/>
                  </a:lnTo>
                  <a:lnTo>
                    <a:pt x="65" y="299"/>
                  </a:lnTo>
                  <a:lnTo>
                    <a:pt x="97" y="304"/>
                  </a:lnTo>
                  <a:lnTo>
                    <a:pt x="130" y="304"/>
                  </a:lnTo>
                  <a:lnTo>
                    <a:pt x="163" y="304"/>
                  </a:lnTo>
                  <a:lnTo>
                    <a:pt x="201" y="299"/>
                  </a:lnTo>
                  <a:lnTo>
                    <a:pt x="228" y="288"/>
                  </a:lnTo>
                  <a:lnTo>
                    <a:pt x="260" y="277"/>
                  </a:lnTo>
                  <a:lnTo>
                    <a:pt x="260" y="0"/>
                  </a:lnTo>
                  <a:lnTo>
                    <a:pt x="255" y="27"/>
                  </a:lnTo>
                  <a:lnTo>
                    <a:pt x="249" y="55"/>
                  </a:lnTo>
                  <a:lnTo>
                    <a:pt x="238" y="76"/>
                  </a:lnTo>
                  <a:lnTo>
                    <a:pt x="222" y="92"/>
                  </a:lnTo>
                  <a:lnTo>
                    <a:pt x="201" y="109"/>
                  </a:lnTo>
                  <a:lnTo>
                    <a:pt x="179" y="120"/>
                  </a:lnTo>
                  <a:lnTo>
                    <a:pt x="157" y="130"/>
                  </a:lnTo>
                  <a:lnTo>
                    <a:pt x="130" y="130"/>
                  </a:lnTo>
                </a:path>
              </a:pathLst>
            </a:custGeom>
            <a:solidFill>
              <a:srgbClr val="F8D44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96" name="Freeform 252"/>
            <p:cNvSpPr>
              <a:spLocks noChangeArrowheads="1"/>
            </p:cNvSpPr>
            <p:nvPr/>
          </p:nvSpPr>
          <p:spPr bwMode="auto">
            <a:xfrm>
              <a:off x="11777136" y="2066992"/>
              <a:ext cx="62952" cy="196179"/>
            </a:xfrm>
            <a:custGeom>
              <a:avLst/>
              <a:gdLst>
                <a:gd name="T0" fmla="*/ 2147483647 w 175"/>
                <a:gd name="T1" fmla="*/ 0 h 550"/>
                <a:gd name="T2" fmla="*/ 2147483647 w 175"/>
                <a:gd name="T3" fmla="*/ 0 h 550"/>
                <a:gd name="T4" fmla="*/ 2147483647 w 175"/>
                <a:gd name="T5" fmla="*/ 2147483647 h 550"/>
                <a:gd name="T6" fmla="*/ 2147483647 w 175"/>
                <a:gd name="T7" fmla="*/ 2147483647 h 550"/>
                <a:gd name="T8" fmla="*/ 2147483647 w 175"/>
                <a:gd name="T9" fmla="*/ 2147483647 h 550"/>
                <a:gd name="T10" fmla="*/ 2147483647 w 175"/>
                <a:gd name="T11" fmla="*/ 2147483647 h 550"/>
                <a:gd name="T12" fmla="*/ 2147483647 w 175"/>
                <a:gd name="T13" fmla="*/ 2147483647 h 550"/>
                <a:gd name="T14" fmla="*/ 2147483647 w 175"/>
                <a:gd name="T15" fmla="*/ 2147483647 h 550"/>
                <a:gd name="T16" fmla="*/ 2147483647 w 175"/>
                <a:gd name="T17" fmla="*/ 2147483647 h 550"/>
                <a:gd name="T18" fmla="*/ 0 w 175"/>
                <a:gd name="T19" fmla="*/ 2147483647 h 550"/>
                <a:gd name="T20" fmla="*/ 0 w 175"/>
                <a:gd name="T21" fmla="*/ 2147483647 h 550"/>
                <a:gd name="T22" fmla="*/ 2147483647 w 175"/>
                <a:gd name="T23" fmla="*/ 2147483647 h 550"/>
                <a:gd name="T24" fmla="*/ 2147483647 w 175"/>
                <a:gd name="T25" fmla="*/ 2147483647 h 550"/>
                <a:gd name="T26" fmla="*/ 2147483647 w 175"/>
                <a:gd name="T27" fmla="*/ 2147483647 h 550"/>
                <a:gd name="T28" fmla="*/ 2147483647 w 175"/>
                <a:gd name="T29" fmla="*/ 2147483647 h 550"/>
                <a:gd name="T30" fmla="*/ 2147483647 w 175"/>
                <a:gd name="T31" fmla="*/ 2147483647 h 550"/>
                <a:gd name="T32" fmla="*/ 2147483647 w 175"/>
                <a:gd name="T33" fmla="*/ 2147483647 h 550"/>
                <a:gd name="T34" fmla="*/ 2147483647 w 175"/>
                <a:gd name="T35" fmla="*/ 2147483647 h 550"/>
                <a:gd name="T36" fmla="*/ 2147483647 w 175"/>
                <a:gd name="T37" fmla="*/ 2147483647 h 550"/>
                <a:gd name="T38" fmla="*/ 2147483647 w 175"/>
                <a:gd name="T39" fmla="*/ 2147483647 h 550"/>
                <a:gd name="T40" fmla="*/ 2147483647 w 175"/>
                <a:gd name="T41" fmla="*/ 0 h 5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5" h="550">
                  <a:moveTo>
                    <a:pt x="174" y="0"/>
                  </a:moveTo>
                  <a:lnTo>
                    <a:pt x="174" y="0"/>
                  </a:lnTo>
                  <a:lnTo>
                    <a:pt x="136" y="22"/>
                  </a:lnTo>
                  <a:lnTo>
                    <a:pt x="103" y="44"/>
                  </a:lnTo>
                  <a:lnTo>
                    <a:pt x="76" y="77"/>
                  </a:lnTo>
                  <a:lnTo>
                    <a:pt x="49" y="109"/>
                  </a:lnTo>
                  <a:lnTo>
                    <a:pt x="27" y="147"/>
                  </a:lnTo>
                  <a:lnTo>
                    <a:pt x="16" y="185"/>
                  </a:lnTo>
                  <a:lnTo>
                    <a:pt x="6" y="229"/>
                  </a:lnTo>
                  <a:lnTo>
                    <a:pt x="0" y="272"/>
                  </a:lnTo>
                  <a:lnTo>
                    <a:pt x="6" y="321"/>
                  </a:lnTo>
                  <a:lnTo>
                    <a:pt x="16" y="359"/>
                  </a:lnTo>
                  <a:lnTo>
                    <a:pt x="27" y="402"/>
                  </a:lnTo>
                  <a:lnTo>
                    <a:pt x="49" y="440"/>
                  </a:lnTo>
                  <a:lnTo>
                    <a:pt x="76" y="473"/>
                  </a:lnTo>
                  <a:lnTo>
                    <a:pt x="103" y="500"/>
                  </a:lnTo>
                  <a:lnTo>
                    <a:pt x="136" y="527"/>
                  </a:lnTo>
                  <a:lnTo>
                    <a:pt x="174" y="549"/>
                  </a:lnTo>
                  <a:lnTo>
                    <a:pt x="174" y="272"/>
                  </a:lnTo>
                  <a:lnTo>
                    <a:pt x="174"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97" name="Freeform 253"/>
            <p:cNvSpPr>
              <a:spLocks noChangeArrowheads="1"/>
            </p:cNvSpPr>
            <p:nvPr/>
          </p:nvSpPr>
          <p:spPr bwMode="auto">
            <a:xfrm>
              <a:off x="11935250" y="2066992"/>
              <a:ext cx="61488" cy="196179"/>
            </a:xfrm>
            <a:custGeom>
              <a:avLst/>
              <a:gdLst>
                <a:gd name="T0" fmla="*/ 0 w 175"/>
                <a:gd name="T1" fmla="*/ 0 h 550"/>
                <a:gd name="T2" fmla="*/ 0 w 175"/>
                <a:gd name="T3" fmla="*/ 2147483647 h 550"/>
                <a:gd name="T4" fmla="*/ 0 w 175"/>
                <a:gd name="T5" fmla="*/ 2147483647 h 550"/>
                <a:gd name="T6" fmla="*/ 0 w 175"/>
                <a:gd name="T7" fmla="*/ 2147483647 h 550"/>
                <a:gd name="T8" fmla="*/ 2147483647 w 175"/>
                <a:gd name="T9" fmla="*/ 2147483647 h 550"/>
                <a:gd name="T10" fmla="*/ 2147483647 w 175"/>
                <a:gd name="T11" fmla="*/ 2147483647 h 550"/>
                <a:gd name="T12" fmla="*/ 2147483647 w 175"/>
                <a:gd name="T13" fmla="*/ 2147483647 h 550"/>
                <a:gd name="T14" fmla="*/ 2147483647 w 175"/>
                <a:gd name="T15" fmla="*/ 2147483647 h 550"/>
                <a:gd name="T16" fmla="*/ 2147483647 w 175"/>
                <a:gd name="T17" fmla="*/ 2147483647 h 550"/>
                <a:gd name="T18" fmla="*/ 2147483647 w 175"/>
                <a:gd name="T19" fmla="*/ 2147483647 h 550"/>
                <a:gd name="T20" fmla="*/ 2147483647 w 175"/>
                <a:gd name="T21" fmla="*/ 2147483647 h 550"/>
                <a:gd name="T22" fmla="*/ 2147483647 w 175"/>
                <a:gd name="T23" fmla="*/ 2147483647 h 550"/>
                <a:gd name="T24" fmla="*/ 2147483647 w 175"/>
                <a:gd name="T25" fmla="*/ 2147483647 h 550"/>
                <a:gd name="T26" fmla="*/ 2147483647 w 175"/>
                <a:gd name="T27" fmla="*/ 2147483647 h 550"/>
                <a:gd name="T28" fmla="*/ 2147483647 w 175"/>
                <a:gd name="T29" fmla="*/ 2147483647 h 550"/>
                <a:gd name="T30" fmla="*/ 2147483647 w 175"/>
                <a:gd name="T31" fmla="*/ 2147483647 h 550"/>
                <a:gd name="T32" fmla="*/ 2147483647 w 175"/>
                <a:gd name="T33" fmla="*/ 2147483647 h 550"/>
                <a:gd name="T34" fmla="*/ 2147483647 w 175"/>
                <a:gd name="T35" fmla="*/ 2147483647 h 550"/>
                <a:gd name="T36" fmla="*/ 2147483647 w 175"/>
                <a:gd name="T37" fmla="*/ 2147483647 h 550"/>
                <a:gd name="T38" fmla="*/ 2147483647 w 175"/>
                <a:gd name="T39" fmla="*/ 2147483647 h 550"/>
                <a:gd name="T40" fmla="*/ 0 w 175"/>
                <a:gd name="T41" fmla="*/ 0 h 5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5" h="550">
                  <a:moveTo>
                    <a:pt x="0" y="0"/>
                  </a:moveTo>
                  <a:lnTo>
                    <a:pt x="0" y="272"/>
                  </a:lnTo>
                  <a:lnTo>
                    <a:pt x="0" y="549"/>
                  </a:lnTo>
                  <a:lnTo>
                    <a:pt x="38" y="527"/>
                  </a:lnTo>
                  <a:lnTo>
                    <a:pt x="71" y="500"/>
                  </a:lnTo>
                  <a:lnTo>
                    <a:pt x="98" y="473"/>
                  </a:lnTo>
                  <a:lnTo>
                    <a:pt x="125" y="440"/>
                  </a:lnTo>
                  <a:lnTo>
                    <a:pt x="147" y="402"/>
                  </a:lnTo>
                  <a:lnTo>
                    <a:pt x="163" y="359"/>
                  </a:lnTo>
                  <a:lnTo>
                    <a:pt x="168" y="321"/>
                  </a:lnTo>
                  <a:lnTo>
                    <a:pt x="174" y="272"/>
                  </a:lnTo>
                  <a:lnTo>
                    <a:pt x="168" y="229"/>
                  </a:lnTo>
                  <a:lnTo>
                    <a:pt x="163" y="185"/>
                  </a:lnTo>
                  <a:lnTo>
                    <a:pt x="147" y="147"/>
                  </a:lnTo>
                  <a:lnTo>
                    <a:pt x="125" y="109"/>
                  </a:lnTo>
                  <a:lnTo>
                    <a:pt x="98" y="77"/>
                  </a:lnTo>
                  <a:lnTo>
                    <a:pt x="71" y="44"/>
                  </a:lnTo>
                  <a:lnTo>
                    <a:pt x="38" y="22"/>
                  </a:lnTo>
                  <a:lnTo>
                    <a:pt x="0" y="0"/>
                  </a:lnTo>
                </a:path>
              </a:pathLst>
            </a:custGeom>
            <a:solidFill>
              <a:srgbClr val="00588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98" name="Freeform 254"/>
            <p:cNvSpPr>
              <a:spLocks noChangeArrowheads="1"/>
            </p:cNvSpPr>
            <p:nvPr/>
          </p:nvSpPr>
          <p:spPr bwMode="auto">
            <a:xfrm>
              <a:off x="10532728" y="2977615"/>
              <a:ext cx="674908" cy="666130"/>
            </a:xfrm>
            <a:custGeom>
              <a:avLst/>
              <a:gdLst>
                <a:gd name="T0" fmla="*/ 2147483647 w 1879"/>
                <a:gd name="T1" fmla="*/ 2147483647 h 1853"/>
                <a:gd name="T2" fmla="*/ 2147483647 w 1879"/>
                <a:gd name="T3" fmla="*/ 2147483647 h 1853"/>
                <a:gd name="T4" fmla="*/ 2147483647 w 1879"/>
                <a:gd name="T5" fmla="*/ 2147483647 h 1853"/>
                <a:gd name="T6" fmla="*/ 2147483647 w 1879"/>
                <a:gd name="T7" fmla="*/ 2147483647 h 1853"/>
                <a:gd name="T8" fmla="*/ 2147483647 w 1879"/>
                <a:gd name="T9" fmla="*/ 0 h 1853"/>
                <a:gd name="T10" fmla="*/ 2147483647 w 1879"/>
                <a:gd name="T11" fmla="*/ 0 h 1853"/>
                <a:gd name="T12" fmla="*/ 2147483647 w 1879"/>
                <a:gd name="T13" fmla="*/ 0 h 1853"/>
                <a:gd name="T14" fmla="*/ 2147483647 w 1879"/>
                <a:gd name="T15" fmla="*/ 0 h 1853"/>
                <a:gd name="T16" fmla="*/ 2147483647 w 1879"/>
                <a:gd name="T17" fmla="*/ 2147483647 h 1853"/>
                <a:gd name="T18" fmla="*/ 2147483647 w 1879"/>
                <a:gd name="T19" fmla="*/ 2147483647 h 1853"/>
                <a:gd name="T20" fmla="*/ 2147483647 w 1879"/>
                <a:gd name="T21" fmla="*/ 2147483647 h 1853"/>
                <a:gd name="T22" fmla="*/ 2147483647 w 1879"/>
                <a:gd name="T23" fmla="*/ 2147483647 h 1853"/>
                <a:gd name="T24" fmla="*/ 2147483647 w 1879"/>
                <a:gd name="T25" fmla="*/ 2147483647 h 1853"/>
                <a:gd name="T26" fmla="*/ 2147483647 w 1879"/>
                <a:gd name="T27" fmla="*/ 2147483647 h 1853"/>
                <a:gd name="T28" fmla="*/ 2147483647 w 1879"/>
                <a:gd name="T29" fmla="*/ 2147483647 h 1853"/>
                <a:gd name="T30" fmla="*/ 0 w 1879"/>
                <a:gd name="T31" fmla="*/ 2147483647 h 1853"/>
                <a:gd name="T32" fmla="*/ 0 w 1879"/>
                <a:gd name="T33" fmla="*/ 2147483647 h 1853"/>
                <a:gd name="T34" fmla="*/ 0 w 1879"/>
                <a:gd name="T35" fmla="*/ 2147483647 h 1853"/>
                <a:gd name="T36" fmla="*/ 0 w 1879"/>
                <a:gd name="T37" fmla="*/ 2147483647 h 1853"/>
                <a:gd name="T38" fmla="*/ 2147483647 w 1879"/>
                <a:gd name="T39" fmla="*/ 2147483647 h 1853"/>
                <a:gd name="T40" fmla="*/ 2147483647 w 1879"/>
                <a:gd name="T41" fmla="*/ 2147483647 h 1853"/>
                <a:gd name="T42" fmla="*/ 2147483647 w 1879"/>
                <a:gd name="T43" fmla="*/ 2147483647 h 1853"/>
                <a:gd name="T44" fmla="*/ 2147483647 w 1879"/>
                <a:gd name="T45" fmla="*/ 2147483647 h 1853"/>
                <a:gd name="T46" fmla="*/ 2147483647 w 1879"/>
                <a:gd name="T47" fmla="*/ 2147483647 h 1853"/>
                <a:gd name="T48" fmla="*/ 2147483647 w 1879"/>
                <a:gd name="T49" fmla="*/ 2147483647 h 1853"/>
                <a:gd name="T50" fmla="*/ 2147483647 w 1879"/>
                <a:gd name="T51" fmla="*/ 2147483647 h 1853"/>
                <a:gd name="T52" fmla="*/ 2147483647 w 1879"/>
                <a:gd name="T53" fmla="*/ 2147483647 h 1853"/>
                <a:gd name="T54" fmla="*/ 2147483647 w 1879"/>
                <a:gd name="T55" fmla="*/ 2147483647 h 1853"/>
                <a:gd name="T56" fmla="*/ 2147483647 w 1879"/>
                <a:gd name="T57" fmla="*/ 2147483647 h 185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879" h="1853">
                  <a:moveTo>
                    <a:pt x="1010" y="27"/>
                  </a:moveTo>
                  <a:lnTo>
                    <a:pt x="1010" y="27"/>
                  </a:lnTo>
                  <a:lnTo>
                    <a:pt x="999" y="16"/>
                  </a:lnTo>
                  <a:lnTo>
                    <a:pt x="982" y="5"/>
                  </a:lnTo>
                  <a:lnTo>
                    <a:pt x="966" y="0"/>
                  </a:lnTo>
                  <a:lnTo>
                    <a:pt x="950" y="0"/>
                  </a:lnTo>
                  <a:lnTo>
                    <a:pt x="934" y="0"/>
                  </a:lnTo>
                  <a:lnTo>
                    <a:pt x="918" y="5"/>
                  </a:lnTo>
                  <a:lnTo>
                    <a:pt x="901" y="16"/>
                  </a:lnTo>
                  <a:lnTo>
                    <a:pt x="890" y="27"/>
                  </a:lnTo>
                  <a:lnTo>
                    <a:pt x="22" y="891"/>
                  </a:lnTo>
                  <a:lnTo>
                    <a:pt x="10" y="907"/>
                  </a:lnTo>
                  <a:lnTo>
                    <a:pt x="6" y="918"/>
                  </a:lnTo>
                  <a:lnTo>
                    <a:pt x="0" y="934"/>
                  </a:lnTo>
                  <a:lnTo>
                    <a:pt x="0" y="956"/>
                  </a:lnTo>
                  <a:lnTo>
                    <a:pt x="0" y="972"/>
                  </a:lnTo>
                  <a:lnTo>
                    <a:pt x="6" y="988"/>
                  </a:lnTo>
                  <a:lnTo>
                    <a:pt x="10" y="999"/>
                  </a:lnTo>
                  <a:lnTo>
                    <a:pt x="22" y="1015"/>
                  </a:lnTo>
                  <a:lnTo>
                    <a:pt x="863" y="1852"/>
                  </a:lnTo>
                  <a:lnTo>
                    <a:pt x="863" y="1608"/>
                  </a:lnTo>
                  <a:lnTo>
                    <a:pt x="206" y="950"/>
                  </a:lnTo>
                  <a:lnTo>
                    <a:pt x="950" y="212"/>
                  </a:lnTo>
                  <a:lnTo>
                    <a:pt x="1753" y="1015"/>
                  </a:lnTo>
                  <a:lnTo>
                    <a:pt x="1878" y="891"/>
                  </a:lnTo>
                  <a:lnTo>
                    <a:pt x="1010" y="27"/>
                  </a:lnTo>
                </a:path>
              </a:pathLst>
            </a:custGeom>
            <a:solidFill>
              <a:srgbClr val="00A8E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grpSp>
      <p:sp>
        <p:nvSpPr>
          <p:cNvPr id="7" name="Title 1"/>
          <p:cNvSpPr>
            <a:spLocks noGrp="1"/>
          </p:cNvSpPr>
          <p:nvPr>
            <p:ph type="ctrTitle"/>
          </p:nvPr>
        </p:nvSpPr>
        <p:spPr>
          <a:xfrm>
            <a:off x="410302" y="2701234"/>
            <a:ext cx="7363789" cy="2471446"/>
          </a:xfrm>
        </p:spPr>
        <p:txBody>
          <a:bodyPr anchor="b">
            <a:noAutofit/>
          </a:bodyPr>
          <a:lstStyle>
            <a:lvl1pPr>
              <a:lnSpc>
                <a:spcPct val="80000"/>
              </a:lnSpc>
              <a:defRPr sz="4400">
                <a:solidFill>
                  <a:schemeClr val="tx2"/>
                </a:solidFill>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435702" y="5179917"/>
            <a:ext cx="7338389" cy="1019366"/>
          </a:xfrm>
        </p:spPr>
        <p:txBody>
          <a:bodyPr>
            <a:noAutofit/>
          </a:bodyPr>
          <a:lstStyle>
            <a:lvl1pPr marL="0" indent="0" algn="l">
              <a:lnSpc>
                <a:spcPct val="100000"/>
              </a:lnSpc>
              <a:buNone/>
              <a:defRPr sz="2600">
                <a:solidFill>
                  <a:schemeClr val="tx1"/>
                </a:solidFill>
                <a:latin typeface="+mn-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2258149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4 BLUE">
    <p:bg>
      <p:bgPr>
        <a:solidFill>
          <a:schemeClr val="tx2"/>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528435" y="656874"/>
            <a:ext cx="1614660" cy="296779"/>
            <a:chOff x="566738" y="1811338"/>
            <a:chExt cx="5018087" cy="922337"/>
          </a:xfrm>
          <a:solidFill>
            <a:schemeClr val="bg1"/>
          </a:solidFill>
        </p:grpSpPr>
        <p:sp>
          <p:nvSpPr>
            <p:cNvPr id="5" name="Freeform 6"/>
            <p:cNvSpPr>
              <a:spLocks/>
            </p:cNvSpPr>
            <p:nvPr/>
          </p:nvSpPr>
          <p:spPr bwMode="auto">
            <a:xfrm>
              <a:off x="4365625" y="2020888"/>
              <a:ext cx="412750" cy="709612"/>
            </a:xfrm>
            <a:custGeom>
              <a:avLst/>
              <a:gdLst>
                <a:gd name="T0" fmla="*/ 98 w 110"/>
                <a:gd name="T1" fmla="*/ 0 h 189"/>
                <a:gd name="T2" fmla="*/ 61 w 110"/>
                <a:gd name="T3" fmla="*/ 5 h 189"/>
                <a:gd name="T4" fmla="*/ 45 w 110"/>
                <a:gd name="T5" fmla="*/ 10 h 189"/>
                <a:gd name="T6" fmla="*/ 42 w 110"/>
                <a:gd name="T7" fmla="*/ 6 h 189"/>
                <a:gd name="T8" fmla="*/ 25 w 110"/>
                <a:gd name="T9" fmla="*/ 0 h 189"/>
                <a:gd name="T10" fmla="*/ 0 w 110"/>
                <a:gd name="T11" fmla="*/ 0 h 189"/>
                <a:gd name="T12" fmla="*/ 0 w 110"/>
                <a:gd name="T13" fmla="*/ 189 h 189"/>
                <a:gd name="T14" fmla="*/ 49 w 110"/>
                <a:gd name="T15" fmla="*/ 189 h 189"/>
                <a:gd name="T16" fmla="*/ 49 w 110"/>
                <a:gd name="T17" fmla="*/ 90 h 189"/>
                <a:gd name="T18" fmla="*/ 59 w 110"/>
                <a:gd name="T19" fmla="*/ 57 h 189"/>
                <a:gd name="T20" fmla="*/ 89 w 110"/>
                <a:gd name="T21" fmla="*/ 48 h 189"/>
                <a:gd name="T22" fmla="*/ 110 w 110"/>
                <a:gd name="T23" fmla="*/ 48 h 189"/>
                <a:gd name="T24" fmla="*/ 110 w 110"/>
                <a:gd name="T25" fmla="*/ 0 h 189"/>
                <a:gd name="T26" fmla="*/ 98 w 110"/>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89">
                  <a:moveTo>
                    <a:pt x="98" y="0"/>
                  </a:moveTo>
                  <a:cubicBezTo>
                    <a:pt x="86" y="0"/>
                    <a:pt x="73" y="1"/>
                    <a:pt x="61" y="5"/>
                  </a:cubicBezTo>
                  <a:cubicBezTo>
                    <a:pt x="56" y="6"/>
                    <a:pt x="50" y="8"/>
                    <a:pt x="45" y="10"/>
                  </a:cubicBezTo>
                  <a:cubicBezTo>
                    <a:pt x="44" y="9"/>
                    <a:pt x="43" y="8"/>
                    <a:pt x="42" y="6"/>
                  </a:cubicBezTo>
                  <a:cubicBezTo>
                    <a:pt x="37" y="2"/>
                    <a:pt x="32" y="0"/>
                    <a:pt x="25" y="0"/>
                  </a:cubicBezTo>
                  <a:cubicBezTo>
                    <a:pt x="0" y="0"/>
                    <a:pt x="0" y="0"/>
                    <a:pt x="0" y="0"/>
                  </a:cubicBezTo>
                  <a:cubicBezTo>
                    <a:pt x="0" y="189"/>
                    <a:pt x="0" y="189"/>
                    <a:pt x="0" y="189"/>
                  </a:cubicBezTo>
                  <a:cubicBezTo>
                    <a:pt x="49" y="189"/>
                    <a:pt x="49" y="189"/>
                    <a:pt x="49" y="189"/>
                  </a:cubicBezTo>
                  <a:cubicBezTo>
                    <a:pt x="49" y="90"/>
                    <a:pt x="49" y="90"/>
                    <a:pt x="49" y="90"/>
                  </a:cubicBezTo>
                  <a:cubicBezTo>
                    <a:pt x="49" y="71"/>
                    <a:pt x="52" y="64"/>
                    <a:pt x="59" y="57"/>
                  </a:cubicBezTo>
                  <a:cubicBezTo>
                    <a:pt x="65" y="51"/>
                    <a:pt x="75" y="48"/>
                    <a:pt x="89" y="48"/>
                  </a:cubicBezTo>
                  <a:cubicBezTo>
                    <a:pt x="110" y="48"/>
                    <a:pt x="110" y="48"/>
                    <a:pt x="110" y="48"/>
                  </a:cubicBezTo>
                  <a:cubicBezTo>
                    <a:pt x="110" y="0"/>
                    <a:pt x="110" y="0"/>
                    <a:pt x="110" y="0"/>
                  </a:cubicBezTo>
                  <a:cubicBezTo>
                    <a:pt x="98" y="0"/>
                    <a:pt x="98" y="0"/>
                    <a:pt x="98" y="0"/>
                  </a:cubicBezTo>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6" name="Freeform 7"/>
            <p:cNvSpPr>
              <a:spLocks/>
            </p:cNvSpPr>
            <p:nvPr/>
          </p:nvSpPr>
          <p:spPr bwMode="auto">
            <a:xfrm>
              <a:off x="1268413" y="1811338"/>
              <a:ext cx="184150" cy="919162"/>
            </a:xfrm>
            <a:custGeom>
              <a:avLst/>
              <a:gdLst>
                <a:gd name="T0" fmla="*/ 25 w 49"/>
                <a:gd name="T1" fmla="*/ 0 h 245"/>
                <a:gd name="T2" fmla="*/ 0 w 49"/>
                <a:gd name="T3" fmla="*/ 0 h 245"/>
                <a:gd name="T4" fmla="*/ 0 w 49"/>
                <a:gd name="T5" fmla="*/ 221 h 245"/>
                <a:gd name="T6" fmla="*/ 7 w 49"/>
                <a:gd name="T7" fmla="*/ 238 h 245"/>
                <a:gd name="T8" fmla="*/ 24 w 49"/>
                <a:gd name="T9" fmla="*/ 245 h 245"/>
                <a:gd name="T10" fmla="*/ 49 w 49"/>
                <a:gd name="T11" fmla="*/ 245 h 245"/>
                <a:gd name="T12" fmla="*/ 49 w 49"/>
                <a:gd name="T13" fmla="*/ 23 h 245"/>
                <a:gd name="T14" fmla="*/ 42 w 49"/>
                <a:gd name="T15" fmla="*/ 7 h 245"/>
                <a:gd name="T16" fmla="*/ 25 w 49"/>
                <a:gd name="T1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5">
                  <a:moveTo>
                    <a:pt x="25" y="0"/>
                  </a:moveTo>
                  <a:cubicBezTo>
                    <a:pt x="0" y="0"/>
                    <a:pt x="0" y="0"/>
                    <a:pt x="0" y="0"/>
                  </a:cubicBezTo>
                  <a:cubicBezTo>
                    <a:pt x="0" y="221"/>
                    <a:pt x="0" y="221"/>
                    <a:pt x="0" y="221"/>
                  </a:cubicBezTo>
                  <a:cubicBezTo>
                    <a:pt x="0" y="228"/>
                    <a:pt x="2" y="233"/>
                    <a:pt x="7" y="238"/>
                  </a:cubicBezTo>
                  <a:cubicBezTo>
                    <a:pt x="11" y="242"/>
                    <a:pt x="17" y="245"/>
                    <a:pt x="24" y="245"/>
                  </a:cubicBezTo>
                  <a:cubicBezTo>
                    <a:pt x="49" y="245"/>
                    <a:pt x="49" y="245"/>
                    <a:pt x="49" y="245"/>
                  </a:cubicBezTo>
                  <a:cubicBezTo>
                    <a:pt x="49" y="23"/>
                    <a:pt x="49" y="23"/>
                    <a:pt x="49" y="23"/>
                  </a:cubicBezTo>
                  <a:cubicBezTo>
                    <a:pt x="49" y="16"/>
                    <a:pt x="47" y="11"/>
                    <a:pt x="42" y="7"/>
                  </a:cubicBezTo>
                  <a:cubicBezTo>
                    <a:pt x="37" y="2"/>
                    <a:pt x="32" y="0"/>
                    <a:pt x="25" y="0"/>
                  </a:cubicBezTo>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7" name="Freeform 8"/>
            <p:cNvSpPr>
              <a:spLocks noEditPoints="1"/>
            </p:cNvSpPr>
            <p:nvPr/>
          </p:nvSpPr>
          <p:spPr bwMode="auto">
            <a:xfrm>
              <a:off x="1522413" y="2001838"/>
              <a:ext cx="646112" cy="731837"/>
            </a:xfrm>
            <a:custGeom>
              <a:avLst/>
              <a:gdLst>
                <a:gd name="T0" fmla="*/ 86 w 172"/>
                <a:gd name="T1" fmla="*/ 155 h 195"/>
                <a:gd name="T2" fmla="*/ 124 w 172"/>
                <a:gd name="T3" fmla="*/ 98 h 195"/>
                <a:gd name="T4" fmla="*/ 86 w 172"/>
                <a:gd name="T5" fmla="*/ 41 h 195"/>
                <a:gd name="T6" fmla="*/ 48 w 172"/>
                <a:gd name="T7" fmla="*/ 98 h 195"/>
                <a:gd name="T8" fmla="*/ 86 w 172"/>
                <a:gd name="T9" fmla="*/ 155 h 195"/>
                <a:gd name="T10" fmla="*/ 86 w 172"/>
                <a:gd name="T11" fmla="*/ 0 h 195"/>
                <a:gd name="T12" fmla="*/ 172 w 172"/>
                <a:gd name="T13" fmla="*/ 98 h 195"/>
                <a:gd name="T14" fmla="*/ 86 w 172"/>
                <a:gd name="T15" fmla="*/ 195 h 195"/>
                <a:gd name="T16" fmla="*/ 0 w 172"/>
                <a:gd name="T17" fmla="*/ 98 h 195"/>
                <a:gd name="T18" fmla="*/ 86 w 172"/>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95">
                  <a:moveTo>
                    <a:pt x="86" y="155"/>
                  </a:moveTo>
                  <a:cubicBezTo>
                    <a:pt x="115" y="155"/>
                    <a:pt x="124" y="124"/>
                    <a:pt x="124" y="98"/>
                  </a:cubicBezTo>
                  <a:cubicBezTo>
                    <a:pt x="124" y="73"/>
                    <a:pt x="115" y="41"/>
                    <a:pt x="86" y="41"/>
                  </a:cubicBezTo>
                  <a:cubicBezTo>
                    <a:pt x="57" y="41"/>
                    <a:pt x="48" y="73"/>
                    <a:pt x="48" y="98"/>
                  </a:cubicBezTo>
                  <a:cubicBezTo>
                    <a:pt x="48" y="124"/>
                    <a:pt x="57" y="155"/>
                    <a:pt x="86" y="155"/>
                  </a:cubicBezTo>
                  <a:close/>
                  <a:moveTo>
                    <a:pt x="86" y="0"/>
                  </a:moveTo>
                  <a:cubicBezTo>
                    <a:pt x="141" y="0"/>
                    <a:pt x="172" y="37"/>
                    <a:pt x="172" y="98"/>
                  </a:cubicBezTo>
                  <a:cubicBezTo>
                    <a:pt x="172" y="159"/>
                    <a:pt x="141" y="195"/>
                    <a:pt x="86" y="195"/>
                  </a:cubicBezTo>
                  <a:cubicBezTo>
                    <a:pt x="29" y="195"/>
                    <a:pt x="0" y="159"/>
                    <a:pt x="0" y="98"/>
                  </a:cubicBezTo>
                  <a:cubicBezTo>
                    <a:pt x="0" y="37"/>
                    <a:pt x="29" y="0"/>
                    <a:pt x="86" y="0"/>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8" name="Freeform 9"/>
            <p:cNvSpPr>
              <a:spLocks/>
            </p:cNvSpPr>
            <p:nvPr/>
          </p:nvSpPr>
          <p:spPr bwMode="auto">
            <a:xfrm>
              <a:off x="566738" y="2001838"/>
              <a:ext cx="630237" cy="731837"/>
            </a:xfrm>
            <a:custGeom>
              <a:avLst/>
              <a:gdLst>
                <a:gd name="T0" fmla="*/ 86 w 168"/>
                <a:gd name="T1" fmla="*/ 155 h 195"/>
                <a:gd name="T2" fmla="*/ 48 w 168"/>
                <a:gd name="T3" fmla="*/ 98 h 195"/>
                <a:gd name="T4" fmla="*/ 86 w 168"/>
                <a:gd name="T5" fmla="*/ 41 h 195"/>
                <a:gd name="T6" fmla="*/ 117 w 168"/>
                <a:gd name="T7" fmla="*/ 62 h 195"/>
                <a:gd name="T8" fmla="*/ 168 w 168"/>
                <a:gd name="T9" fmla="*/ 62 h 195"/>
                <a:gd name="T10" fmla="*/ 86 w 168"/>
                <a:gd name="T11" fmla="*/ 0 h 195"/>
                <a:gd name="T12" fmla="*/ 0 w 168"/>
                <a:gd name="T13" fmla="*/ 98 h 195"/>
                <a:gd name="T14" fmla="*/ 86 w 168"/>
                <a:gd name="T15" fmla="*/ 195 h 195"/>
                <a:gd name="T16" fmla="*/ 168 w 168"/>
                <a:gd name="T17" fmla="*/ 134 h 195"/>
                <a:gd name="T18" fmla="*/ 135 w 168"/>
                <a:gd name="T19" fmla="*/ 134 h 195"/>
                <a:gd name="T20" fmla="*/ 121 w 168"/>
                <a:gd name="T21" fmla="*/ 139 h 195"/>
                <a:gd name="T22" fmla="*/ 86 w 168"/>
                <a:gd name="T23" fmla="*/ 15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95">
                  <a:moveTo>
                    <a:pt x="86" y="155"/>
                  </a:moveTo>
                  <a:cubicBezTo>
                    <a:pt x="57" y="155"/>
                    <a:pt x="48" y="124"/>
                    <a:pt x="48" y="98"/>
                  </a:cubicBezTo>
                  <a:cubicBezTo>
                    <a:pt x="48" y="73"/>
                    <a:pt x="57" y="41"/>
                    <a:pt x="86" y="41"/>
                  </a:cubicBezTo>
                  <a:cubicBezTo>
                    <a:pt x="102" y="41"/>
                    <a:pt x="111" y="50"/>
                    <a:pt x="117" y="62"/>
                  </a:cubicBezTo>
                  <a:cubicBezTo>
                    <a:pt x="168" y="62"/>
                    <a:pt x="168" y="62"/>
                    <a:pt x="168" y="62"/>
                  </a:cubicBezTo>
                  <a:cubicBezTo>
                    <a:pt x="158" y="23"/>
                    <a:pt x="130" y="0"/>
                    <a:pt x="86" y="0"/>
                  </a:cubicBezTo>
                  <a:cubicBezTo>
                    <a:pt x="30" y="0"/>
                    <a:pt x="0" y="37"/>
                    <a:pt x="0" y="98"/>
                  </a:cubicBezTo>
                  <a:cubicBezTo>
                    <a:pt x="0" y="159"/>
                    <a:pt x="30" y="195"/>
                    <a:pt x="86" y="195"/>
                  </a:cubicBezTo>
                  <a:cubicBezTo>
                    <a:pt x="130" y="195"/>
                    <a:pt x="158" y="173"/>
                    <a:pt x="168" y="134"/>
                  </a:cubicBezTo>
                  <a:cubicBezTo>
                    <a:pt x="135" y="134"/>
                    <a:pt x="135" y="134"/>
                    <a:pt x="135" y="134"/>
                  </a:cubicBezTo>
                  <a:cubicBezTo>
                    <a:pt x="135" y="134"/>
                    <a:pt x="126" y="134"/>
                    <a:pt x="121" y="139"/>
                  </a:cubicBezTo>
                  <a:cubicBezTo>
                    <a:pt x="112" y="147"/>
                    <a:pt x="105" y="155"/>
                    <a:pt x="86" y="155"/>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9" name="Freeform 10"/>
            <p:cNvSpPr>
              <a:spLocks/>
            </p:cNvSpPr>
            <p:nvPr/>
          </p:nvSpPr>
          <p:spPr bwMode="auto">
            <a:xfrm>
              <a:off x="2239963" y="2020888"/>
              <a:ext cx="611187" cy="712787"/>
            </a:xfrm>
            <a:custGeom>
              <a:avLst/>
              <a:gdLst>
                <a:gd name="T0" fmla="*/ 157 w 163"/>
                <a:gd name="T1" fmla="*/ 7 h 190"/>
                <a:gd name="T2" fmla="*/ 139 w 163"/>
                <a:gd name="T3" fmla="*/ 0 h 190"/>
                <a:gd name="T4" fmla="*/ 115 w 163"/>
                <a:gd name="T5" fmla="*/ 0 h 190"/>
                <a:gd name="T6" fmla="*/ 115 w 163"/>
                <a:gd name="T7" fmla="*/ 118 h 190"/>
                <a:gd name="T8" fmla="*/ 105 w 163"/>
                <a:gd name="T9" fmla="*/ 142 h 190"/>
                <a:gd name="T10" fmla="*/ 82 w 163"/>
                <a:gd name="T11" fmla="*/ 150 h 190"/>
                <a:gd name="T12" fmla="*/ 59 w 163"/>
                <a:gd name="T13" fmla="*/ 142 h 190"/>
                <a:gd name="T14" fmla="*/ 48 w 163"/>
                <a:gd name="T15" fmla="*/ 118 h 190"/>
                <a:gd name="T16" fmla="*/ 48 w 163"/>
                <a:gd name="T17" fmla="*/ 23 h 190"/>
                <a:gd name="T18" fmla="*/ 42 w 163"/>
                <a:gd name="T19" fmla="*/ 7 h 190"/>
                <a:gd name="T20" fmla="*/ 25 w 163"/>
                <a:gd name="T21" fmla="*/ 0 h 190"/>
                <a:gd name="T22" fmla="*/ 0 w 163"/>
                <a:gd name="T23" fmla="*/ 0 h 190"/>
                <a:gd name="T24" fmla="*/ 0 w 163"/>
                <a:gd name="T25" fmla="*/ 109 h 190"/>
                <a:gd name="T26" fmla="*/ 26 w 163"/>
                <a:gd name="T27" fmla="*/ 175 h 190"/>
                <a:gd name="T28" fmla="*/ 82 w 163"/>
                <a:gd name="T29" fmla="*/ 190 h 190"/>
                <a:gd name="T30" fmla="*/ 137 w 163"/>
                <a:gd name="T31" fmla="*/ 175 h 190"/>
                <a:gd name="T32" fmla="*/ 163 w 163"/>
                <a:gd name="T33" fmla="*/ 109 h 190"/>
                <a:gd name="T34" fmla="*/ 163 w 163"/>
                <a:gd name="T35" fmla="*/ 23 h 190"/>
                <a:gd name="T36" fmla="*/ 157 w 163"/>
                <a:gd name="T37" fmla="*/ 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90">
                  <a:moveTo>
                    <a:pt x="157" y="7"/>
                  </a:moveTo>
                  <a:cubicBezTo>
                    <a:pt x="152" y="2"/>
                    <a:pt x="147" y="0"/>
                    <a:pt x="139" y="0"/>
                  </a:cubicBezTo>
                  <a:cubicBezTo>
                    <a:pt x="115" y="0"/>
                    <a:pt x="115" y="0"/>
                    <a:pt x="115" y="0"/>
                  </a:cubicBezTo>
                  <a:cubicBezTo>
                    <a:pt x="115" y="118"/>
                    <a:pt x="115" y="118"/>
                    <a:pt x="115" y="118"/>
                  </a:cubicBezTo>
                  <a:cubicBezTo>
                    <a:pt x="115" y="129"/>
                    <a:pt x="111" y="137"/>
                    <a:pt x="105" y="142"/>
                  </a:cubicBezTo>
                  <a:cubicBezTo>
                    <a:pt x="98" y="148"/>
                    <a:pt x="90" y="150"/>
                    <a:pt x="82" y="150"/>
                  </a:cubicBezTo>
                  <a:cubicBezTo>
                    <a:pt x="73" y="150"/>
                    <a:pt x="65" y="148"/>
                    <a:pt x="59" y="142"/>
                  </a:cubicBezTo>
                  <a:cubicBezTo>
                    <a:pt x="52" y="137"/>
                    <a:pt x="48" y="129"/>
                    <a:pt x="48" y="118"/>
                  </a:cubicBezTo>
                  <a:cubicBezTo>
                    <a:pt x="48" y="23"/>
                    <a:pt x="48" y="23"/>
                    <a:pt x="48" y="23"/>
                  </a:cubicBezTo>
                  <a:cubicBezTo>
                    <a:pt x="48" y="17"/>
                    <a:pt x="46" y="11"/>
                    <a:pt x="42" y="7"/>
                  </a:cubicBezTo>
                  <a:cubicBezTo>
                    <a:pt x="37" y="2"/>
                    <a:pt x="32" y="0"/>
                    <a:pt x="25" y="0"/>
                  </a:cubicBezTo>
                  <a:cubicBezTo>
                    <a:pt x="0" y="0"/>
                    <a:pt x="0" y="0"/>
                    <a:pt x="0" y="0"/>
                  </a:cubicBezTo>
                  <a:cubicBezTo>
                    <a:pt x="0" y="109"/>
                    <a:pt x="0" y="109"/>
                    <a:pt x="0" y="109"/>
                  </a:cubicBezTo>
                  <a:cubicBezTo>
                    <a:pt x="0" y="143"/>
                    <a:pt x="9" y="163"/>
                    <a:pt x="26" y="175"/>
                  </a:cubicBezTo>
                  <a:cubicBezTo>
                    <a:pt x="42" y="186"/>
                    <a:pt x="61" y="190"/>
                    <a:pt x="82" y="190"/>
                  </a:cubicBezTo>
                  <a:cubicBezTo>
                    <a:pt x="102" y="190"/>
                    <a:pt x="121" y="186"/>
                    <a:pt x="137" y="175"/>
                  </a:cubicBezTo>
                  <a:cubicBezTo>
                    <a:pt x="154" y="163"/>
                    <a:pt x="163" y="143"/>
                    <a:pt x="163" y="109"/>
                  </a:cubicBezTo>
                  <a:cubicBezTo>
                    <a:pt x="163" y="23"/>
                    <a:pt x="163" y="23"/>
                    <a:pt x="163" y="23"/>
                  </a:cubicBezTo>
                  <a:cubicBezTo>
                    <a:pt x="163" y="17"/>
                    <a:pt x="161" y="11"/>
                    <a:pt x="157" y="7"/>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0" name="Freeform 11"/>
            <p:cNvSpPr>
              <a:spLocks noEditPoints="1"/>
            </p:cNvSpPr>
            <p:nvPr/>
          </p:nvSpPr>
          <p:spPr bwMode="auto">
            <a:xfrm>
              <a:off x="2925763" y="1811338"/>
              <a:ext cx="655637" cy="922337"/>
            </a:xfrm>
            <a:custGeom>
              <a:avLst/>
              <a:gdLst>
                <a:gd name="T0" fmla="*/ 168 w 175"/>
                <a:gd name="T1" fmla="*/ 7 h 246"/>
                <a:gd name="T2" fmla="*/ 151 w 175"/>
                <a:gd name="T3" fmla="*/ 0 h 246"/>
                <a:gd name="T4" fmla="*/ 127 w 175"/>
                <a:gd name="T5" fmla="*/ 0 h 246"/>
                <a:gd name="T6" fmla="*/ 127 w 175"/>
                <a:gd name="T7" fmla="*/ 70 h 246"/>
                <a:gd name="T8" fmla="*/ 79 w 175"/>
                <a:gd name="T9" fmla="*/ 51 h 246"/>
                <a:gd name="T10" fmla="*/ 0 w 175"/>
                <a:gd name="T11" fmla="*/ 149 h 246"/>
                <a:gd name="T12" fmla="*/ 87 w 175"/>
                <a:gd name="T13" fmla="*/ 246 h 246"/>
                <a:gd name="T14" fmla="*/ 175 w 175"/>
                <a:gd name="T15" fmla="*/ 150 h 246"/>
                <a:gd name="T16" fmla="*/ 175 w 175"/>
                <a:gd name="T17" fmla="*/ 150 h 246"/>
                <a:gd name="T18" fmla="*/ 175 w 175"/>
                <a:gd name="T19" fmla="*/ 23 h 246"/>
                <a:gd name="T20" fmla="*/ 168 w 175"/>
                <a:gd name="T21" fmla="*/ 7 h 246"/>
                <a:gd name="T22" fmla="*/ 87 w 175"/>
                <a:gd name="T23" fmla="*/ 206 h 246"/>
                <a:gd name="T24" fmla="*/ 49 w 175"/>
                <a:gd name="T25" fmla="*/ 149 h 246"/>
                <a:gd name="T26" fmla="*/ 87 w 175"/>
                <a:gd name="T27" fmla="*/ 92 h 246"/>
                <a:gd name="T28" fmla="*/ 127 w 175"/>
                <a:gd name="T29" fmla="*/ 149 h 246"/>
                <a:gd name="T30" fmla="*/ 127 w 175"/>
                <a:gd name="T31" fmla="*/ 150 h 246"/>
                <a:gd name="T32" fmla="*/ 127 w 175"/>
                <a:gd name="T33" fmla="*/ 150 h 246"/>
                <a:gd name="T34" fmla="*/ 87 w 175"/>
                <a:gd name="T35" fmla="*/ 20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246">
                  <a:moveTo>
                    <a:pt x="168" y="7"/>
                  </a:moveTo>
                  <a:cubicBezTo>
                    <a:pt x="163" y="2"/>
                    <a:pt x="158" y="0"/>
                    <a:pt x="151" y="0"/>
                  </a:cubicBezTo>
                  <a:cubicBezTo>
                    <a:pt x="127" y="0"/>
                    <a:pt x="127" y="0"/>
                    <a:pt x="127" y="0"/>
                  </a:cubicBezTo>
                  <a:cubicBezTo>
                    <a:pt x="127" y="70"/>
                    <a:pt x="127" y="70"/>
                    <a:pt x="127" y="70"/>
                  </a:cubicBezTo>
                  <a:cubicBezTo>
                    <a:pt x="119" y="63"/>
                    <a:pt x="103" y="51"/>
                    <a:pt x="79" y="51"/>
                  </a:cubicBezTo>
                  <a:cubicBezTo>
                    <a:pt x="29" y="51"/>
                    <a:pt x="0" y="88"/>
                    <a:pt x="0" y="149"/>
                  </a:cubicBezTo>
                  <a:cubicBezTo>
                    <a:pt x="0" y="210"/>
                    <a:pt x="30" y="246"/>
                    <a:pt x="87" y="246"/>
                  </a:cubicBezTo>
                  <a:cubicBezTo>
                    <a:pt x="144" y="246"/>
                    <a:pt x="175" y="210"/>
                    <a:pt x="175" y="150"/>
                  </a:cubicBezTo>
                  <a:cubicBezTo>
                    <a:pt x="175" y="150"/>
                    <a:pt x="175" y="150"/>
                    <a:pt x="175" y="150"/>
                  </a:cubicBezTo>
                  <a:cubicBezTo>
                    <a:pt x="175" y="23"/>
                    <a:pt x="175" y="23"/>
                    <a:pt x="175" y="23"/>
                  </a:cubicBezTo>
                  <a:cubicBezTo>
                    <a:pt x="175" y="16"/>
                    <a:pt x="173" y="11"/>
                    <a:pt x="168" y="7"/>
                  </a:cubicBezTo>
                  <a:close/>
                  <a:moveTo>
                    <a:pt x="87" y="206"/>
                  </a:moveTo>
                  <a:cubicBezTo>
                    <a:pt x="58" y="206"/>
                    <a:pt x="49" y="175"/>
                    <a:pt x="49" y="149"/>
                  </a:cubicBezTo>
                  <a:cubicBezTo>
                    <a:pt x="49" y="124"/>
                    <a:pt x="58" y="92"/>
                    <a:pt x="87" y="92"/>
                  </a:cubicBezTo>
                  <a:cubicBezTo>
                    <a:pt x="117" y="92"/>
                    <a:pt x="126" y="123"/>
                    <a:pt x="127" y="149"/>
                  </a:cubicBezTo>
                  <a:cubicBezTo>
                    <a:pt x="127" y="150"/>
                    <a:pt x="127" y="150"/>
                    <a:pt x="127" y="150"/>
                  </a:cubicBezTo>
                  <a:cubicBezTo>
                    <a:pt x="127" y="150"/>
                    <a:pt x="127" y="150"/>
                    <a:pt x="127" y="150"/>
                  </a:cubicBezTo>
                  <a:cubicBezTo>
                    <a:pt x="127" y="176"/>
                    <a:pt x="117" y="206"/>
                    <a:pt x="87" y="206"/>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1" name="Freeform 12"/>
            <p:cNvSpPr>
              <a:spLocks noEditPoints="1"/>
            </p:cNvSpPr>
            <p:nvPr/>
          </p:nvSpPr>
          <p:spPr bwMode="auto">
            <a:xfrm>
              <a:off x="3652838" y="2001838"/>
              <a:ext cx="646112" cy="731837"/>
            </a:xfrm>
            <a:custGeom>
              <a:avLst/>
              <a:gdLst>
                <a:gd name="T0" fmla="*/ 172 w 172"/>
                <a:gd name="T1" fmla="*/ 87 h 195"/>
                <a:gd name="T2" fmla="*/ 169 w 172"/>
                <a:gd name="T3" fmla="*/ 98 h 195"/>
                <a:gd name="T4" fmla="*/ 165 w 172"/>
                <a:gd name="T5" fmla="*/ 104 h 195"/>
                <a:gd name="T6" fmla="*/ 148 w 172"/>
                <a:gd name="T7" fmla="*/ 111 h 195"/>
                <a:gd name="T8" fmla="*/ 48 w 172"/>
                <a:gd name="T9" fmla="*/ 111 h 195"/>
                <a:gd name="T10" fmla="*/ 86 w 172"/>
                <a:gd name="T11" fmla="*/ 155 h 195"/>
                <a:gd name="T12" fmla="*/ 120 w 172"/>
                <a:gd name="T13" fmla="*/ 139 h 195"/>
                <a:gd name="T14" fmla="*/ 134 w 172"/>
                <a:gd name="T15" fmla="*/ 134 h 195"/>
                <a:gd name="T16" fmla="*/ 168 w 172"/>
                <a:gd name="T17" fmla="*/ 134 h 195"/>
                <a:gd name="T18" fmla="*/ 86 w 172"/>
                <a:gd name="T19" fmla="*/ 195 h 195"/>
                <a:gd name="T20" fmla="*/ 0 w 172"/>
                <a:gd name="T21" fmla="*/ 98 h 195"/>
                <a:gd name="T22" fmla="*/ 86 w 172"/>
                <a:gd name="T23" fmla="*/ 0 h 195"/>
                <a:gd name="T24" fmla="*/ 168 w 172"/>
                <a:gd name="T25" fmla="*/ 62 h 195"/>
                <a:gd name="T26" fmla="*/ 172 w 172"/>
                <a:gd name="T27" fmla="*/ 84 h 195"/>
                <a:gd name="T28" fmla="*/ 172 w 172"/>
                <a:gd name="T29" fmla="*/ 87 h 195"/>
                <a:gd name="T30" fmla="*/ 86 w 172"/>
                <a:gd name="T31" fmla="*/ 41 h 195"/>
                <a:gd name="T32" fmla="*/ 50 w 172"/>
                <a:gd name="T33" fmla="*/ 74 h 195"/>
                <a:gd name="T34" fmla="*/ 121 w 172"/>
                <a:gd name="T35" fmla="*/ 74 h 195"/>
                <a:gd name="T36" fmla="*/ 86 w 172"/>
                <a:gd name="T37" fmla="*/ 4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95">
                  <a:moveTo>
                    <a:pt x="172" y="87"/>
                  </a:moveTo>
                  <a:cubicBezTo>
                    <a:pt x="172" y="91"/>
                    <a:pt x="171" y="95"/>
                    <a:pt x="169" y="98"/>
                  </a:cubicBezTo>
                  <a:cubicBezTo>
                    <a:pt x="168" y="100"/>
                    <a:pt x="167" y="102"/>
                    <a:pt x="165" y="104"/>
                  </a:cubicBezTo>
                  <a:cubicBezTo>
                    <a:pt x="160" y="108"/>
                    <a:pt x="155" y="111"/>
                    <a:pt x="148" y="111"/>
                  </a:cubicBezTo>
                  <a:cubicBezTo>
                    <a:pt x="48" y="111"/>
                    <a:pt x="48" y="111"/>
                    <a:pt x="48" y="111"/>
                  </a:cubicBezTo>
                  <a:cubicBezTo>
                    <a:pt x="50" y="133"/>
                    <a:pt x="61" y="155"/>
                    <a:pt x="86" y="155"/>
                  </a:cubicBezTo>
                  <a:cubicBezTo>
                    <a:pt x="104" y="155"/>
                    <a:pt x="111" y="147"/>
                    <a:pt x="120" y="139"/>
                  </a:cubicBezTo>
                  <a:cubicBezTo>
                    <a:pt x="125" y="134"/>
                    <a:pt x="134" y="134"/>
                    <a:pt x="134" y="134"/>
                  </a:cubicBezTo>
                  <a:cubicBezTo>
                    <a:pt x="168" y="134"/>
                    <a:pt x="168" y="134"/>
                    <a:pt x="168" y="134"/>
                  </a:cubicBezTo>
                  <a:cubicBezTo>
                    <a:pt x="157" y="173"/>
                    <a:pt x="129" y="195"/>
                    <a:pt x="86" y="195"/>
                  </a:cubicBezTo>
                  <a:cubicBezTo>
                    <a:pt x="29" y="195"/>
                    <a:pt x="0" y="159"/>
                    <a:pt x="0" y="98"/>
                  </a:cubicBezTo>
                  <a:cubicBezTo>
                    <a:pt x="0" y="37"/>
                    <a:pt x="29" y="0"/>
                    <a:pt x="86" y="0"/>
                  </a:cubicBezTo>
                  <a:cubicBezTo>
                    <a:pt x="129" y="0"/>
                    <a:pt x="158" y="23"/>
                    <a:pt x="168" y="62"/>
                  </a:cubicBezTo>
                  <a:cubicBezTo>
                    <a:pt x="170" y="68"/>
                    <a:pt x="171" y="76"/>
                    <a:pt x="172" y="84"/>
                  </a:cubicBezTo>
                  <a:lnTo>
                    <a:pt x="172" y="87"/>
                  </a:lnTo>
                  <a:close/>
                  <a:moveTo>
                    <a:pt x="86" y="41"/>
                  </a:moveTo>
                  <a:cubicBezTo>
                    <a:pt x="65" y="41"/>
                    <a:pt x="52" y="57"/>
                    <a:pt x="50" y="74"/>
                  </a:cubicBezTo>
                  <a:cubicBezTo>
                    <a:pt x="121" y="74"/>
                    <a:pt x="121" y="74"/>
                    <a:pt x="121" y="74"/>
                  </a:cubicBezTo>
                  <a:cubicBezTo>
                    <a:pt x="121" y="57"/>
                    <a:pt x="106" y="41"/>
                    <a:pt x="86" y="41"/>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2" name="Freeform 13"/>
            <p:cNvSpPr>
              <a:spLocks noEditPoints="1"/>
            </p:cNvSpPr>
            <p:nvPr/>
          </p:nvSpPr>
          <p:spPr bwMode="auto">
            <a:xfrm>
              <a:off x="4805363" y="2001838"/>
              <a:ext cx="592137" cy="731837"/>
            </a:xfrm>
            <a:custGeom>
              <a:avLst/>
              <a:gdLst>
                <a:gd name="T0" fmla="*/ 158 w 158"/>
                <a:gd name="T1" fmla="*/ 52 h 195"/>
                <a:gd name="T2" fmla="*/ 138 w 158"/>
                <a:gd name="T3" fmla="*/ 13 h 195"/>
                <a:gd name="T4" fmla="*/ 79 w 158"/>
                <a:gd name="T5" fmla="*/ 0 h 195"/>
                <a:gd name="T6" fmla="*/ 24 w 158"/>
                <a:gd name="T7" fmla="*/ 16 h 195"/>
                <a:gd name="T8" fmla="*/ 4 w 158"/>
                <a:gd name="T9" fmla="*/ 53 h 195"/>
                <a:gd name="T10" fmla="*/ 52 w 158"/>
                <a:gd name="T11" fmla="*/ 53 h 195"/>
                <a:gd name="T12" fmla="*/ 63 w 158"/>
                <a:gd name="T13" fmla="*/ 41 h 195"/>
                <a:gd name="T14" fmla="*/ 81 w 158"/>
                <a:gd name="T15" fmla="*/ 38 h 195"/>
                <a:gd name="T16" fmla="*/ 101 w 158"/>
                <a:gd name="T17" fmla="*/ 42 h 195"/>
                <a:gd name="T18" fmla="*/ 111 w 158"/>
                <a:gd name="T19" fmla="*/ 55 h 195"/>
                <a:gd name="T20" fmla="*/ 81 w 158"/>
                <a:gd name="T21" fmla="*/ 72 h 195"/>
                <a:gd name="T22" fmla="*/ 18 w 158"/>
                <a:gd name="T23" fmla="*/ 91 h 195"/>
                <a:gd name="T24" fmla="*/ 0 w 158"/>
                <a:gd name="T25" fmla="*/ 135 h 195"/>
                <a:gd name="T26" fmla="*/ 19 w 158"/>
                <a:gd name="T27" fmla="*/ 180 h 195"/>
                <a:gd name="T28" fmla="*/ 77 w 158"/>
                <a:gd name="T29" fmla="*/ 195 h 195"/>
                <a:gd name="T30" fmla="*/ 136 w 158"/>
                <a:gd name="T31" fmla="*/ 181 h 195"/>
                <a:gd name="T32" fmla="*/ 158 w 158"/>
                <a:gd name="T33" fmla="*/ 141 h 195"/>
                <a:gd name="T34" fmla="*/ 158 w 158"/>
                <a:gd name="T35" fmla="*/ 52 h 195"/>
                <a:gd name="T36" fmla="*/ 105 w 158"/>
                <a:gd name="T37" fmla="*/ 144 h 195"/>
                <a:gd name="T38" fmla="*/ 74 w 158"/>
                <a:gd name="T39" fmla="*/ 155 h 195"/>
                <a:gd name="T40" fmla="*/ 52 w 158"/>
                <a:gd name="T41" fmla="*/ 149 h 195"/>
                <a:gd name="T42" fmla="*/ 45 w 158"/>
                <a:gd name="T43" fmla="*/ 135 h 195"/>
                <a:gd name="T44" fmla="*/ 50 w 158"/>
                <a:gd name="T45" fmla="*/ 122 h 195"/>
                <a:gd name="T46" fmla="*/ 81 w 158"/>
                <a:gd name="T47" fmla="*/ 110 h 195"/>
                <a:gd name="T48" fmla="*/ 112 w 158"/>
                <a:gd name="T49" fmla="*/ 99 h 195"/>
                <a:gd name="T50" fmla="*/ 112 w 158"/>
                <a:gd name="T51" fmla="*/ 114 h 195"/>
                <a:gd name="T52" fmla="*/ 105 w 158"/>
                <a:gd name="T53" fmla="*/ 14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95">
                  <a:moveTo>
                    <a:pt x="158" y="52"/>
                  </a:moveTo>
                  <a:cubicBezTo>
                    <a:pt x="158" y="36"/>
                    <a:pt x="151" y="23"/>
                    <a:pt x="138" y="13"/>
                  </a:cubicBezTo>
                  <a:cubicBezTo>
                    <a:pt x="125" y="5"/>
                    <a:pt x="105" y="0"/>
                    <a:pt x="79" y="0"/>
                  </a:cubicBezTo>
                  <a:cubicBezTo>
                    <a:pt x="55" y="0"/>
                    <a:pt x="37" y="6"/>
                    <a:pt x="24" y="16"/>
                  </a:cubicBezTo>
                  <a:cubicBezTo>
                    <a:pt x="13" y="25"/>
                    <a:pt x="6" y="38"/>
                    <a:pt x="4" y="53"/>
                  </a:cubicBezTo>
                  <a:cubicBezTo>
                    <a:pt x="52" y="53"/>
                    <a:pt x="52" y="53"/>
                    <a:pt x="52" y="53"/>
                  </a:cubicBezTo>
                  <a:cubicBezTo>
                    <a:pt x="54" y="47"/>
                    <a:pt x="58" y="43"/>
                    <a:pt x="63" y="41"/>
                  </a:cubicBezTo>
                  <a:cubicBezTo>
                    <a:pt x="68" y="39"/>
                    <a:pt x="74" y="38"/>
                    <a:pt x="81" y="38"/>
                  </a:cubicBezTo>
                  <a:cubicBezTo>
                    <a:pt x="89" y="38"/>
                    <a:pt x="95" y="39"/>
                    <a:pt x="101" y="42"/>
                  </a:cubicBezTo>
                  <a:cubicBezTo>
                    <a:pt x="108" y="44"/>
                    <a:pt x="111" y="48"/>
                    <a:pt x="111" y="55"/>
                  </a:cubicBezTo>
                  <a:cubicBezTo>
                    <a:pt x="111" y="63"/>
                    <a:pt x="101" y="70"/>
                    <a:pt x="81" y="72"/>
                  </a:cubicBezTo>
                  <a:cubicBezTo>
                    <a:pt x="56" y="76"/>
                    <a:pt x="36" y="78"/>
                    <a:pt x="18" y="91"/>
                  </a:cubicBezTo>
                  <a:cubicBezTo>
                    <a:pt x="7" y="100"/>
                    <a:pt x="0" y="115"/>
                    <a:pt x="0" y="135"/>
                  </a:cubicBezTo>
                  <a:cubicBezTo>
                    <a:pt x="0" y="155"/>
                    <a:pt x="6" y="170"/>
                    <a:pt x="19" y="180"/>
                  </a:cubicBezTo>
                  <a:cubicBezTo>
                    <a:pt x="30" y="188"/>
                    <a:pt x="48" y="195"/>
                    <a:pt x="77" y="195"/>
                  </a:cubicBezTo>
                  <a:cubicBezTo>
                    <a:pt x="103" y="195"/>
                    <a:pt x="123" y="189"/>
                    <a:pt x="136" y="181"/>
                  </a:cubicBezTo>
                  <a:cubicBezTo>
                    <a:pt x="150" y="171"/>
                    <a:pt x="158" y="160"/>
                    <a:pt x="158" y="141"/>
                  </a:cubicBezTo>
                  <a:lnTo>
                    <a:pt x="158" y="52"/>
                  </a:lnTo>
                  <a:close/>
                  <a:moveTo>
                    <a:pt x="105" y="144"/>
                  </a:moveTo>
                  <a:cubicBezTo>
                    <a:pt x="98" y="152"/>
                    <a:pt x="87" y="155"/>
                    <a:pt x="74" y="155"/>
                  </a:cubicBezTo>
                  <a:cubicBezTo>
                    <a:pt x="70" y="155"/>
                    <a:pt x="57" y="154"/>
                    <a:pt x="52" y="149"/>
                  </a:cubicBezTo>
                  <a:cubicBezTo>
                    <a:pt x="48" y="145"/>
                    <a:pt x="45" y="142"/>
                    <a:pt x="45" y="135"/>
                  </a:cubicBezTo>
                  <a:cubicBezTo>
                    <a:pt x="45" y="130"/>
                    <a:pt x="47" y="125"/>
                    <a:pt x="50" y="122"/>
                  </a:cubicBezTo>
                  <a:cubicBezTo>
                    <a:pt x="57" y="114"/>
                    <a:pt x="65" y="113"/>
                    <a:pt x="81" y="110"/>
                  </a:cubicBezTo>
                  <a:cubicBezTo>
                    <a:pt x="92" y="107"/>
                    <a:pt x="106" y="103"/>
                    <a:pt x="112" y="99"/>
                  </a:cubicBezTo>
                  <a:cubicBezTo>
                    <a:pt x="112" y="114"/>
                    <a:pt x="112" y="114"/>
                    <a:pt x="112" y="114"/>
                  </a:cubicBezTo>
                  <a:cubicBezTo>
                    <a:pt x="112" y="126"/>
                    <a:pt x="113" y="137"/>
                    <a:pt x="105" y="144"/>
                  </a:cubicBez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sp>
          <p:nvSpPr>
            <p:cNvPr id="13" name="Freeform 14"/>
            <p:cNvSpPr>
              <a:spLocks noEditPoints="1"/>
            </p:cNvSpPr>
            <p:nvPr/>
          </p:nvSpPr>
          <p:spPr bwMode="auto">
            <a:xfrm>
              <a:off x="5441950" y="2006600"/>
              <a:ext cx="142875" cy="146050"/>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19 w 38"/>
                <a:gd name="T11" fmla="*/ 36 h 39"/>
                <a:gd name="T12" fmla="*/ 34 w 38"/>
                <a:gd name="T13" fmla="*/ 20 h 39"/>
                <a:gd name="T14" fmla="*/ 19 w 38"/>
                <a:gd name="T15" fmla="*/ 3 h 39"/>
                <a:gd name="T16" fmla="*/ 3 w 38"/>
                <a:gd name="T17" fmla="*/ 20 h 39"/>
                <a:gd name="T18" fmla="*/ 19 w 38"/>
                <a:gd name="T19" fmla="*/ 36 h 39"/>
                <a:gd name="T20" fmla="*/ 19 w 38"/>
                <a:gd name="T21" fmla="*/ 23 h 39"/>
                <a:gd name="T22" fmla="*/ 15 w 38"/>
                <a:gd name="T23" fmla="*/ 23 h 39"/>
                <a:gd name="T24" fmla="*/ 15 w 38"/>
                <a:gd name="T25" fmla="*/ 31 h 39"/>
                <a:gd name="T26" fmla="*/ 11 w 38"/>
                <a:gd name="T27" fmla="*/ 31 h 39"/>
                <a:gd name="T28" fmla="*/ 11 w 38"/>
                <a:gd name="T29" fmla="*/ 9 h 39"/>
                <a:gd name="T30" fmla="*/ 18 w 38"/>
                <a:gd name="T31" fmla="*/ 9 h 39"/>
                <a:gd name="T32" fmla="*/ 27 w 38"/>
                <a:gd name="T33" fmla="*/ 15 h 39"/>
                <a:gd name="T34" fmla="*/ 23 w 38"/>
                <a:gd name="T35" fmla="*/ 22 h 39"/>
                <a:gd name="T36" fmla="*/ 27 w 38"/>
                <a:gd name="T37" fmla="*/ 31 h 39"/>
                <a:gd name="T38" fmla="*/ 23 w 38"/>
                <a:gd name="T39" fmla="*/ 31 h 39"/>
                <a:gd name="T40" fmla="*/ 19 w 38"/>
                <a:gd name="T41" fmla="*/ 23 h 39"/>
                <a:gd name="T42" fmla="*/ 15 w 38"/>
                <a:gd name="T43" fmla="*/ 19 h 39"/>
                <a:gd name="T44" fmla="*/ 19 w 38"/>
                <a:gd name="T45" fmla="*/ 19 h 39"/>
                <a:gd name="T46" fmla="*/ 23 w 38"/>
                <a:gd name="T47" fmla="*/ 16 h 39"/>
                <a:gd name="T48" fmla="*/ 18 w 38"/>
                <a:gd name="T49" fmla="*/ 12 h 39"/>
                <a:gd name="T50" fmla="*/ 15 w 38"/>
                <a:gd name="T51" fmla="*/ 12 h 39"/>
                <a:gd name="T52" fmla="*/ 15 w 38"/>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9">
                  <a:moveTo>
                    <a:pt x="19" y="0"/>
                  </a:moveTo>
                  <a:cubicBezTo>
                    <a:pt x="30" y="0"/>
                    <a:pt x="38" y="9"/>
                    <a:pt x="38" y="20"/>
                  </a:cubicBezTo>
                  <a:cubicBezTo>
                    <a:pt x="38" y="30"/>
                    <a:pt x="30" y="39"/>
                    <a:pt x="19" y="39"/>
                  </a:cubicBezTo>
                  <a:cubicBezTo>
                    <a:pt x="7" y="39"/>
                    <a:pt x="0" y="30"/>
                    <a:pt x="0" y="20"/>
                  </a:cubicBezTo>
                  <a:cubicBezTo>
                    <a:pt x="0" y="9"/>
                    <a:pt x="7" y="0"/>
                    <a:pt x="19" y="0"/>
                  </a:cubicBezTo>
                  <a:close/>
                  <a:moveTo>
                    <a:pt x="19" y="36"/>
                  </a:moveTo>
                  <a:cubicBezTo>
                    <a:pt x="28" y="36"/>
                    <a:pt x="34" y="29"/>
                    <a:pt x="34" y="20"/>
                  </a:cubicBezTo>
                  <a:cubicBezTo>
                    <a:pt x="34" y="11"/>
                    <a:pt x="28" y="3"/>
                    <a:pt x="19" y="3"/>
                  </a:cubicBezTo>
                  <a:cubicBezTo>
                    <a:pt x="10" y="3"/>
                    <a:pt x="3" y="11"/>
                    <a:pt x="3" y="20"/>
                  </a:cubicBezTo>
                  <a:cubicBezTo>
                    <a:pt x="3" y="29"/>
                    <a:pt x="10" y="36"/>
                    <a:pt x="19" y="36"/>
                  </a:cubicBezTo>
                  <a:close/>
                  <a:moveTo>
                    <a:pt x="19" y="23"/>
                  </a:moveTo>
                  <a:cubicBezTo>
                    <a:pt x="15" y="23"/>
                    <a:pt x="15" y="23"/>
                    <a:pt x="15" y="23"/>
                  </a:cubicBezTo>
                  <a:cubicBezTo>
                    <a:pt x="15" y="31"/>
                    <a:pt x="15" y="31"/>
                    <a:pt x="15" y="31"/>
                  </a:cubicBezTo>
                  <a:cubicBezTo>
                    <a:pt x="11" y="31"/>
                    <a:pt x="11" y="31"/>
                    <a:pt x="11" y="31"/>
                  </a:cubicBezTo>
                  <a:cubicBezTo>
                    <a:pt x="11" y="9"/>
                    <a:pt x="11" y="9"/>
                    <a:pt x="11" y="9"/>
                  </a:cubicBezTo>
                  <a:cubicBezTo>
                    <a:pt x="18" y="9"/>
                    <a:pt x="18" y="9"/>
                    <a:pt x="18" y="9"/>
                  </a:cubicBezTo>
                  <a:cubicBezTo>
                    <a:pt x="24" y="9"/>
                    <a:pt x="27" y="10"/>
                    <a:pt x="27" y="15"/>
                  </a:cubicBezTo>
                  <a:cubicBezTo>
                    <a:pt x="27" y="19"/>
                    <a:pt x="26" y="21"/>
                    <a:pt x="23" y="22"/>
                  </a:cubicBezTo>
                  <a:cubicBezTo>
                    <a:pt x="27" y="31"/>
                    <a:pt x="27" y="31"/>
                    <a:pt x="27" y="31"/>
                  </a:cubicBezTo>
                  <a:cubicBezTo>
                    <a:pt x="23" y="31"/>
                    <a:pt x="23" y="31"/>
                    <a:pt x="23" y="31"/>
                  </a:cubicBezTo>
                  <a:lnTo>
                    <a:pt x="19" y="23"/>
                  </a:lnTo>
                  <a:close/>
                  <a:moveTo>
                    <a:pt x="15" y="19"/>
                  </a:moveTo>
                  <a:cubicBezTo>
                    <a:pt x="19" y="19"/>
                    <a:pt x="19" y="19"/>
                    <a:pt x="19" y="19"/>
                  </a:cubicBezTo>
                  <a:cubicBezTo>
                    <a:pt x="22" y="19"/>
                    <a:pt x="23" y="18"/>
                    <a:pt x="23" y="16"/>
                  </a:cubicBezTo>
                  <a:cubicBezTo>
                    <a:pt x="23" y="13"/>
                    <a:pt x="21" y="12"/>
                    <a:pt x="18" y="12"/>
                  </a:cubicBezTo>
                  <a:cubicBezTo>
                    <a:pt x="15" y="12"/>
                    <a:pt x="15" y="12"/>
                    <a:pt x="15" y="12"/>
                  </a:cubicBezTo>
                  <a:lnTo>
                    <a:pt x="15" y="19"/>
                  </a:lnTo>
                  <a:close/>
                </a:path>
              </a:pathLst>
            </a:custGeom>
            <a:grpFill/>
            <a:ln>
              <a:noFill/>
            </a:ln>
            <a:extLst/>
          </p:spPr>
          <p:txBody>
            <a:bodyPr/>
            <a:lstStyle/>
            <a:p>
              <a:pPr defTabSz="609493" eaLnBrk="1" fontAlgn="auto" hangingPunct="1">
                <a:spcBef>
                  <a:spcPts val="0"/>
                </a:spcBef>
                <a:spcAft>
                  <a:spcPts val="0"/>
                </a:spcAft>
                <a:defRPr/>
              </a:pPr>
              <a:endParaRPr lang="en-US" sz="2400">
                <a:solidFill>
                  <a:srgbClr val="004169"/>
                </a:solidFill>
                <a:latin typeface="+mn-lt"/>
                <a:ea typeface="+mn-ea"/>
              </a:endParaRPr>
            </a:p>
          </p:txBody>
        </p:sp>
      </p:grpSp>
      <p:grpSp>
        <p:nvGrpSpPr>
          <p:cNvPr id="14" name="Group 13"/>
          <p:cNvGrpSpPr/>
          <p:nvPr userDrawn="1"/>
        </p:nvGrpSpPr>
        <p:grpSpPr>
          <a:xfrm>
            <a:off x="509985" y="6385629"/>
            <a:ext cx="1164827" cy="226840"/>
            <a:chOff x="382588" y="4784726"/>
            <a:chExt cx="896938" cy="174625"/>
          </a:xfrm>
          <a:solidFill>
            <a:schemeClr val="bg1"/>
          </a:solidFill>
        </p:grpSpPr>
        <p:sp>
          <p:nvSpPr>
            <p:cNvPr id="15" name="Freeform 15"/>
            <p:cNvSpPr>
              <a:spLocks/>
            </p:cNvSpPr>
            <p:nvPr/>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6" name="Freeform 16"/>
            <p:cNvSpPr>
              <a:spLocks/>
            </p:cNvSpPr>
            <p:nvPr/>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7" name="Freeform 17"/>
            <p:cNvSpPr>
              <a:spLocks noEditPoints="1"/>
            </p:cNvSpPr>
            <p:nvPr/>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8" name="Freeform 18"/>
            <p:cNvSpPr>
              <a:spLocks/>
            </p:cNvSpPr>
            <p:nvPr/>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19" name="Freeform 19"/>
            <p:cNvSpPr>
              <a:spLocks/>
            </p:cNvSpPr>
            <p:nvPr/>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20" name="Freeform 20"/>
            <p:cNvSpPr>
              <a:spLocks noEditPoints="1"/>
            </p:cNvSpPr>
            <p:nvPr/>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21" name="Freeform 21"/>
            <p:cNvSpPr>
              <a:spLocks noEditPoints="1"/>
            </p:cNvSpPr>
            <p:nvPr/>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22" name="Freeform 22"/>
            <p:cNvSpPr>
              <a:spLocks noEditPoints="1"/>
            </p:cNvSpPr>
            <p:nvPr/>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grpSp>
      <p:sp>
        <p:nvSpPr>
          <p:cNvPr id="23" name="Rectangle 22"/>
          <p:cNvSpPr/>
          <p:nvPr userDrawn="1"/>
        </p:nvSpPr>
        <p:spPr>
          <a:xfrm>
            <a:off x="381000" y="6362700"/>
            <a:ext cx="1473200" cy="296863"/>
          </a:xfrm>
          <a:prstGeom prst="rect">
            <a:avLst/>
          </a:prstGeom>
          <a:solidFill>
            <a:srgbClr val="29A7D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4" name="Rectangle 23"/>
          <p:cNvSpPr/>
          <p:nvPr userDrawn="1"/>
        </p:nvSpPr>
        <p:spPr>
          <a:xfrm>
            <a:off x="0" y="6311900"/>
            <a:ext cx="12188825" cy="5461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grpSp>
        <p:nvGrpSpPr>
          <p:cNvPr id="25" name="Group 24"/>
          <p:cNvGrpSpPr/>
          <p:nvPr userDrawn="1"/>
        </p:nvGrpSpPr>
        <p:grpSpPr>
          <a:xfrm>
            <a:off x="7099301" y="172976"/>
            <a:ext cx="4795838" cy="6694549"/>
            <a:chOff x="7573963" y="693738"/>
            <a:chExt cx="4422775" cy="6173787"/>
          </a:xfrm>
          <a:solidFill>
            <a:srgbClr val="005586"/>
          </a:solidFill>
        </p:grpSpPr>
        <p:sp>
          <p:nvSpPr>
            <p:cNvPr id="26" name="Freeform 3"/>
            <p:cNvSpPr>
              <a:spLocks noChangeArrowheads="1"/>
            </p:cNvSpPr>
            <p:nvPr/>
          </p:nvSpPr>
          <p:spPr bwMode="auto">
            <a:xfrm>
              <a:off x="11466513" y="1619250"/>
              <a:ext cx="61913" cy="984250"/>
            </a:xfrm>
            <a:custGeom>
              <a:avLst/>
              <a:gdLst>
                <a:gd name="T0" fmla="*/ 0 w 175"/>
                <a:gd name="T1" fmla="*/ 0 h 2739"/>
                <a:gd name="T2" fmla="*/ 0 w 175"/>
                <a:gd name="T3" fmla="*/ 2738 h 2739"/>
                <a:gd name="T4" fmla="*/ 174 w 175"/>
                <a:gd name="T5" fmla="*/ 2738 h 2739"/>
                <a:gd name="T6" fmla="*/ 174 w 175"/>
                <a:gd name="T7" fmla="*/ 272 h 2739"/>
                <a:gd name="T8" fmla="*/ 174 w 175"/>
                <a:gd name="T9" fmla="*/ 272 h 2739"/>
                <a:gd name="T10" fmla="*/ 136 w 175"/>
                <a:gd name="T11" fmla="*/ 250 h 2739"/>
                <a:gd name="T12" fmla="*/ 103 w 175"/>
                <a:gd name="T13" fmla="*/ 223 h 2739"/>
                <a:gd name="T14" fmla="*/ 76 w 175"/>
                <a:gd name="T15" fmla="*/ 196 h 2739"/>
                <a:gd name="T16" fmla="*/ 49 w 175"/>
                <a:gd name="T17" fmla="*/ 164 h 2739"/>
                <a:gd name="T18" fmla="*/ 27 w 175"/>
                <a:gd name="T19" fmla="*/ 125 h 2739"/>
                <a:gd name="T20" fmla="*/ 11 w 175"/>
                <a:gd name="T21" fmla="*/ 87 h 2739"/>
                <a:gd name="T22" fmla="*/ 5 w 175"/>
                <a:gd name="T23" fmla="*/ 44 h 2739"/>
                <a:gd name="T24" fmla="*/ 0 w 175"/>
                <a:gd name="T25" fmla="*/ 0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739">
                  <a:moveTo>
                    <a:pt x="0" y="0"/>
                  </a:moveTo>
                  <a:lnTo>
                    <a:pt x="0" y="2738"/>
                  </a:lnTo>
                  <a:lnTo>
                    <a:pt x="174" y="2738"/>
                  </a:lnTo>
                  <a:lnTo>
                    <a:pt x="174" y="272"/>
                  </a:lnTo>
                  <a:lnTo>
                    <a:pt x="174" y="272"/>
                  </a:lnTo>
                  <a:lnTo>
                    <a:pt x="136" y="250"/>
                  </a:lnTo>
                  <a:lnTo>
                    <a:pt x="103" y="223"/>
                  </a:lnTo>
                  <a:lnTo>
                    <a:pt x="76" y="196"/>
                  </a:lnTo>
                  <a:lnTo>
                    <a:pt x="49" y="164"/>
                  </a:lnTo>
                  <a:lnTo>
                    <a:pt x="27" y="125"/>
                  </a:lnTo>
                  <a:lnTo>
                    <a:pt x="11" y="87"/>
                  </a:lnTo>
                  <a:lnTo>
                    <a:pt x="5" y="44"/>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27" name="Freeform 4"/>
            <p:cNvSpPr>
              <a:spLocks noChangeArrowheads="1"/>
            </p:cNvSpPr>
            <p:nvPr/>
          </p:nvSpPr>
          <p:spPr bwMode="auto">
            <a:xfrm>
              <a:off x="10220325" y="4595813"/>
              <a:ext cx="61913" cy="168275"/>
            </a:xfrm>
            <a:custGeom>
              <a:avLst/>
              <a:gdLst>
                <a:gd name="T0" fmla="*/ 0 w 175"/>
                <a:gd name="T1" fmla="*/ 273 h 474"/>
                <a:gd name="T2" fmla="*/ 0 w 175"/>
                <a:gd name="T3" fmla="*/ 473 h 474"/>
                <a:gd name="T4" fmla="*/ 174 w 175"/>
                <a:gd name="T5" fmla="*/ 473 h 474"/>
                <a:gd name="T6" fmla="*/ 174 w 175"/>
                <a:gd name="T7" fmla="*/ 0 h 474"/>
                <a:gd name="T8" fmla="*/ 174 w 175"/>
                <a:gd name="T9" fmla="*/ 0 h 474"/>
                <a:gd name="T10" fmla="*/ 174 w 175"/>
                <a:gd name="T11" fmla="*/ 44 h 474"/>
                <a:gd name="T12" fmla="*/ 163 w 175"/>
                <a:gd name="T13" fmla="*/ 88 h 474"/>
                <a:gd name="T14" fmla="*/ 147 w 175"/>
                <a:gd name="T15" fmla="*/ 125 h 474"/>
                <a:gd name="T16" fmla="*/ 125 w 175"/>
                <a:gd name="T17" fmla="*/ 164 h 474"/>
                <a:gd name="T18" fmla="*/ 103 w 175"/>
                <a:gd name="T19" fmla="*/ 196 h 474"/>
                <a:gd name="T20" fmla="*/ 71 w 175"/>
                <a:gd name="T21" fmla="*/ 229 h 474"/>
                <a:gd name="T22" fmla="*/ 38 w 175"/>
                <a:gd name="T23" fmla="*/ 250 h 474"/>
                <a:gd name="T24" fmla="*/ 0 w 175"/>
                <a:gd name="T25" fmla="*/ 273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474">
                  <a:moveTo>
                    <a:pt x="0" y="273"/>
                  </a:moveTo>
                  <a:lnTo>
                    <a:pt x="0" y="473"/>
                  </a:lnTo>
                  <a:lnTo>
                    <a:pt x="174" y="473"/>
                  </a:lnTo>
                  <a:lnTo>
                    <a:pt x="174" y="0"/>
                  </a:lnTo>
                  <a:lnTo>
                    <a:pt x="174" y="0"/>
                  </a:lnTo>
                  <a:lnTo>
                    <a:pt x="174" y="44"/>
                  </a:lnTo>
                  <a:lnTo>
                    <a:pt x="163" y="88"/>
                  </a:lnTo>
                  <a:lnTo>
                    <a:pt x="147" y="125"/>
                  </a:lnTo>
                  <a:lnTo>
                    <a:pt x="125" y="164"/>
                  </a:lnTo>
                  <a:lnTo>
                    <a:pt x="103" y="196"/>
                  </a:lnTo>
                  <a:lnTo>
                    <a:pt x="71" y="229"/>
                  </a:lnTo>
                  <a:lnTo>
                    <a:pt x="38" y="250"/>
                  </a:lnTo>
                  <a:lnTo>
                    <a:pt x="0" y="273"/>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28" name="Freeform 5"/>
            <p:cNvSpPr>
              <a:spLocks noChangeArrowheads="1"/>
            </p:cNvSpPr>
            <p:nvPr/>
          </p:nvSpPr>
          <p:spPr bwMode="auto">
            <a:xfrm>
              <a:off x="8662988" y="6008688"/>
              <a:ext cx="60325" cy="261937"/>
            </a:xfrm>
            <a:custGeom>
              <a:avLst/>
              <a:gdLst>
                <a:gd name="T0" fmla="*/ 0 w 174"/>
                <a:gd name="T1" fmla="*/ 271 h 734"/>
                <a:gd name="T2" fmla="*/ 0 w 174"/>
                <a:gd name="T3" fmla="*/ 733 h 734"/>
                <a:gd name="T4" fmla="*/ 173 w 174"/>
                <a:gd name="T5" fmla="*/ 733 h 734"/>
                <a:gd name="T6" fmla="*/ 173 w 174"/>
                <a:gd name="T7" fmla="*/ 0 h 734"/>
                <a:gd name="T8" fmla="*/ 173 w 174"/>
                <a:gd name="T9" fmla="*/ 0 h 734"/>
                <a:gd name="T10" fmla="*/ 173 w 174"/>
                <a:gd name="T11" fmla="*/ 43 h 734"/>
                <a:gd name="T12" fmla="*/ 162 w 174"/>
                <a:gd name="T13" fmla="*/ 87 h 734"/>
                <a:gd name="T14" fmla="*/ 146 w 174"/>
                <a:gd name="T15" fmla="*/ 125 h 734"/>
                <a:gd name="T16" fmla="*/ 130 w 174"/>
                <a:gd name="T17" fmla="*/ 163 h 734"/>
                <a:gd name="T18" fmla="*/ 102 w 174"/>
                <a:gd name="T19" fmla="*/ 196 h 734"/>
                <a:gd name="T20" fmla="*/ 70 w 174"/>
                <a:gd name="T21" fmla="*/ 228 h 734"/>
                <a:gd name="T22" fmla="*/ 37 w 174"/>
                <a:gd name="T23" fmla="*/ 250 h 734"/>
                <a:gd name="T24" fmla="*/ 0 w 174"/>
                <a:gd name="T25" fmla="*/ 27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734">
                  <a:moveTo>
                    <a:pt x="0" y="271"/>
                  </a:moveTo>
                  <a:lnTo>
                    <a:pt x="0" y="733"/>
                  </a:lnTo>
                  <a:lnTo>
                    <a:pt x="173" y="733"/>
                  </a:lnTo>
                  <a:lnTo>
                    <a:pt x="173" y="0"/>
                  </a:lnTo>
                  <a:lnTo>
                    <a:pt x="173" y="0"/>
                  </a:lnTo>
                  <a:lnTo>
                    <a:pt x="173" y="43"/>
                  </a:lnTo>
                  <a:lnTo>
                    <a:pt x="162" y="87"/>
                  </a:lnTo>
                  <a:lnTo>
                    <a:pt x="146" y="125"/>
                  </a:lnTo>
                  <a:lnTo>
                    <a:pt x="130" y="163"/>
                  </a:lnTo>
                  <a:lnTo>
                    <a:pt x="102" y="196"/>
                  </a:lnTo>
                  <a:lnTo>
                    <a:pt x="70" y="228"/>
                  </a:lnTo>
                  <a:lnTo>
                    <a:pt x="37" y="250"/>
                  </a:lnTo>
                  <a:lnTo>
                    <a:pt x="0" y="271"/>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29" name="Freeform 6"/>
            <p:cNvSpPr>
              <a:spLocks noChangeArrowheads="1"/>
            </p:cNvSpPr>
            <p:nvPr/>
          </p:nvSpPr>
          <p:spPr bwMode="auto">
            <a:xfrm>
              <a:off x="11310938" y="2573338"/>
              <a:ext cx="374650" cy="217487"/>
            </a:xfrm>
            <a:custGeom>
              <a:avLst/>
              <a:gdLst>
                <a:gd name="T0" fmla="*/ 521 w 1043"/>
                <a:gd name="T1" fmla="*/ 609 h 610"/>
                <a:gd name="T2" fmla="*/ 488 w 1043"/>
                <a:gd name="T3" fmla="*/ 604 h 610"/>
                <a:gd name="T4" fmla="*/ 472 w 1043"/>
                <a:gd name="T5" fmla="*/ 593 h 610"/>
                <a:gd name="T6" fmla="*/ 461 w 1043"/>
                <a:gd name="T7" fmla="*/ 581 h 610"/>
                <a:gd name="T8" fmla="*/ 27 w 1043"/>
                <a:gd name="T9" fmla="*/ 152 h 610"/>
                <a:gd name="T10" fmla="*/ 10 w 1043"/>
                <a:gd name="T11" fmla="*/ 131 h 610"/>
                <a:gd name="T12" fmla="*/ 0 w 1043"/>
                <a:gd name="T13" fmla="*/ 104 h 610"/>
                <a:gd name="T14" fmla="*/ 0 w 1043"/>
                <a:gd name="T15" fmla="*/ 82 h 610"/>
                <a:gd name="T16" fmla="*/ 5 w 1043"/>
                <a:gd name="T17" fmla="*/ 55 h 610"/>
                <a:gd name="T18" fmla="*/ 21 w 1043"/>
                <a:gd name="T19" fmla="*/ 33 h 610"/>
                <a:gd name="T20" fmla="*/ 37 w 1043"/>
                <a:gd name="T21" fmla="*/ 17 h 610"/>
                <a:gd name="T22" fmla="*/ 65 w 1043"/>
                <a:gd name="T23" fmla="*/ 6 h 610"/>
                <a:gd name="T24" fmla="*/ 86 w 1043"/>
                <a:gd name="T25" fmla="*/ 0 h 610"/>
                <a:gd name="T26" fmla="*/ 955 w 1043"/>
                <a:gd name="T27" fmla="*/ 0 h 610"/>
                <a:gd name="T28" fmla="*/ 977 w 1043"/>
                <a:gd name="T29" fmla="*/ 6 h 610"/>
                <a:gd name="T30" fmla="*/ 1004 w 1043"/>
                <a:gd name="T31" fmla="*/ 17 h 610"/>
                <a:gd name="T32" fmla="*/ 1020 w 1043"/>
                <a:gd name="T33" fmla="*/ 33 h 610"/>
                <a:gd name="T34" fmla="*/ 1031 w 1043"/>
                <a:gd name="T35" fmla="*/ 55 h 610"/>
                <a:gd name="T36" fmla="*/ 1042 w 1043"/>
                <a:gd name="T37" fmla="*/ 82 h 610"/>
                <a:gd name="T38" fmla="*/ 1037 w 1043"/>
                <a:gd name="T39" fmla="*/ 104 h 610"/>
                <a:gd name="T40" fmla="*/ 1031 w 1043"/>
                <a:gd name="T41" fmla="*/ 131 h 610"/>
                <a:gd name="T42" fmla="*/ 1014 w 1043"/>
                <a:gd name="T43" fmla="*/ 152 h 610"/>
                <a:gd name="T44" fmla="*/ 581 w 1043"/>
                <a:gd name="T45" fmla="*/ 581 h 610"/>
                <a:gd name="T46" fmla="*/ 570 w 1043"/>
                <a:gd name="T47" fmla="*/ 593 h 610"/>
                <a:gd name="T48" fmla="*/ 553 w 1043"/>
                <a:gd name="T49" fmla="*/ 604 h 610"/>
                <a:gd name="T50" fmla="*/ 521 w 1043"/>
                <a:gd name="T51" fmla="*/ 609 h 610"/>
                <a:gd name="T52" fmla="*/ 298 w 1043"/>
                <a:gd name="T53" fmla="*/ 174 h 610"/>
                <a:gd name="T54" fmla="*/ 521 w 1043"/>
                <a:gd name="T55" fmla="*/ 397 h 610"/>
                <a:gd name="T56" fmla="*/ 743 w 1043"/>
                <a:gd name="T57" fmla="*/ 174 h 610"/>
                <a:gd name="T58" fmla="*/ 298 w 1043"/>
                <a:gd name="T59"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3" h="610">
                  <a:moveTo>
                    <a:pt x="521" y="609"/>
                  </a:moveTo>
                  <a:lnTo>
                    <a:pt x="488" y="604"/>
                  </a:lnTo>
                  <a:lnTo>
                    <a:pt x="472" y="593"/>
                  </a:lnTo>
                  <a:lnTo>
                    <a:pt x="461" y="581"/>
                  </a:lnTo>
                  <a:lnTo>
                    <a:pt x="27" y="152"/>
                  </a:lnTo>
                  <a:lnTo>
                    <a:pt x="10" y="131"/>
                  </a:lnTo>
                  <a:lnTo>
                    <a:pt x="0" y="104"/>
                  </a:lnTo>
                  <a:lnTo>
                    <a:pt x="0" y="82"/>
                  </a:lnTo>
                  <a:lnTo>
                    <a:pt x="5" y="55"/>
                  </a:lnTo>
                  <a:lnTo>
                    <a:pt x="21" y="33"/>
                  </a:lnTo>
                  <a:lnTo>
                    <a:pt x="37" y="17"/>
                  </a:lnTo>
                  <a:lnTo>
                    <a:pt x="65" y="6"/>
                  </a:lnTo>
                  <a:lnTo>
                    <a:pt x="86" y="0"/>
                  </a:lnTo>
                  <a:lnTo>
                    <a:pt x="955" y="0"/>
                  </a:lnTo>
                  <a:lnTo>
                    <a:pt x="977" y="6"/>
                  </a:lnTo>
                  <a:lnTo>
                    <a:pt x="1004" y="17"/>
                  </a:lnTo>
                  <a:lnTo>
                    <a:pt x="1020" y="33"/>
                  </a:lnTo>
                  <a:lnTo>
                    <a:pt x="1031" y="55"/>
                  </a:lnTo>
                  <a:lnTo>
                    <a:pt x="1042" y="82"/>
                  </a:lnTo>
                  <a:lnTo>
                    <a:pt x="1037" y="104"/>
                  </a:lnTo>
                  <a:lnTo>
                    <a:pt x="1031" y="131"/>
                  </a:lnTo>
                  <a:lnTo>
                    <a:pt x="1014" y="152"/>
                  </a:lnTo>
                  <a:lnTo>
                    <a:pt x="581" y="581"/>
                  </a:lnTo>
                  <a:lnTo>
                    <a:pt x="570" y="593"/>
                  </a:lnTo>
                  <a:lnTo>
                    <a:pt x="553" y="604"/>
                  </a:lnTo>
                  <a:lnTo>
                    <a:pt x="521" y="609"/>
                  </a:lnTo>
                  <a:close/>
                  <a:moveTo>
                    <a:pt x="298" y="174"/>
                  </a:moveTo>
                  <a:lnTo>
                    <a:pt x="521" y="397"/>
                  </a:lnTo>
                  <a:lnTo>
                    <a:pt x="743" y="174"/>
                  </a:lnTo>
                  <a:lnTo>
                    <a:pt x="298"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0" name="Freeform 7"/>
            <p:cNvSpPr>
              <a:spLocks noChangeArrowheads="1"/>
            </p:cNvSpPr>
            <p:nvPr/>
          </p:nvSpPr>
          <p:spPr bwMode="auto">
            <a:xfrm>
              <a:off x="11156950" y="1960563"/>
              <a:ext cx="60325" cy="4141787"/>
            </a:xfrm>
            <a:custGeom>
              <a:avLst/>
              <a:gdLst>
                <a:gd name="T0" fmla="*/ 0 w 174"/>
                <a:gd name="T1" fmla="*/ 2928 h 11511"/>
                <a:gd name="T2" fmla="*/ 0 w 174"/>
                <a:gd name="T3" fmla="*/ 2928 h 11511"/>
                <a:gd name="T4" fmla="*/ 0 w 174"/>
                <a:gd name="T5" fmla="*/ 2885 h 11511"/>
                <a:gd name="T6" fmla="*/ 10 w 174"/>
                <a:gd name="T7" fmla="*/ 2841 h 11511"/>
                <a:gd name="T8" fmla="*/ 27 w 174"/>
                <a:gd name="T9" fmla="*/ 2803 h 11511"/>
                <a:gd name="T10" fmla="*/ 43 w 174"/>
                <a:gd name="T11" fmla="*/ 2765 h 11511"/>
                <a:gd name="T12" fmla="*/ 70 w 174"/>
                <a:gd name="T13" fmla="*/ 2733 h 11511"/>
                <a:gd name="T14" fmla="*/ 103 w 174"/>
                <a:gd name="T15" fmla="*/ 2700 h 11511"/>
                <a:gd name="T16" fmla="*/ 135 w 174"/>
                <a:gd name="T17" fmla="*/ 2678 h 11511"/>
                <a:gd name="T18" fmla="*/ 173 w 174"/>
                <a:gd name="T19" fmla="*/ 2656 h 11511"/>
                <a:gd name="T20" fmla="*/ 173 w 174"/>
                <a:gd name="T21" fmla="*/ 0 h 11511"/>
                <a:gd name="T22" fmla="*/ 0 w 174"/>
                <a:gd name="T23" fmla="*/ 0 h 11511"/>
                <a:gd name="T24" fmla="*/ 0 w 174"/>
                <a:gd name="T25" fmla="*/ 11510 h 11511"/>
                <a:gd name="T26" fmla="*/ 173 w 174"/>
                <a:gd name="T27" fmla="*/ 11510 h 11511"/>
                <a:gd name="T28" fmla="*/ 173 w 174"/>
                <a:gd name="T29" fmla="*/ 3205 h 11511"/>
                <a:gd name="T30" fmla="*/ 173 w 174"/>
                <a:gd name="T31" fmla="*/ 3205 h 11511"/>
                <a:gd name="T32" fmla="*/ 135 w 174"/>
                <a:gd name="T33" fmla="*/ 3184 h 11511"/>
                <a:gd name="T34" fmla="*/ 103 w 174"/>
                <a:gd name="T35" fmla="*/ 3156 h 11511"/>
                <a:gd name="T36" fmla="*/ 70 w 174"/>
                <a:gd name="T37" fmla="*/ 3129 h 11511"/>
                <a:gd name="T38" fmla="*/ 43 w 174"/>
                <a:gd name="T39" fmla="*/ 3091 h 11511"/>
                <a:gd name="T40" fmla="*/ 27 w 174"/>
                <a:gd name="T41" fmla="*/ 3059 h 11511"/>
                <a:gd name="T42" fmla="*/ 10 w 174"/>
                <a:gd name="T43" fmla="*/ 3015 h 11511"/>
                <a:gd name="T44" fmla="*/ 0 w 174"/>
                <a:gd name="T45" fmla="*/ 2972 h 11511"/>
                <a:gd name="T46" fmla="*/ 0 w 174"/>
                <a:gd name="T47" fmla="*/ 2928 h 1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4" h="11511">
                  <a:moveTo>
                    <a:pt x="0" y="2928"/>
                  </a:moveTo>
                  <a:lnTo>
                    <a:pt x="0" y="2928"/>
                  </a:lnTo>
                  <a:lnTo>
                    <a:pt x="0" y="2885"/>
                  </a:lnTo>
                  <a:lnTo>
                    <a:pt x="10" y="2841"/>
                  </a:lnTo>
                  <a:lnTo>
                    <a:pt x="27" y="2803"/>
                  </a:lnTo>
                  <a:lnTo>
                    <a:pt x="43" y="2765"/>
                  </a:lnTo>
                  <a:lnTo>
                    <a:pt x="70" y="2733"/>
                  </a:lnTo>
                  <a:lnTo>
                    <a:pt x="103" y="2700"/>
                  </a:lnTo>
                  <a:lnTo>
                    <a:pt x="135" y="2678"/>
                  </a:lnTo>
                  <a:lnTo>
                    <a:pt x="173" y="2656"/>
                  </a:lnTo>
                  <a:lnTo>
                    <a:pt x="173" y="0"/>
                  </a:lnTo>
                  <a:lnTo>
                    <a:pt x="0" y="0"/>
                  </a:lnTo>
                  <a:lnTo>
                    <a:pt x="0" y="11510"/>
                  </a:lnTo>
                  <a:lnTo>
                    <a:pt x="173" y="11510"/>
                  </a:lnTo>
                  <a:lnTo>
                    <a:pt x="173" y="3205"/>
                  </a:lnTo>
                  <a:lnTo>
                    <a:pt x="173" y="3205"/>
                  </a:lnTo>
                  <a:lnTo>
                    <a:pt x="135" y="3184"/>
                  </a:lnTo>
                  <a:lnTo>
                    <a:pt x="103" y="3156"/>
                  </a:lnTo>
                  <a:lnTo>
                    <a:pt x="70" y="3129"/>
                  </a:lnTo>
                  <a:lnTo>
                    <a:pt x="43" y="3091"/>
                  </a:lnTo>
                  <a:lnTo>
                    <a:pt x="27" y="3059"/>
                  </a:lnTo>
                  <a:lnTo>
                    <a:pt x="10" y="3015"/>
                  </a:lnTo>
                  <a:lnTo>
                    <a:pt x="0" y="2972"/>
                  </a:lnTo>
                  <a:lnTo>
                    <a:pt x="0" y="2928"/>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1" name="Freeform 8"/>
            <p:cNvSpPr>
              <a:spLocks noChangeArrowheads="1"/>
            </p:cNvSpPr>
            <p:nvPr/>
          </p:nvSpPr>
          <p:spPr bwMode="auto">
            <a:xfrm>
              <a:off x="11310938" y="2117725"/>
              <a:ext cx="60325" cy="896937"/>
            </a:xfrm>
            <a:custGeom>
              <a:avLst/>
              <a:gdLst>
                <a:gd name="T0" fmla="*/ 0 w 174"/>
                <a:gd name="T1" fmla="*/ 0 h 2494"/>
                <a:gd name="T2" fmla="*/ 0 w 174"/>
                <a:gd name="T3" fmla="*/ 2221 h 2494"/>
                <a:gd name="T4" fmla="*/ 0 w 174"/>
                <a:gd name="T5" fmla="*/ 2221 h 2494"/>
                <a:gd name="T6" fmla="*/ 37 w 174"/>
                <a:gd name="T7" fmla="*/ 2243 h 2494"/>
                <a:gd name="T8" fmla="*/ 70 w 174"/>
                <a:gd name="T9" fmla="*/ 2265 h 2494"/>
                <a:gd name="T10" fmla="*/ 102 w 174"/>
                <a:gd name="T11" fmla="*/ 2298 h 2494"/>
                <a:gd name="T12" fmla="*/ 125 w 174"/>
                <a:gd name="T13" fmla="*/ 2330 h 2494"/>
                <a:gd name="T14" fmla="*/ 146 w 174"/>
                <a:gd name="T15" fmla="*/ 2368 h 2494"/>
                <a:gd name="T16" fmla="*/ 162 w 174"/>
                <a:gd name="T17" fmla="*/ 2406 h 2494"/>
                <a:gd name="T18" fmla="*/ 173 w 174"/>
                <a:gd name="T19" fmla="*/ 2450 h 2494"/>
                <a:gd name="T20" fmla="*/ 173 w 174"/>
                <a:gd name="T21" fmla="*/ 2493 h 2494"/>
                <a:gd name="T22" fmla="*/ 173 w 174"/>
                <a:gd name="T23" fmla="*/ 0 h 2494"/>
                <a:gd name="T24" fmla="*/ 0 w 174"/>
                <a:gd name="T25" fmla="*/ 0 h 2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494">
                  <a:moveTo>
                    <a:pt x="0" y="0"/>
                  </a:moveTo>
                  <a:lnTo>
                    <a:pt x="0" y="2221"/>
                  </a:lnTo>
                  <a:lnTo>
                    <a:pt x="0" y="2221"/>
                  </a:lnTo>
                  <a:lnTo>
                    <a:pt x="37" y="2243"/>
                  </a:lnTo>
                  <a:lnTo>
                    <a:pt x="70" y="2265"/>
                  </a:lnTo>
                  <a:lnTo>
                    <a:pt x="102" y="2298"/>
                  </a:lnTo>
                  <a:lnTo>
                    <a:pt x="125" y="2330"/>
                  </a:lnTo>
                  <a:lnTo>
                    <a:pt x="146" y="2368"/>
                  </a:lnTo>
                  <a:lnTo>
                    <a:pt x="162" y="2406"/>
                  </a:lnTo>
                  <a:lnTo>
                    <a:pt x="173" y="2450"/>
                  </a:lnTo>
                  <a:lnTo>
                    <a:pt x="173" y="2493"/>
                  </a:lnTo>
                  <a:lnTo>
                    <a:pt x="173" y="0"/>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2" name="Freeform 9"/>
            <p:cNvSpPr>
              <a:spLocks noChangeArrowheads="1"/>
            </p:cNvSpPr>
            <p:nvPr/>
          </p:nvSpPr>
          <p:spPr bwMode="auto">
            <a:xfrm>
              <a:off x="11310938" y="3014663"/>
              <a:ext cx="60325" cy="538162"/>
            </a:xfrm>
            <a:custGeom>
              <a:avLst/>
              <a:gdLst>
                <a:gd name="T0" fmla="*/ 0 w 174"/>
                <a:gd name="T1" fmla="*/ 277 h 1500"/>
                <a:gd name="T2" fmla="*/ 0 w 174"/>
                <a:gd name="T3" fmla="*/ 1499 h 1500"/>
                <a:gd name="T4" fmla="*/ 173 w 174"/>
                <a:gd name="T5" fmla="*/ 1499 h 1500"/>
                <a:gd name="T6" fmla="*/ 173 w 174"/>
                <a:gd name="T7" fmla="*/ 0 h 1500"/>
                <a:gd name="T8" fmla="*/ 173 w 174"/>
                <a:gd name="T9" fmla="*/ 0 h 1500"/>
                <a:gd name="T10" fmla="*/ 173 w 174"/>
                <a:gd name="T11" fmla="*/ 44 h 1500"/>
                <a:gd name="T12" fmla="*/ 162 w 174"/>
                <a:gd name="T13" fmla="*/ 87 h 1500"/>
                <a:gd name="T14" fmla="*/ 146 w 174"/>
                <a:gd name="T15" fmla="*/ 131 h 1500"/>
                <a:gd name="T16" fmla="*/ 125 w 174"/>
                <a:gd name="T17" fmla="*/ 163 h 1500"/>
                <a:gd name="T18" fmla="*/ 102 w 174"/>
                <a:gd name="T19" fmla="*/ 201 h 1500"/>
                <a:gd name="T20" fmla="*/ 70 w 174"/>
                <a:gd name="T21" fmla="*/ 228 h 1500"/>
                <a:gd name="T22" fmla="*/ 37 w 174"/>
                <a:gd name="T23" fmla="*/ 256 h 1500"/>
                <a:gd name="T24" fmla="*/ 0 w 174"/>
                <a:gd name="T25" fmla="*/ 277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1500">
                  <a:moveTo>
                    <a:pt x="0" y="277"/>
                  </a:moveTo>
                  <a:lnTo>
                    <a:pt x="0" y="1499"/>
                  </a:lnTo>
                  <a:lnTo>
                    <a:pt x="173" y="1499"/>
                  </a:lnTo>
                  <a:lnTo>
                    <a:pt x="173" y="0"/>
                  </a:lnTo>
                  <a:lnTo>
                    <a:pt x="173" y="0"/>
                  </a:lnTo>
                  <a:lnTo>
                    <a:pt x="173" y="44"/>
                  </a:lnTo>
                  <a:lnTo>
                    <a:pt x="162" y="87"/>
                  </a:lnTo>
                  <a:lnTo>
                    <a:pt x="146" y="131"/>
                  </a:lnTo>
                  <a:lnTo>
                    <a:pt x="125" y="163"/>
                  </a:lnTo>
                  <a:lnTo>
                    <a:pt x="102" y="201"/>
                  </a:lnTo>
                  <a:lnTo>
                    <a:pt x="70" y="228"/>
                  </a:lnTo>
                  <a:lnTo>
                    <a:pt x="37" y="256"/>
                  </a:lnTo>
                  <a:lnTo>
                    <a:pt x="0" y="27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3" name="Freeform 10"/>
            <p:cNvSpPr>
              <a:spLocks noChangeArrowheads="1"/>
            </p:cNvSpPr>
            <p:nvPr/>
          </p:nvSpPr>
          <p:spPr bwMode="auto">
            <a:xfrm>
              <a:off x="11218863" y="2905125"/>
              <a:ext cx="90488" cy="217487"/>
            </a:xfrm>
            <a:custGeom>
              <a:avLst/>
              <a:gdLst>
                <a:gd name="T0" fmla="*/ 125 w 257"/>
                <a:gd name="T1" fmla="*/ 435 h 609"/>
                <a:gd name="T2" fmla="*/ 125 w 257"/>
                <a:gd name="T3" fmla="*/ 435 h 609"/>
                <a:gd name="T4" fmla="*/ 104 w 257"/>
                <a:gd name="T5" fmla="*/ 435 h 609"/>
                <a:gd name="T6" fmla="*/ 77 w 257"/>
                <a:gd name="T7" fmla="*/ 423 h 609"/>
                <a:gd name="T8" fmla="*/ 54 w 257"/>
                <a:gd name="T9" fmla="*/ 413 h 609"/>
                <a:gd name="T10" fmla="*/ 38 w 257"/>
                <a:gd name="T11" fmla="*/ 396 h 609"/>
                <a:gd name="T12" fmla="*/ 22 w 257"/>
                <a:gd name="T13" fmla="*/ 380 h 609"/>
                <a:gd name="T14" fmla="*/ 6 w 257"/>
                <a:gd name="T15" fmla="*/ 358 h 609"/>
                <a:gd name="T16" fmla="*/ 0 w 257"/>
                <a:gd name="T17" fmla="*/ 331 h 609"/>
                <a:gd name="T18" fmla="*/ 0 w 257"/>
                <a:gd name="T19" fmla="*/ 304 h 609"/>
                <a:gd name="T20" fmla="*/ 0 w 257"/>
                <a:gd name="T21" fmla="*/ 304 h 609"/>
                <a:gd name="T22" fmla="*/ 0 w 257"/>
                <a:gd name="T23" fmla="*/ 277 h 609"/>
                <a:gd name="T24" fmla="*/ 6 w 257"/>
                <a:gd name="T25" fmla="*/ 255 h 609"/>
                <a:gd name="T26" fmla="*/ 22 w 257"/>
                <a:gd name="T27" fmla="*/ 233 h 609"/>
                <a:gd name="T28" fmla="*/ 38 w 257"/>
                <a:gd name="T29" fmla="*/ 212 h 609"/>
                <a:gd name="T30" fmla="*/ 54 w 257"/>
                <a:gd name="T31" fmla="*/ 201 h 609"/>
                <a:gd name="T32" fmla="*/ 77 w 257"/>
                <a:gd name="T33" fmla="*/ 185 h 609"/>
                <a:gd name="T34" fmla="*/ 104 w 257"/>
                <a:gd name="T35" fmla="*/ 179 h 609"/>
                <a:gd name="T36" fmla="*/ 125 w 257"/>
                <a:gd name="T37" fmla="*/ 173 h 609"/>
                <a:gd name="T38" fmla="*/ 125 w 257"/>
                <a:gd name="T39" fmla="*/ 173 h 609"/>
                <a:gd name="T40" fmla="*/ 152 w 257"/>
                <a:gd name="T41" fmla="*/ 179 h 609"/>
                <a:gd name="T42" fmla="*/ 179 w 257"/>
                <a:gd name="T43" fmla="*/ 185 h 609"/>
                <a:gd name="T44" fmla="*/ 201 w 257"/>
                <a:gd name="T45" fmla="*/ 201 h 609"/>
                <a:gd name="T46" fmla="*/ 218 w 257"/>
                <a:gd name="T47" fmla="*/ 212 h 609"/>
                <a:gd name="T48" fmla="*/ 234 w 257"/>
                <a:gd name="T49" fmla="*/ 233 h 609"/>
                <a:gd name="T50" fmla="*/ 245 w 257"/>
                <a:gd name="T51" fmla="*/ 255 h 609"/>
                <a:gd name="T52" fmla="*/ 256 w 257"/>
                <a:gd name="T53" fmla="*/ 277 h 609"/>
                <a:gd name="T54" fmla="*/ 256 w 257"/>
                <a:gd name="T55" fmla="*/ 304 h 609"/>
                <a:gd name="T56" fmla="*/ 256 w 257"/>
                <a:gd name="T57" fmla="*/ 32 h 609"/>
                <a:gd name="T58" fmla="*/ 256 w 257"/>
                <a:gd name="T59" fmla="*/ 32 h 609"/>
                <a:gd name="T60" fmla="*/ 229 w 257"/>
                <a:gd name="T61" fmla="*/ 21 h 609"/>
                <a:gd name="T62" fmla="*/ 196 w 257"/>
                <a:gd name="T63" fmla="*/ 11 h 609"/>
                <a:gd name="T64" fmla="*/ 163 w 257"/>
                <a:gd name="T65" fmla="*/ 5 h 609"/>
                <a:gd name="T66" fmla="*/ 125 w 257"/>
                <a:gd name="T67" fmla="*/ 0 h 609"/>
                <a:gd name="T68" fmla="*/ 125 w 257"/>
                <a:gd name="T69" fmla="*/ 0 h 609"/>
                <a:gd name="T70" fmla="*/ 93 w 257"/>
                <a:gd name="T71" fmla="*/ 5 h 609"/>
                <a:gd name="T72" fmla="*/ 60 w 257"/>
                <a:gd name="T73" fmla="*/ 11 h 609"/>
                <a:gd name="T74" fmla="*/ 27 w 257"/>
                <a:gd name="T75" fmla="*/ 21 h 609"/>
                <a:gd name="T76" fmla="*/ 0 w 257"/>
                <a:gd name="T77" fmla="*/ 32 h 609"/>
                <a:gd name="T78" fmla="*/ 0 w 257"/>
                <a:gd name="T79" fmla="*/ 581 h 609"/>
                <a:gd name="T80" fmla="*/ 0 w 257"/>
                <a:gd name="T81" fmla="*/ 581 h 609"/>
                <a:gd name="T82" fmla="*/ 27 w 257"/>
                <a:gd name="T83" fmla="*/ 592 h 609"/>
                <a:gd name="T84" fmla="*/ 60 w 257"/>
                <a:gd name="T85" fmla="*/ 603 h 609"/>
                <a:gd name="T86" fmla="*/ 93 w 257"/>
                <a:gd name="T87" fmla="*/ 608 h 609"/>
                <a:gd name="T88" fmla="*/ 125 w 257"/>
                <a:gd name="T89" fmla="*/ 608 h 609"/>
                <a:gd name="T90" fmla="*/ 125 w 257"/>
                <a:gd name="T91" fmla="*/ 608 h 609"/>
                <a:gd name="T92" fmla="*/ 163 w 257"/>
                <a:gd name="T93" fmla="*/ 608 h 609"/>
                <a:gd name="T94" fmla="*/ 196 w 257"/>
                <a:gd name="T95" fmla="*/ 603 h 609"/>
                <a:gd name="T96" fmla="*/ 229 w 257"/>
                <a:gd name="T97" fmla="*/ 592 h 609"/>
                <a:gd name="T98" fmla="*/ 256 w 257"/>
                <a:gd name="T99" fmla="*/ 581 h 609"/>
                <a:gd name="T100" fmla="*/ 256 w 257"/>
                <a:gd name="T101" fmla="*/ 304 h 609"/>
                <a:gd name="T102" fmla="*/ 256 w 257"/>
                <a:gd name="T103" fmla="*/ 304 h 609"/>
                <a:gd name="T104" fmla="*/ 256 w 257"/>
                <a:gd name="T105" fmla="*/ 331 h 609"/>
                <a:gd name="T106" fmla="*/ 245 w 257"/>
                <a:gd name="T107" fmla="*/ 358 h 609"/>
                <a:gd name="T108" fmla="*/ 234 w 257"/>
                <a:gd name="T109" fmla="*/ 380 h 609"/>
                <a:gd name="T110" fmla="*/ 218 w 257"/>
                <a:gd name="T111" fmla="*/ 396 h 609"/>
                <a:gd name="T112" fmla="*/ 201 w 257"/>
                <a:gd name="T113" fmla="*/ 413 h 609"/>
                <a:gd name="T114" fmla="*/ 179 w 257"/>
                <a:gd name="T115" fmla="*/ 423 h 609"/>
                <a:gd name="T116" fmla="*/ 152 w 257"/>
                <a:gd name="T117" fmla="*/ 435 h 609"/>
                <a:gd name="T118" fmla="*/ 125 w 257"/>
                <a:gd name="T119" fmla="*/ 435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7" h="609">
                  <a:moveTo>
                    <a:pt x="125" y="435"/>
                  </a:moveTo>
                  <a:lnTo>
                    <a:pt x="125" y="435"/>
                  </a:lnTo>
                  <a:lnTo>
                    <a:pt x="104" y="435"/>
                  </a:lnTo>
                  <a:lnTo>
                    <a:pt x="77" y="423"/>
                  </a:lnTo>
                  <a:lnTo>
                    <a:pt x="54" y="413"/>
                  </a:lnTo>
                  <a:lnTo>
                    <a:pt x="38" y="396"/>
                  </a:lnTo>
                  <a:lnTo>
                    <a:pt x="22" y="380"/>
                  </a:lnTo>
                  <a:lnTo>
                    <a:pt x="6" y="358"/>
                  </a:lnTo>
                  <a:lnTo>
                    <a:pt x="0" y="331"/>
                  </a:lnTo>
                  <a:lnTo>
                    <a:pt x="0" y="304"/>
                  </a:lnTo>
                  <a:lnTo>
                    <a:pt x="0" y="304"/>
                  </a:lnTo>
                  <a:lnTo>
                    <a:pt x="0" y="277"/>
                  </a:lnTo>
                  <a:lnTo>
                    <a:pt x="6" y="255"/>
                  </a:lnTo>
                  <a:lnTo>
                    <a:pt x="22" y="233"/>
                  </a:lnTo>
                  <a:lnTo>
                    <a:pt x="38" y="212"/>
                  </a:lnTo>
                  <a:lnTo>
                    <a:pt x="54" y="201"/>
                  </a:lnTo>
                  <a:lnTo>
                    <a:pt x="77" y="185"/>
                  </a:lnTo>
                  <a:lnTo>
                    <a:pt x="104" y="179"/>
                  </a:lnTo>
                  <a:lnTo>
                    <a:pt x="125" y="173"/>
                  </a:lnTo>
                  <a:lnTo>
                    <a:pt x="125" y="173"/>
                  </a:lnTo>
                  <a:lnTo>
                    <a:pt x="152" y="179"/>
                  </a:lnTo>
                  <a:lnTo>
                    <a:pt x="179" y="185"/>
                  </a:lnTo>
                  <a:lnTo>
                    <a:pt x="201" y="201"/>
                  </a:lnTo>
                  <a:lnTo>
                    <a:pt x="218" y="212"/>
                  </a:lnTo>
                  <a:lnTo>
                    <a:pt x="234" y="233"/>
                  </a:lnTo>
                  <a:lnTo>
                    <a:pt x="245" y="255"/>
                  </a:lnTo>
                  <a:lnTo>
                    <a:pt x="256" y="277"/>
                  </a:lnTo>
                  <a:lnTo>
                    <a:pt x="256" y="304"/>
                  </a:lnTo>
                  <a:lnTo>
                    <a:pt x="256" y="32"/>
                  </a:lnTo>
                  <a:lnTo>
                    <a:pt x="256" y="32"/>
                  </a:lnTo>
                  <a:lnTo>
                    <a:pt x="229" y="21"/>
                  </a:lnTo>
                  <a:lnTo>
                    <a:pt x="196" y="11"/>
                  </a:lnTo>
                  <a:lnTo>
                    <a:pt x="163" y="5"/>
                  </a:lnTo>
                  <a:lnTo>
                    <a:pt x="125" y="0"/>
                  </a:lnTo>
                  <a:lnTo>
                    <a:pt x="125" y="0"/>
                  </a:lnTo>
                  <a:lnTo>
                    <a:pt x="93" y="5"/>
                  </a:lnTo>
                  <a:lnTo>
                    <a:pt x="60" y="11"/>
                  </a:lnTo>
                  <a:lnTo>
                    <a:pt x="27" y="21"/>
                  </a:lnTo>
                  <a:lnTo>
                    <a:pt x="0" y="32"/>
                  </a:lnTo>
                  <a:lnTo>
                    <a:pt x="0" y="581"/>
                  </a:lnTo>
                  <a:lnTo>
                    <a:pt x="0" y="581"/>
                  </a:lnTo>
                  <a:lnTo>
                    <a:pt x="27" y="592"/>
                  </a:lnTo>
                  <a:lnTo>
                    <a:pt x="60" y="603"/>
                  </a:lnTo>
                  <a:lnTo>
                    <a:pt x="93" y="608"/>
                  </a:lnTo>
                  <a:lnTo>
                    <a:pt x="125" y="608"/>
                  </a:lnTo>
                  <a:lnTo>
                    <a:pt x="125" y="608"/>
                  </a:lnTo>
                  <a:lnTo>
                    <a:pt x="163" y="608"/>
                  </a:lnTo>
                  <a:lnTo>
                    <a:pt x="196" y="603"/>
                  </a:lnTo>
                  <a:lnTo>
                    <a:pt x="229" y="592"/>
                  </a:lnTo>
                  <a:lnTo>
                    <a:pt x="256" y="581"/>
                  </a:lnTo>
                  <a:lnTo>
                    <a:pt x="256" y="304"/>
                  </a:lnTo>
                  <a:lnTo>
                    <a:pt x="256" y="304"/>
                  </a:lnTo>
                  <a:lnTo>
                    <a:pt x="256" y="331"/>
                  </a:lnTo>
                  <a:lnTo>
                    <a:pt x="245" y="358"/>
                  </a:lnTo>
                  <a:lnTo>
                    <a:pt x="234" y="380"/>
                  </a:lnTo>
                  <a:lnTo>
                    <a:pt x="218" y="396"/>
                  </a:lnTo>
                  <a:lnTo>
                    <a:pt x="201" y="413"/>
                  </a:lnTo>
                  <a:lnTo>
                    <a:pt x="179" y="423"/>
                  </a:lnTo>
                  <a:lnTo>
                    <a:pt x="152" y="435"/>
                  </a:lnTo>
                  <a:lnTo>
                    <a:pt x="125" y="435"/>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4" name="Freeform 11"/>
            <p:cNvSpPr>
              <a:spLocks noChangeArrowheads="1"/>
            </p:cNvSpPr>
            <p:nvPr/>
          </p:nvSpPr>
          <p:spPr bwMode="auto">
            <a:xfrm>
              <a:off x="11156950" y="2917825"/>
              <a:ext cx="60325" cy="196850"/>
            </a:xfrm>
            <a:custGeom>
              <a:avLst/>
              <a:gdLst>
                <a:gd name="T0" fmla="*/ 0 w 174"/>
                <a:gd name="T1" fmla="*/ 272 h 550"/>
                <a:gd name="T2" fmla="*/ 0 w 174"/>
                <a:gd name="T3" fmla="*/ 272 h 550"/>
                <a:gd name="T4" fmla="*/ 0 w 174"/>
                <a:gd name="T5" fmla="*/ 316 h 550"/>
                <a:gd name="T6" fmla="*/ 10 w 174"/>
                <a:gd name="T7" fmla="*/ 359 h 550"/>
                <a:gd name="T8" fmla="*/ 27 w 174"/>
                <a:gd name="T9" fmla="*/ 403 h 550"/>
                <a:gd name="T10" fmla="*/ 43 w 174"/>
                <a:gd name="T11" fmla="*/ 435 h 550"/>
                <a:gd name="T12" fmla="*/ 70 w 174"/>
                <a:gd name="T13" fmla="*/ 473 h 550"/>
                <a:gd name="T14" fmla="*/ 103 w 174"/>
                <a:gd name="T15" fmla="*/ 500 h 550"/>
                <a:gd name="T16" fmla="*/ 135 w 174"/>
                <a:gd name="T17" fmla="*/ 528 h 550"/>
                <a:gd name="T18" fmla="*/ 173 w 174"/>
                <a:gd name="T19" fmla="*/ 549 h 550"/>
                <a:gd name="T20" fmla="*/ 173 w 174"/>
                <a:gd name="T21" fmla="*/ 0 h 550"/>
                <a:gd name="T22" fmla="*/ 173 w 174"/>
                <a:gd name="T23" fmla="*/ 0 h 550"/>
                <a:gd name="T24" fmla="*/ 135 w 174"/>
                <a:gd name="T25" fmla="*/ 22 h 550"/>
                <a:gd name="T26" fmla="*/ 103 w 174"/>
                <a:gd name="T27" fmla="*/ 44 h 550"/>
                <a:gd name="T28" fmla="*/ 70 w 174"/>
                <a:gd name="T29" fmla="*/ 77 h 550"/>
                <a:gd name="T30" fmla="*/ 43 w 174"/>
                <a:gd name="T31" fmla="*/ 109 h 550"/>
                <a:gd name="T32" fmla="*/ 27 w 174"/>
                <a:gd name="T33" fmla="*/ 147 h 550"/>
                <a:gd name="T34" fmla="*/ 10 w 174"/>
                <a:gd name="T35" fmla="*/ 185 h 550"/>
                <a:gd name="T36" fmla="*/ 0 w 174"/>
                <a:gd name="T37" fmla="*/ 229 h 550"/>
                <a:gd name="T38" fmla="*/ 0 w 174"/>
                <a:gd name="T39" fmla="*/ 272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 h="550">
                  <a:moveTo>
                    <a:pt x="0" y="272"/>
                  </a:moveTo>
                  <a:lnTo>
                    <a:pt x="0" y="272"/>
                  </a:lnTo>
                  <a:lnTo>
                    <a:pt x="0" y="316"/>
                  </a:lnTo>
                  <a:lnTo>
                    <a:pt x="10" y="359"/>
                  </a:lnTo>
                  <a:lnTo>
                    <a:pt x="27" y="403"/>
                  </a:lnTo>
                  <a:lnTo>
                    <a:pt x="43" y="435"/>
                  </a:lnTo>
                  <a:lnTo>
                    <a:pt x="70" y="473"/>
                  </a:lnTo>
                  <a:lnTo>
                    <a:pt x="103" y="500"/>
                  </a:lnTo>
                  <a:lnTo>
                    <a:pt x="135" y="528"/>
                  </a:lnTo>
                  <a:lnTo>
                    <a:pt x="173" y="549"/>
                  </a:lnTo>
                  <a:lnTo>
                    <a:pt x="173" y="0"/>
                  </a:lnTo>
                  <a:lnTo>
                    <a:pt x="173" y="0"/>
                  </a:lnTo>
                  <a:lnTo>
                    <a:pt x="135" y="22"/>
                  </a:lnTo>
                  <a:lnTo>
                    <a:pt x="103" y="44"/>
                  </a:lnTo>
                  <a:lnTo>
                    <a:pt x="70" y="77"/>
                  </a:lnTo>
                  <a:lnTo>
                    <a:pt x="43" y="109"/>
                  </a:lnTo>
                  <a:lnTo>
                    <a:pt x="27" y="147"/>
                  </a:lnTo>
                  <a:lnTo>
                    <a:pt x="10" y="185"/>
                  </a:lnTo>
                  <a:lnTo>
                    <a:pt x="0" y="229"/>
                  </a:lnTo>
                  <a:lnTo>
                    <a:pt x="0" y="27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5" name="Freeform 12"/>
            <p:cNvSpPr>
              <a:spLocks noChangeArrowheads="1"/>
            </p:cNvSpPr>
            <p:nvPr/>
          </p:nvSpPr>
          <p:spPr bwMode="auto">
            <a:xfrm>
              <a:off x="11310938" y="2917825"/>
              <a:ext cx="60325" cy="196850"/>
            </a:xfrm>
            <a:custGeom>
              <a:avLst/>
              <a:gdLst>
                <a:gd name="T0" fmla="*/ 0 w 174"/>
                <a:gd name="T1" fmla="*/ 0 h 550"/>
                <a:gd name="T2" fmla="*/ 0 w 174"/>
                <a:gd name="T3" fmla="*/ 272 h 550"/>
                <a:gd name="T4" fmla="*/ 0 w 174"/>
                <a:gd name="T5" fmla="*/ 549 h 550"/>
                <a:gd name="T6" fmla="*/ 0 w 174"/>
                <a:gd name="T7" fmla="*/ 549 h 550"/>
                <a:gd name="T8" fmla="*/ 37 w 174"/>
                <a:gd name="T9" fmla="*/ 528 h 550"/>
                <a:gd name="T10" fmla="*/ 70 w 174"/>
                <a:gd name="T11" fmla="*/ 500 h 550"/>
                <a:gd name="T12" fmla="*/ 102 w 174"/>
                <a:gd name="T13" fmla="*/ 473 h 550"/>
                <a:gd name="T14" fmla="*/ 125 w 174"/>
                <a:gd name="T15" fmla="*/ 435 h 550"/>
                <a:gd name="T16" fmla="*/ 146 w 174"/>
                <a:gd name="T17" fmla="*/ 403 h 550"/>
                <a:gd name="T18" fmla="*/ 162 w 174"/>
                <a:gd name="T19" fmla="*/ 359 h 550"/>
                <a:gd name="T20" fmla="*/ 173 w 174"/>
                <a:gd name="T21" fmla="*/ 316 h 550"/>
                <a:gd name="T22" fmla="*/ 173 w 174"/>
                <a:gd name="T23" fmla="*/ 272 h 550"/>
                <a:gd name="T24" fmla="*/ 173 w 174"/>
                <a:gd name="T25" fmla="*/ 272 h 550"/>
                <a:gd name="T26" fmla="*/ 173 w 174"/>
                <a:gd name="T27" fmla="*/ 229 h 550"/>
                <a:gd name="T28" fmla="*/ 162 w 174"/>
                <a:gd name="T29" fmla="*/ 185 h 550"/>
                <a:gd name="T30" fmla="*/ 146 w 174"/>
                <a:gd name="T31" fmla="*/ 147 h 550"/>
                <a:gd name="T32" fmla="*/ 125 w 174"/>
                <a:gd name="T33" fmla="*/ 109 h 550"/>
                <a:gd name="T34" fmla="*/ 102 w 174"/>
                <a:gd name="T35" fmla="*/ 77 h 550"/>
                <a:gd name="T36" fmla="*/ 70 w 174"/>
                <a:gd name="T37" fmla="*/ 44 h 550"/>
                <a:gd name="T38" fmla="*/ 37 w 174"/>
                <a:gd name="T39" fmla="*/ 22 h 550"/>
                <a:gd name="T40" fmla="*/ 0 w 174"/>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4" h="550">
                  <a:moveTo>
                    <a:pt x="0" y="0"/>
                  </a:moveTo>
                  <a:lnTo>
                    <a:pt x="0" y="272"/>
                  </a:lnTo>
                  <a:lnTo>
                    <a:pt x="0" y="549"/>
                  </a:lnTo>
                  <a:lnTo>
                    <a:pt x="0" y="549"/>
                  </a:lnTo>
                  <a:lnTo>
                    <a:pt x="37" y="528"/>
                  </a:lnTo>
                  <a:lnTo>
                    <a:pt x="70" y="500"/>
                  </a:lnTo>
                  <a:lnTo>
                    <a:pt x="102" y="473"/>
                  </a:lnTo>
                  <a:lnTo>
                    <a:pt x="125" y="435"/>
                  </a:lnTo>
                  <a:lnTo>
                    <a:pt x="146" y="403"/>
                  </a:lnTo>
                  <a:lnTo>
                    <a:pt x="162" y="359"/>
                  </a:lnTo>
                  <a:lnTo>
                    <a:pt x="173" y="316"/>
                  </a:lnTo>
                  <a:lnTo>
                    <a:pt x="173" y="272"/>
                  </a:lnTo>
                  <a:lnTo>
                    <a:pt x="173" y="272"/>
                  </a:lnTo>
                  <a:lnTo>
                    <a:pt x="173" y="229"/>
                  </a:lnTo>
                  <a:lnTo>
                    <a:pt x="162" y="185"/>
                  </a:lnTo>
                  <a:lnTo>
                    <a:pt x="146" y="147"/>
                  </a:lnTo>
                  <a:lnTo>
                    <a:pt x="125" y="109"/>
                  </a:lnTo>
                  <a:lnTo>
                    <a:pt x="102" y="77"/>
                  </a:lnTo>
                  <a:lnTo>
                    <a:pt x="70" y="44"/>
                  </a:lnTo>
                  <a:lnTo>
                    <a:pt x="37" y="22"/>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6" name="Freeform 13"/>
            <p:cNvSpPr>
              <a:spLocks noChangeArrowheads="1"/>
            </p:cNvSpPr>
            <p:nvPr/>
          </p:nvSpPr>
          <p:spPr bwMode="auto">
            <a:xfrm>
              <a:off x="11777663" y="5870575"/>
              <a:ext cx="61913" cy="993775"/>
            </a:xfrm>
            <a:custGeom>
              <a:avLst/>
              <a:gdLst>
                <a:gd name="T0" fmla="*/ 0 w 175"/>
                <a:gd name="T1" fmla="*/ 0 h 2766"/>
                <a:gd name="T2" fmla="*/ 0 w 175"/>
                <a:gd name="T3" fmla="*/ 2765 h 2766"/>
                <a:gd name="T4" fmla="*/ 174 w 175"/>
                <a:gd name="T5" fmla="*/ 2765 h 2766"/>
                <a:gd name="T6" fmla="*/ 174 w 175"/>
                <a:gd name="T7" fmla="*/ 272 h 2766"/>
                <a:gd name="T8" fmla="*/ 174 w 175"/>
                <a:gd name="T9" fmla="*/ 272 h 2766"/>
                <a:gd name="T10" fmla="*/ 136 w 175"/>
                <a:gd name="T11" fmla="*/ 250 h 2766"/>
                <a:gd name="T12" fmla="*/ 103 w 175"/>
                <a:gd name="T13" fmla="*/ 228 h 2766"/>
                <a:gd name="T14" fmla="*/ 76 w 175"/>
                <a:gd name="T15" fmla="*/ 195 h 2766"/>
                <a:gd name="T16" fmla="*/ 49 w 175"/>
                <a:gd name="T17" fmla="*/ 163 h 2766"/>
                <a:gd name="T18" fmla="*/ 27 w 175"/>
                <a:gd name="T19" fmla="*/ 125 h 2766"/>
                <a:gd name="T20" fmla="*/ 16 w 175"/>
                <a:gd name="T21" fmla="*/ 87 h 2766"/>
                <a:gd name="T22" fmla="*/ 6 w 175"/>
                <a:gd name="T23" fmla="*/ 43 h 2766"/>
                <a:gd name="T24" fmla="*/ 0 w 175"/>
                <a:gd name="T25" fmla="*/ 0 h 2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766">
                  <a:moveTo>
                    <a:pt x="0" y="0"/>
                  </a:moveTo>
                  <a:lnTo>
                    <a:pt x="0" y="2765"/>
                  </a:lnTo>
                  <a:lnTo>
                    <a:pt x="174" y="2765"/>
                  </a:lnTo>
                  <a:lnTo>
                    <a:pt x="174" y="272"/>
                  </a:lnTo>
                  <a:lnTo>
                    <a:pt x="174" y="272"/>
                  </a:lnTo>
                  <a:lnTo>
                    <a:pt x="136" y="250"/>
                  </a:lnTo>
                  <a:lnTo>
                    <a:pt x="103" y="228"/>
                  </a:lnTo>
                  <a:lnTo>
                    <a:pt x="76" y="195"/>
                  </a:lnTo>
                  <a:lnTo>
                    <a:pt x="49" y="163"/>
                  </a:lnTo>
                  <a:lnTo>
                    <a:pt x="27" y="125"/>
                  </a:lnTo>
                  <a:lnTo>
                    <a:pt x="16" y="87"/>
                  </a:lnTo>
                  <a:lnTo>
                    <a:pt x="6" y="43"/>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7" name="Freeform 14"/>
            <p:cNvSpPr>
              <a:spLocks noChangeArrowheads="1"/>
            </p:cNvSpPr>
            <p:nvPr/>
          </p:nvSpPr>
          <p:spPr bwMode="auto">
            <a:xfrm>
              <a:off x="11841163" y="587057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8" name="Freeform 15"/>
            <p:cNvSpPr>
              <a:spLocks noChangeArrowheads="1"/>
            </p:cNvSpPr>
            <p:nvPr/>
          </p:nvSpPr>
          <p:spPr bwMode="auto">
            <a:xfrm>
              <a:off x="11934825" y="5870575"/>
              <a:ext cx="61913" cy="993775"/>
            </a:xfrm>
            <a:custGeom>
              <a:avLst/>
              <a:gdLst>
                <a:gd name="T0" fmla="*/ 0 w 175"/>
                <a:gd name="T1" fmla="*/ 272 h 2766"/>
                <a:gd name="T2" fmla="*/ 0 w 175"/>
                <a:gd name="T3" fmla="*/ 2765 h 2766"/>
                <a:gd name="T4" fmla="*/ 174 w 175"/>
                <a:gd name="T5" fmla="*/ 2765 h 2766"/>
                <a:gd name="T6" fmla="*/ 174 w 175"/>
                <a:gd name="T7" fmla="*/ 0 h 2766"/>
                <a:gd name="T8" fmla="*/ 174 w 175"/>
                <a:gd name="T9" fmla="*/ 0 h 2766"/>
                <a:gd name="T10" fmla="*/ 168 w 175"/>
                <a:gd name="T11" fmla="*/ 43 h 2766"/>
                <a:gd name="T12" fmla="*/ 163 w 175"/>
                <a:gd name="T13" fmla="*/ 87 h 2766"/>
                <a:gd name="T14" fmla="*/ 147 w 175"/>
                <a:gd name="T15" fmla="*/ 125 h 2766"/>
                <a:gd name="T16" fmla="*/ 125 w 175"/>
                <a:gd name="T17" fmla="*/ 163 h 2766"/>
                <a:gd name="T18" fmla="*/ 98 w 175"/>
                <a:gd name="T19" fmla="*/ 195 h 2766"/>
                <a:gd name="T20" fmla="*/ 71 w 175"/>
                <a:gd name="T21" fmla="*/ 228 h 2766"/>
                <a:gd name="T22" fmla="*/ 38 w 175"/>
                <a:gd name="T23" fmla="*/ 250 h 2766"/>
                <a:gd name="T24" fmla="*/ 0 w 175"/>
                <a:gd name="T25" fmla="*/ 272 h 2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766">
                  <a:moveTo>
                    <a:pt x="0" y="272"/>
                  </a:moveTo>
                  <a:lnTo>
                    <a:pt x="0" y="2765"/>
                  </a:lnTo>
                  <a:lnTo>
                    <a:pt x="174" y="2765"/>
                  </a:lnTo>
                  <a:lnTo>
                    <a:pt x="174" y="0"/>
                  </a:lnTo>
                  <a:lnTo>
                    <a:pt x="174" y="0"/>
                  </a:lnTo>
                  <a:lnTo>
                    <a:pt x="168" y="43"/>
                  </a:lnTo>
                  <a:lnTo>
                    <a:pt x="163" y="87"/>
                  </a:lnTo>
                  <a:lnTo>
                    <a:pt x="147" y="125"/>
                  </a:lnTo>
                  <a:lnTo>
                    <a:pt x="125" y="163"/>
                  </a:lnTo>
                  <a:lnTo>
                    <a:pt x="98" y="195"/>
                  </a:lnTo>
                  <a:lnTo>
                    <a:pt x="71" y="228"/>
                  </a:lnTo>
                  <a:lnTo>
                    <a:pt x="38" y="250"/>
                  </a:lnTo>
                  <a:lnTo>
                    <a:pt x="0" y="27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9" name="Freeform 16"/>
            <p:cNvSpPr>
              <a:spLocks noChangeArrowheads="1"/>
            </p:cNvSpPr>
            <p:nvPr/>
          </p:nvSpPr>
          <p:spPr bwMode="auto">
            <a:xfrm>
              <a:off x="11934825" y="2163763"/>
              <a:ext cx="61913" cy="3703637"/>
            </a:xfrm>
            <a:custGeom>
              <a:avLst/>
              <a:gdLst>
                <a:gd name="T0" fmla="*/ 0 w 175"/>
                <a:gd name="T1" fmla="*/ 0 h 10294"/>
                <a:gd name="T2" fmla="*/ 0 w 175"/>
                <a:gd name="T3" fmla="*/ 10016 h 10294"/>
                <a:gd name="T4" fmla="*/ 0 w 175"/>
                <a:gd name="T5" fmla="*/ 10016 h 10294"/>
                <a:gd name="T6" fmla="*/ 38 w 175"/>
                <a:gd name="T7" fmla="*/ 10038 h 10294"/>
                <a:gd name="T8" fmla="*/ 71 w 175"/>
                <a:gd name="T9" fmla="*/ 10065 h 10294"/>
                <a:gd name="T10" fmla="*/ 98 w 175"/>
                <a:gd name="T11" fmla="*/ 10092 h 10294"/>
                <a:gd name="T12" fmla="*/ 125 w 175"/>
                <a:gd name="T13" fmla="*/ 10130 h 10294"/>
                <a:gd name="T14" fmla="*/ 147 w 175"/>
                <a:gd name="T15" fmla="*/ 10163 h 10294"/>
                <a:gd name="T16" fmla="*/ 163 w 175"/>
                <a:gd name="T17" fmla="*/ 10206 h 10294"/>
                <a:gd name="T18" fmla="*/ 168 w 175"/>
                <a:gd name="T19" fmla="*/ 10250 h 10294"/>
                <a:gd name="T20" fmla="*/ 174 w 175"/>
                <a:gd name="T21" fmla="*/ 10293 h 10294"/>
                <a:gd name="T22" fmla="*/ 174 w 175"/>
                <a:gd name="T23" fmla="*/ 0 h 10294"/>
                <a:gd name="T24" fmla="*/ 0 w 175"/>
                <a:gd name="T25" fmla="*/ 0 h 10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0294">
                  <a:moveTo>
                    <a:pt x="0" y="0"/>
                  </a:moveTo>
                  <a:lnTo>
                    <a:pt x="0" y="10016"/>
                  </a:lnTo>
                  <a:lnTo>
                    <a:pt x="0" y="10016"/>
                  </a:lnTo>
                  <a:lnTo>
                    <a:pt x="38" y="10038"/>
                  </a:lnTo>
                  <a:lnTo>
                    <a:pt x="71" y="10065"/>
                  </a:lnTo>
                  <a:lnTo>
                    <a:pt x="98" y="10092"/>
                  </a:lnTo>
                  <a:lnTo>
                    <a:pt x="125" y="10130"/>
                  </a:lnTo>
                  <a:lnTo>
                    <a:pt x="147" y="10163"/>
                  </a:lnTo>
                  <a:lnTo>
                    <a:pt x="163" y="10206"/>
                  </a:lnTo>
                  <a:lnTo>
                    <a:pt x="168" y="10250"/>
                  </a:lnTo>
                  <a:lnTo>
                    <a:pt x="174" y="10293"/>
                  </a:lnTo>
                  <a:lnTo>
                    <a:pt x="174" y="0"/>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0" name="Freeform 17"/>
            <p:cNvSpPr>
              <a:spLocks noChangeArrowheads="1"/>
            </p:cNvSpPr>
            <p:nvPr/>
          </p:nvSpPr>
          <p:spPr bwMode="auto">
            <a:xfrm>
              <a:off x="11777663" y="587057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1" name="Freeform 18"/>
            <p:cNvSpPr>
              <a:spLocks noChangeArrowheads="1"/>
            </p:cNvSpPr>
            <p:nvPr/>
          </p:nvSpPr>
          <p:spPr bwMode="auto">
            <a:xfrm>
              <a:off x="11841163" y="5870575"/>
              <a:ext cx="92075" cy="107950"/>
            </a:xfrm>
            <a:custGeom>
              <a:avLst/>
              <a:gdLst>
                <a:gd name="T0" fmla="*/ 130 w 261"/>
                <a:gd name="T1" fmla="*/ 131 h 305"/>
                <a:gd name="T2" fmla="*/ 130 w 261"/>
                <a:gd name="T3" fmla="*/ 131 h 305"/>
                <a:gd name="T4" fmla="*/ 103 w 261"/>
                <a:gd name="T5" fmla="*/ 125 h 305"/>
                <a:gd name="T6" fmla="*/ 81 w 261"/>
                <a:gd name="T7" fmla="*/ 120 h 305"/>
                <a:gd name="T8" fmla="*/ 59 w 261"/>
                <a:gd name="T9" fmla="*/ 103 h 305"/>
                <a:gd name="T10" fmla="*/ 38 w 261"/>
                <a:gd name="T11" fmla="*/ 93 h 305"/>
                <a:gd name="T12" fmla="*/ 22 w 261"/>
                <a:gd name="T13" fmla="*/ 70 h 305"/>
                <a:gd name="T14" fmla="*/ 11 w 261"/>
                <a:gd name="T15" fmla="*/ 49 h 305"/>
                <a:gd name="T16" fmla="*/ 5 w 261"/>
                <a:gd name="T17" fmla="*/ 27 h 305"/>
                <a:gd name="T18" fmla="*/ 0 w 261"/>
                <a:gd name="T19" fmla="*/ 0 h 305"/>
                <a:gd name="T20" fmla="*/ 0 w 261"/>
                <a:gd name="T21" fmla="*/ 272 h 305"/>
                <a:gd name="T22" fmla="*/ 0 w 261"/>
                <a:gd name="T23" fmla="*/ 272 h 305"/>
                <a:gd name="T24" fmla="*/ 32 w 261"/>
                <a:gd name="T25" fmla="*/ 283 h 305"/>
                <a:gd name="T26" fmla="*/ 65 w 261"/>
                <a:gd name="T27" fmla="*/ 293 h 305"/>
                <a:gd name="T28" fmla="*/ 97 w 261"/>
                <a:gd name="T29" fmla="*/ 299 h 305"/>
                <a:gd name="T30" fmla="*/ 130 w 261"/>
                <a:gd name="T31" fmla="*/ 304 h 305"/>
                <a:gd name="T32" fmla="*/ 130 w 261"/>
                <a:gd name="T33" fmla="*/ 304 h 305"/>
                <a:gd name="T34" fmla="*/ 163 w 261"/>
                <a:gd name="T35" fmla="*/ 299 h 305"/>
                <a:gd name="T36" fmla="*/ 201 w 261"/>
                <a:gd name="T37" fmla="*/ 293 h 305"/>
                <a:gd name="T38" fmla="*/ 228 w 261"/>
                <a:gd name="T39" fmla="*/ 283 h 305"/>
                <a:gd name="T40" fmla="*/ 260 w 261"/>
                <a:gd name="T41" fmla="*/ 272 h 305"/>
                <a:gd name="T42" fmla="*/ 260 w 261"/>
                <a:gd name="T43" fmla="*/ 0 h 305"/>
                <a:gd name="T44" fmla="*/ 260 w 261"/>
                <a:gd name="T45" fmla="*/ 0 h 305"/>
                <a:gd name="T46" fmla="*/ 255 w 261"/>
                <a:gd name="T47" fmla="*/ 27 h 305"/>
                <a:gd name="T48" fmla="*/ 249 w 261"/>
                <a:gd name="T49" fmla="*/ 49 h 305"/>
                <a:gd name="T50" fmla="*/ 238 w 261"/>
                <a:gd name="T51" fmla="*/ 70 h 305"/>
                <a:gd name="T52" fmla="*/ 222 w 261"/>
                <a:gd name="T53" fmla="*/ 93 h 305"/>
                <a:gd name="T54" fmla="*/ 201 w 261"/>
                <a:gd name="T55" fmla="*/ 103 h 305"/>
                <a:gd name="T56" fmla="*/ 179 w 261"/>
                <a:gd name="T57" fmla="*/ 120 h 305"/>
                <a:gd name="T58" fmla="*/ 157 w 261"/>
                <a:gd name="T59" fmla="*/ 125 h 305"/>
                <a:gd name="T60" fmla="*/ 130 w 261"/>
                <a:gd name="T61" fmla="*/ 13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5">
                  <a:moveTo>
                    <a:pt x="130" y="131"/>
                  </a:moveTo>
                  <a:lnTo>
                    <a:pt x="130" y="131"/>
                  </a:lnTo>
                  <a:lnTo>
                    <a:pt x="103" y="125"/>
                  </a:lnTo>
                  <a:lnTo>
                    <a:pt x="81" y="120"/>
                  </a:lnTo>
                  <a:lnTo>
                    <a:pt x="59" y="103"/>
                  </a:lnTo>
                  <a:lnTo>
                    <a:pt x="38" y="93"/>
                  </a:lnTo>
                  <a:lnTo>
                    <a:pt x="22" y="70"/>
                  </a:lnTo>
                  <a:lnTo>
                    <a:pt x="11" y="49"/>
                  </a:lnTo>
                  <a:lnTo>
                    <a:pt x="5" y="27"/>
                  </a:lnTo>
                  <a:lnTo>
                    <a:pt x="0" y="0"/>
                  </a:lnTo>
                  <a:lnTo>
                    <a:pt x="0" y="272"/>
                  </a:lnTo>
                  <a:lnTo>
                    <a:pt x="0" y="272"/>
                  </a:lnTo>
                  <a:lnTo>
                    <a:pt x="32" y="283"/>
                  </a:lnTo>
                  <a:lnTo>
                    <a:pt x="65" y="293"/>
                  </a:lnTo>
                  <a:lnTo>
                    <a:pt x="97" y="299"/>
                  </a:lnTo>
                  <a:lnTo>
                    <a:pt x="130" y="304"/>
                  </a:lnTo>
                  <a:lnTo>
                    <a:pt x="130" y="304"/>
                  </a:lnTo>
                  <a:lnTo>
                    <a:pt x="163" y="299"/>
                  </a:lnTo>
                  <a:lnTo>
                    <a:pt x="201" y="293"/>
                  </a:lnTo>
                  <a:lnTo>
                    <a:pt x="228" y="283"/>
                  </a:lnTo>
                  <a:lnTo>
                    <a:pt x="260" y="272"/>
                  </a:lnTo>
                  <a:lnTo>
                    <a:pt x="260" y="0"/>
                  </a:lnTo>
                  <a:lnTo>
                    <a:pt x="260" y="0"/>
                  </a:lnTo>
                  <a:lnTo>
                    <a:pt x="255" y="27"/>
                  </a:lnTo>
                  <a:lnTo>
                    <a:pt x="249" y="49"/>
                  </a:lnTo>
                  <a:lnTo>
                    <a:pt x="238" y="70"/>
                  </a:lnTo>
                  <a:lnTo>
                    <a:pt x="222" y="93"/>
                  </a:lnTo>
                  <a:lnTo>
                    <a:pt x="201" y="103"/>
                  </a:lnTo>
                  <a:lnTo>
                    <a:pt x="179" y="120"/>
                  </a:lnTo>
                  <a:lnTo>
                    <a:pt x="157" y="125"/>
                  </a:lnTo>
                  <a:lnTo>
                    <a:pt x="130" y="131"/>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2" name="Freeform 19"/>
            <p:cNvSpPr>
              <a:spLocks noChangeArrowheads="1"/>
            </p:cNvSpPr>
            <p:nvPr/>
          </p:nvSpPr>
          <p:spPr bwMode="auto">
            <a:xfrm>
              <a:off x="11841163" y="5761038"/>
              <a:ext cx="92075" cy="107950"/>
            </a:xfrm>
            <a:custGeom>
              <a:avLst/>
              <a:gdLst>
                <a:gd name="T0" fmla="*/ 130 w 261"/>
                <a:gd name="T1" fmla="*/ 174 h 305"/>
                <a:gd name="T2" fmla="*/ 130 w 261"/>
                <a:gd name="T3" fmla="*/ 174 h 305"/>
                <a:gd name="T4" fmla="*/ 157 w 261"/>
                <a:gd name="T5" fmla="*/ 174 h 305"/>
                <a:gd name="T6" fmla="*/ 179 w 261"/>
                <a:gd name="T7" fmla="*/ 185 h 305"/>
                <a:gd name="T8" fmla="*/ 201 w 261"/>
                <a:gd name="T9" fmla="*/ 195 h 305"/>
                <a:gd name="T10" fmla="*/ 222 w 261"/>
                <a:gd name="T11" fmla="*/ 212 h 305"/>
                <a:gd name="T12" fmla="*/ 238 w 261"/>
                <a:gd name="T13" fmla="*/ 228 h 305"/>
                <a:gd name="T14" fmla="*/ 249 w 261"/>
                <a:gd name="T15" fmla="*/ 250 h 305"/>
                <a:gd name="T16" fmla="*/ 255 w 261"/>
                <a:gd name="T17" fmla="*/ 277 h 305"/>
                <a:gd name="T18" fmla="*/ 260 w 261"/>
                <a:gd name="T19" fmla="*/ 304 h 305"/>
                <a:gd name="T20" fmla="*/ 260 w 261"/>
                <a:gd name="T21" fmla="*/ 27 h 305"/>
                <a:gd name="T22" fmla="*/ 260 w 261"/>
                <a:gd name="T23" fmla="*/ 27 h 305"/>
                <a:gd name="T24" fmla="*/ 228 w 261"/>
                <a:gd name="T25" fmla="*/ 16 h 305"/>
                <a:gd name="T26" fmla="*/ 201 w 261"/>
                <a:gd name="T27" fmla="*/ 6 h 305"/>
                <a:gd name="T28" fmla="*/ 163 w 261"/>
                <a:gd name="T29" fmla="*/ 0 h 305"/>
                <a:gd name="T30" fmla="*/ 130 w 261"/>
                <a:gd name="T31" fmla="*/ 0 h 305"/>
                <a:gd name="T32" fmla="*/ 130 w 261"/>
                <a:gd name="T33" fmla="*/ 0 h 305"/>
                <a:gd name="T34" fmla="*/ 97 w 261"/>
                <a:gd name="T35" fmla="*/ 0 h 305"/>
                <a:gd name="T36" fmla="*/ 65 w 261"/>
                <a:gd name="T37" fmla="*/ 6 h 305"/>
                <a:gd name="T38" fmla="*/ 32 w 261"/>
                <a:gd name="T39" fmla="*/ 16 h 305"/>
                <a:gd name="T40" fmla="*/ 0 w 261"/>
                <a:gd name="T41" fmla="*/ 27 h 305"/>
                <a:gd name="T42" fmla="*/ 0 w 261"/>
                <a:gd name="T43" fmla="*/ 304 h 305"/>
                <a:gd name="T44" fmla="*/ 0 w 261"/>
                <a:gd name="T45" fmla="*/ 304 h 305"/>
                <a:gd name="T46" fmla="*/ 5 w 261"/>
                <a:gd name="T47" fmla="*/ 277 h 305"/>
                <a:gd name="T48" fmla="*/ 11 w 261"/>
                <a:gd name="T49" fmla="*/ 250 h 305"/>
                <a:gd name="T50" fmla="*/ 22 w 261"/>
                <a:gd name="T51" fmla="*/ 228 h 305"/>
                <a:gd name="T52" fmla="*/ 38 w 261"/>
                <a:gd name="T53" fmla="*/ 212 h 305"/>
                <a:gd name="T54" fmla="*/ 59 w 261"/>
                <a:gd name="T55" fmla="*/ 195 h 305"/>
                <a:gd name="T56" fmla="*/ 81 w 261"/>
                <a:gd name="T57" fmla="*/ 185 h 305"/>
                <a:gd name="T58" fmla="*/ 103 w 261"/>
                <a:gd name="T59" fmla="*/ 174 h 305"/>
                <a:gd name="T60" fmla="*/ 130 w 261"/>
                <a:gd name="T61" fmla="*/ 17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5">
                  <a:moveTo>
                    <a:pt x="130" y="174"/>
                  </a:moveTo>
                  <a:lnTo>
                    <a:pt x="130" y="174"/>
                  </a:lnTo>
                  <a:lnTo>
                    <a:pt x="157" y="174"/>
                  </a:lnTo>
                  <a:lnTo>
                    <a:pt x="179" y="185"/>
                  </a:lnTo>
                  <a:lnTo>
                    <a:pt x="201" y="195"/>
                  </a:lnTo>
                  <a:lnTo>
                    <a:pt x="222" y="212"/>
                  </a:lnTo>
                  <a:lnTo>
                    <a:pt x="238" y="228"/>
                  </a:lnTo>
                  <a:lnTo>
                    <a:pt x="249" y="250"/>
                  </a:lnTo>
                  <a:lnTo>
                    <a:pt x="255" y="277"/>
                  </a:lnTo>
                  <a:lnTo>
                    <a:pt x="260" y="304"/>
                  </a:lnTo>
                  <a:lnTo>
                    <a:pt x="260" y="27"/>
                  </a:lnTo>
                  <a:lnTo>
                    <a:pt x="260" y="27"/>
                  </a:lnTo>
                  <a:lnTo>
                    <a:pt x="228" y="16"/>
                  </a:lnTo>
                  <a:lnTo>
                    <a:pt x="201" y="6"/>
                  </a:lnTo>
                  <a:lnTo>
                    <a:pt x="163" y="0"/>
                  </a:lnTo>
                  <a:lnTo>
                    <a:pt x="130" y="0"/>
                  </a:lnTo>
                  <a:lnTo>
                    <a:pt x="130" y="0"/>
                  </a:lnTo>
                  <a:lnTo>
                    <a:pt x="97" y="0"/>
                  </a:lnTo>
                  <a:lnTo>
                    <a:pt x="65" y="6"/>
                  </a:lnTo>
                  <a:lnTo>
                    <a:pt x="32" y="16"/>
                  </a:lnTo>
                  <a:lnTo>
                    <a:pt x="0" y="27"/>
                  </a:lnTo>
                  <a:lnTo>
                    <a:pt x="0" y="304"/>
                  </a:lnTo>
                  <a:lnTo>
                    <a:pt x="0" y="304"/>
                  </a:lnTo>
                  <a:lnTo>
                    <a:pt x="5" y="277"/>
                  </a:lnTo>
                  <a:lnTo>
                    <a:pt x="11" y="250"/>
                  </a:lnTo>
                  <a:lnTo>
                    <a:pt x="22" y="228"/>
                  </a:lnTo>
                  <a:lnTo>
                    <a:pt x="38" y="212"/>
                  </a:lnTo>
                  <a:lnTo>
                    <a:pt x="59" y="195"/>
                  </a:lnTo>
                  <a:lnTo>
                    <a:pt x="81" y="185"/>
                  </a:lnTo>
                  <a:lnTo>
                    <a:pt x="103" y="174"/>
                  </a:lnTo>
                  <a:lnTo>
                    <a:pt x="130" y="174"/>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3" name="Freeform 20"/>
            <p:cNvSpPr>
              <a:spLocks noChangeArrowheads="1"/>
            </p:cNvSpPr>
            <p:nvPr/>
          </p:nvSpPr>
          <p:spPr bwMode="auto">
            <a:xfrm>
              <a:off x="11777663" y="5770563"/>
              <a:ext cx="61913" cy="196850"/>
            </a:xfrm>
            <a:custGeom>
              <a:avLst/>
              <a:gdLst>
                <a:gd name="T0" fmla="*/ 174 w 175"/>
                <a:gd name="T1" fmla="*/ 277 h 550"/>
                <a:gd name="T2" fmla="*/ 174 w 175"/>
                <a:gd name="T3" fmla="*/ 277 h 550"/>
                <a:gd name="T4" fmla="*/ 174 w 175"/>
                <a:gd name="T5" fmla="*/ 277 h 550"/>
                <a:gd name="T6" fmla="*/ 174 w 175"/>
                <a:gd name="T7" fmla="*/ 0 h 550"/>
                <a:gd name="T8" fmla="*/ 174 w 175"/>
                <a:gd name="T9" fmla="*/ 0 h 550"/>
                <a:gd name="T10" fmla="*/ 136 w 175"/>
                <a:gd name="T11" fmla="*/ 22 h 550"/>
                <a:gd name="T12" fmla="*/ 103 w 175"/>
                <a:gd name="T13" fmla="*/ 49 h 550"/>
                <a:gd name="T14" fmla="*/ 76 w 175"/>
                <a:gd name="T15" fmla="*/ 76 h 550"/>
                <a:gd name="T16" fmla="*/ 49 w 175"/>
                <a:gd name="T17" fmla="*/ 109 h 550"/>
                <a:gd name="T18" fmla="*/ 27 w 175"/>
                <a:gd name="T19" fmla="*/ 147 h 550"/>
                <a:gd name="T20" fmla="*/ 16 w 175"/>
                <a:gd name="T21" fmla="*/ 190 h 550"/>
                <a:gd name="T22" fmla="*/ 6 w 175"/>
                <a:gd name="T23" fmla="*/ 228 h 550"/>
                <a:gd name="T24" fmla="*/ 0 w 175"/>
                <a:gd name="T25" fmla="*/ 277 h 550"/>
                <a:gd name="T26" fmla="*/ 0 w 175"/>
                <a:gd name="T27" fmla="*/ 277 h 550"/>
                <a:gd name="T28" fmla="*/ 0 w 175"/>
                <a:gd name="T29" fmla="*/ 277 h 550"/>
                <a:gd name="T30" fmla="*/ 6 w 175"/>
                <a:gd name="T31" fmla="*/ 320 h 550"/>
                <a:gd name="T32" fmla="*/ 16 w 175"/>
                <a:gd name="T33" fmla="*/ 364 h 550"/>
                <a:gd name="T34" fmla="*/ 27 w 175"/>
                <a:gd name="T35" fmla="*/ 402 h 550"/>
                <a:gd name="T36" fmla="*/ 49 w 175"/>
                <a:gd name="T37" fmla="*/ 440 h 550"/>
                <a:gd name="T38" fmla="*/ 76 w 175"/>
                <a:gd name="T39" fmla="*/ 472 h 550"/>
                <a:gd name="T40" fmla="*/ 103 w 175"/>
                <a:gd name="T41" fmla="*/ 505 h 550"/>
                <a:gd name="T42" fmla="*/ 136 w 175"/>
                <a:gd name="T43" fmla="*/ 527 h 550"/>
                <a:gd name="T44" fmla="*/ 174 w 175"/>
                <a:gd name="T45" fmla="*/ 549 h 550"/>
                <a:gd name="T46" fmla="*/ 174 w 175"/>
                <a:gd name="T47" fmla="*/ 27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 h="550">
                  <a:moveTo>
                    <a:pt x="174" y="277"/>
                  </a:moveTo>
                  <a:lnTo>
                    <a:pt x="174" y="277"/>
                  </a:lnTo>
                  <a:lnTo>
                    <a:pt x="174" y="277"/>
                  </a:lnTo>
                  <a:lnTo>
                    <a:pt x="174" y="0"/>
                  </a:lnTo>
                  <a:lnTo>
                    <a:pt x="174" y="0"/>
                  </a:lnTo>
                  <a:lnTo>
                    <a:pt x="136" y="22"/>
                  </a:lnTo>
                  <a:lnTo>
                    <a:pt x="103" y="49"/>
                  </a:lnTo>
                  <a:lnTo>
                    <a:pt x="76" y="76"/>
                  </a:lnTo>
                  <a:lnTo>
                    <a:pt x="49" y="109"/>
                  </a:lnTo>
                  <a:lnTo>
                    <a:pt x="27" y="147"/>
                  </a:lnTo>
                  <a:lnTo>
                    <a:pt x="16" y="190"/>
                  </a:lnTo>
                  <a:lnTo>
                    <a:pt x="6" y="228"/>
                  </a:lnTo>
                  <a:lnTo>
                    <a:pt x="0" y="277"/>
                  </a:lnTo>
                  <a:lnTo>
                    <a:pt x="0" y="277"/>
                  </a:lnTo>
                  <a:lnTo>
                    <a:pt x="0" y="277"/>
                  </a:lnTo>
                  <a:lnTo>
                    <a:pt x="6" y="320"/>
                  </a:lnTo>
                  <a:lnTo>
                    <a:pt x="16" y="364"/>
                  </a:lnTo>
                  <a:lnTo>
                    <a:pt x="27" y="402"/>
                  </a:lnTo>
                  <a:lnTo>
                    <a:pt x="49" y="440"/>
                  </a:lnTo>
                  <a:lnTo>
                    <a:pt x="76" y="472"/>
                  </a:lnTo>
                  <a:lnTo>
                    <a:pt x="103" y="505"/>
                  </a:lnTo>
                  <a:lnTo>
                    <a:pt x="136" y="527"/>
                  </a:lnTo>
                  <a:lnTo>
                    <a:pt x="174" y="549"/>
                  </a:lnTo>
                  <a:lnTo>
                    <a:pt x="174" y="27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4" name="Freeform 21"/>
            <p:cNvSpPr>
              <a:spLocks noChangeArrowheads="1"/>
            </p:cNvSpPr>
            <p:nvPr/>
          </p:nvSpPr>
          <p:spPr bwMode="auto">
            <a:xfrm>
              <a:off x="11934825" y="5770563"/>
              <a:ext cx="61913" cy="196850"/>
            </a:xfrm>
            <a:custGeom>
              <a:avLst/>
              <a:gdLst>
                <a:gd name="T0" fmla="*/ 0 w 175"/>
                <a:gd name="T1" fmla="*/ 0 h 550"/>
                <a:gd name="T2" fmla="*/ 0 w 175"/>
                <a:gd name="T3" fmla="*/ 277 h 550"/>
                <a:gd name="T4" fmla="*/ 0 w 175"/>
                <a:gd name="T5" fmla="*/ 549 h 550"/>
                <a:gd name="T6" fmla="*/ 0 w 175"/>
                <a:gd name="T7" fmla="*/ 549 h 550"/>
                <a:gd name="T8" fmla="*/ 38 w 175"/>
                <a:gd name="T9" fmla="*/ 527 h 550"/>
                <a:gd name="T10" fmla="*/ 71 w 175"/>
                <a:gd name="T11" fmla="*/ 505 h 550"/>
                <a:gd name="T12" fmla="*/ 98 w 175"/>
                <a:gd name="T13" fmla="*/ 472 h 550"/>
                <a:gd name="T14" fmla="*/ 125 w 175"/>
                <a:gd name="T15" fmla="*/ 440 h 550"/>
                <a:gd name="T16" fmla="*/ 147 w 175"/>
                <a:gd name="T17" fmla="*/ 402 h 550"/>
                <a:gd name="T18" fmla="*/ 163 w 175"/>
                <a:gd name="T19" fmla="*/ 364 h 550"/>
                <a:gd name="T20" fmla="*/ 168 w 175"/>
                <a:gd name="T21" fmla="*/ 320 h 550"/>
                <a:gd name="T22" fmla="*/ 174 w 175"/>
                <a:gd name="T23" fmla="*/ 277 h 550"/>
                <a:gd name="T24" fmla="*/ 174 w 175"/>
                <a:gd name="T25" fmla="*/ 277 h 550"/>
                <a:gd name="T26" fmla="*/ 168 w 175"/>
                <a:gd name="T27" fmla="*/ 234 h 550"/>
                <a:gd name="T28" fmla="*/ 163 w 175"/>
                <a:gd name="T29" fmla="*/ 190 h 550"/>
                <a:gd name="T30" fmla="*/ 147 w 175"/>
                <a:gd name="T31" fmla="*/ 147 h 550"/>
                <a:gd name="T32" fmla="*/ 125 w 175"/>
                <a:gd name="T33" fmla="*/ 114 h 550"/>
                <a:gd name="T34" fmla="*/ 98 w 175"/>
                <a:gd name="T35" fmla="*/ 76 h 550"/>
                <a:gd name="T36" fmla="*/ 71 w 175"/>
                <a:gd name="T37" fmla="*/ 49 h 550"/>
                <a:gd name="T38" fmla="*/ 38 w 175"/>
                <a:gd name="T39" fmla="*/ 22 h 550"/>
                <a:gd name="T40" fmla="*/ 0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0" y="0"/>
                  </a:moveTo>
                  <a:lnTo>
                    <a:pt x="0" y="277"/>
                  </a:lnTo>
                  <a:lnTo>
                    <a:pt x="0" y="549"/>
                  </a:lnTo>
                  <a:lnTo>
                    <a:pt x="0" y="549"/>
                  </a:lnTo>
                  <a:lnTo>
                    <a:pt x="38" y="527"/>
                  </a:lnTo>
                  <a:lnTo>
                    <a:pt x="71" y="505"/>
                  </a:lnTo>
                  <a:lnTo>
                    <a:pt x="98" y="472"/>
                  </a:lnTo>
                  <a:lnTo>
                    <a:pt x="125" y="440"/>
                  </a:lnTo>
                  <a:lnTo>
                    <a:pt x="147" y="402"/>
                  </a:lnTo>
                  <a:lnTo>
                    <a:pt x="163" y="364"/>
                  </a:lnTo>
                  <a:lnTo>
                    <a:pt x="168" y="320"/>
                  </a:lnTo>
                  <a:lnTo>
                    <a:pt x="174" y="277"/>
                  </a:lnTo>
                  <a:lnTo>
                    <a:pt x="174" y="277"/>
                  </a:lnTo>
                  <a:lnTo>
                    <a:pt x="168" y="234"/>
                  </a:lnTo>
                  <a:lnTo>
                    <a:pt x="163" y="190"/>
                  </a:lnTo>
                  <a:lnTo>
                    <a:pt x="147" y="147"/>
                  </a:lnTo>
                  <a:lnTo>
                    <a:pt x="125" y="114"/>
                  </a:lnTo>
                  <a:lnTo>
                    <a:pt x="98" y="76"/>
                  </a:lnTo>
                  <a:lnTo>
                    <a:pt x="71" y="49"/>
                  </a:lnTo>
                  <a:lnTo>
                    <a:pt x="38" y="22"/>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5" name="Freeform 22"/>
            <p:cNvSpPr>
              <a:spLocks noChangeArrowheads="1"/>
            </p:cNvSpPr>
            <p:nvPr/>
          </p:nvSpPr>
          <p:spPr bwMode="auto">
            <a:xfrm>
              <a:off x="10906125" y="583247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6" name="Freeform 23"/>
            <p:cNvSpPr>
              <a:spLocks noChangeArrowheads="1"/>
            </p:cNvSpPr>
            <p:nvPr/>
          </p:nvSpPr>
          <p:spPr bwMode="auto">
            <a:xfrm>
              <a:off x="10844213" y="5832475"/>
              <a:ext cx="61913" cy="190500"/>
            </a:xfrm>
            <a:custGeom>
              <a:avLst/>
              <a:gdLst>
                <a:gd name="T0" fmla="*/ 0 w 175"/>
                <a:gd name="T1" fmla="*/ 0 h 533"/>
                <a:gd name="T2" fmla="*/ 0 w 175"/>
                <a:gd name="T3" fmla="*/ 532 h 533"/>
                <a:gd name="T4" fmla="*/ 174 w 175"/>
                <a:gd name="T5" fmla="*/ 532 h 533"/>
                <a:gd name="T6" fmla="*/ 174 w 175"/>
                <a:gd name="T7" fmla="*/ 277 h 533"/>
                <a:gd name="T8" fmla="*/ 174 w 175"/>
                <a:gd name="T9" fmla="*/ 277 h 533"/>
                <a:gd name="T10" fmla="*/ 136 w 175"/>
                <a:gd name="T11" fmla="*/ 255 h 533"/>
                <a:gd name="T12" fmla="*/ 103 w 175"/>
                <a:gd name="T13" fmla="*/ 228 h 533"/>
                <a:gd name="T14" fmla="*/ 76 w 175"/>
                <a:gd name="T15" fmla="*/ 201 h 533"/>
                <a:gd name="T16" fmla="*/ 49 w 175"/>
                <a:gd name="T17" fmla="*/ 163 h 533"/>
                <a:gd name="T18" fmla="*/ 27 w 175"/>
                <a:gd name="T19" fmla="*/ 130 h 533"/>
                <a:gd name="T20" fmla="*/ 16 w 175"/>
                <a:gd name="T21" fmla="*/ 87 h 533"/>
                <a:gd name="T22" fmla="*/ 5 w 175"/>
                <a:gd name="T23" fmla="*/ 49 h 533"/>
                <a:gd name="T24" fmla="*/ 0 w 175"/>
                <a:gd name="T2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3">
                  <a:moveTo>
                    <a:pt x="0" y="0"/>
                  </a:moveTo>
                  <a:lnTo>
                    <a:pt x="0" y="532"/>
                  </a:lnTo>
                  <a:lnTo>
                    <a:pt x="174" y="532"/>
                  </a:lnTo>
                  <a:lnTo>
                    <a:pt x="174" y="277"/>
                  </a:lnTo>
                  <a:lnTo>
                    <a:pt x="174" y="277"/>
                  </a:lnTo>
                  <a:lnTo>
                    <a:pt x="136" y="255"/>
                  </a:lnTo>
                  <a:lnTo>
                    <a:pt x="103" y="228"/>
                  </a:lnTo>
                  <a:lnTo>
                    <a:pt x="76" y="201"/>
                  </a:lnTo>
                  <a:lnTo>
                    <a:pt x="49" y="163"/>
                  </a:lnTo>
                  <a:lnTo>
                    <a:pt x="27" y="130"/>
                  </a:lnTo>
                  <a:lnTo>
                    <a:pt x="16" y="87"/>
                  </a:lnTo>
                  <a:lnTo>
                    <a:pt x="5" y="49"/>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7" name="Freeform 24"/>
            <p:cNvSpPr>
              <a:spLocks noChangeArrowheads="1"/>
            </p:cNvSpPr>
            <p:nvPr/>
          </p:nvSpPr>
          <p:spPr bwMode="auto">
            <a:xfrm>
              <a:off x="10844213" y="3382963"/>
              <a:ext cx="61913" cy="2449512"/>
            </a:xfrm>
            <a:custGeom>
              <a:avLst/>
              <a:gdLst>
                <a:gd name="T0" fmla="*/ 174 w 175"/>
                <a:gd name="T1" fmla="*/ 6535 h 6808"/>
                <a:gd name="T2" fmla="*/ 174 w 175"/>
                <a:gd name="T3" fmla="*/ 0 h 6808"/>
                <a:gd name="T4" fmla="*/ 0 w 175"/>
                <a:gd name="T5" fmla="*/ 0 h 6808"/>
                <a:gd name="T6" fmla="*/ 0 w 175"/>
                <a:gd name="T7" fmla="*/ 6807 h 6808"/>
                <a:gd name="T8" fmla="*/ 0 w 175"/>
                <a:gd name="T9" fmla="*/ 6807 h 6808"/>
                <a:gd name="T10" fmla="*/ 5 w 175"/>
                <a:gd name="T11" fmla="*/ 6764 h 6808"/>
                <a:gd name="T12" fmla="*/ 16 w 175"/>
                <a:gd name="T13" fmla="*/ 6720 h 6808"/>
                <a:gd name="T14" fmla="*/ 27 w 175"/>
                <a:gd name="T15" fmla="*/ 6682 h 6808"/>
                <a:gd name="T16" fmla="*/ 49 w 175"/>
                <a:gd name="T17" fmla="*/ 6644 h 6808"/>
                <a:gd name="T18" fmla="*/ 76 w 175"/>
                <a:gd name="T19" fmla="*/ 6612 h 6808"/>
                <a:gd name="T20" fmla="*/ 103 w 175"/>
                <a:gd name="T21" fmla="*/ 6579 h 6808"/>
                <a:gd name="T22" fmla="*/ 136 w 175"/>
                <a:gd name="T23" fmla="*/ 6557 h 6808"/>
                <a:gd name="T24" fmla="*/ 174 w 175"/>
                <a:gd name="T25" fmla="*/ 6535 h 6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6808">
                  <a:moveTo>
                    <a:pt x="174" y="6535"/>
                  </a:moveTo>
                  <a:lnTo>
                    <a:pt x="174" y="0"/>
                  </a:lnTo>
                  <a:lnTo>
                    <a:pt x="0" y="0"/>
                  </a:lnTo>
                  <a:lnTo>
                    <a:pt x="0" y="6807"/>
                  </a:lnTo>
                  <a:lnTo>
                    <a:pt x="0" y="6807"/>
                  </a:lnTo>
                  <a:lnTo>
                    <a:pt x="5" y="6764"/>
                  </a:lnTo>
                  <a:lnTo>
                    <a:pt x="16" y="6720"/>
                  </a:lnTo>
                  <a:lnTo>
                    <a:pt x="27" y="6682"/>
                  </a:lnTo>
                  <a:lnTo>
                    <a:pt x="49" y="6644"/>
                  </a:lnTo>
                  <a:lnTo>
                    <a:pt x="76" y="6612"/>
                  </a:lnTo>
                  <a:lnTo>
                    <a:pt x="103" y="6579"/>
                  </a:lnTo>
                  <a:lnTo>
                    <a:pt x="136" y="6557"/>
                  </a:lnTo>
                  <a:lnTo>
                    <a:pt x="174" y="6535"/>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8" name="Freeform 25"/>
            <p:cNvSpPr>
              <a:spLocks noChangeArrowheads="1"/>
            </p:cNvSpPr>
            <p:nvPr/>
          </p:nvSpPr>
          <p:spPr bwMode="auto">
            <a:xfrm>
              <a:off x="10999788" y="5832475"/>
              <a:ext cx="61913" cy="269875"/>
            </a:xfrm>
            <a:custGeom>
              <a:avLst/>
              <a:gdLst>
                <a:gd name="T0" fmla="*/ 0 w 175"/>
                <a:gd name="T1" fmla="*/ 277 h 756"/>
                <a:gd name="T2" fmla="*/ 0 w 175"/>
                <a:gd name="T3" fmla="*/ 755 h 756"/>
                <a:gd name="T4" fmla="*/ 174 w 175"/>
                <a:gd name="T5" fmla="*/ 755 h 756"/>
                <a:gd name="T6" fmla="*/ 174 w 175"/>
                <a:gd name="T7" fmla="*/ 0 h 756"/>
                <a:gd name="T8" fmla="*/ 174 w 175"/>
                <a:gd name="T9" fmla="*/ 0 h 756"/>
                <a:gd name="T10" fmla="*/ 169 w 175"/>
                <a:gd name="T11" fmla="*/ 60 h 756"/>
                <a:gd name="T12" fmla="*/ 152 w 175"/>
                <a:gd name="T13" fmla="*/ 119 h 756"/>
                <a:gd name="T14" fmla="*/ 120 w 175"/>
                <a:gd name="T15" fmla="*/ 169 h 756"/>
                <a:gd name="T16" fmla="*/ 81 w 175"/>
                <a:gd name="T17" fmla="*/ 217 h 756"/>
                <a:gd name="T18" fmla="*/ 81 w 175"/>
                <a:gd name="T19" fmla="*/ 217 h 756"/>
                <a:gd name="T20" fmla="*/ 44 w 175"/>
                <a:gd name="T21" fmla="*/ 250 h 756"/>
                <a:gd name="T22" fmla="*/ 0 w 175"/>
                <a:gd name="T23" fmla="*/ 2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756">
                  <a:moveTo>
                    <a:pt x="0" y="277"/>
                  </a:moveTo>
                  <a:lnTo>
                    <a:pt x="0" y="755"/>
                  </a:lnTo>
                  <a:lnTo>
                    <a:pt x="174" y="755"/>
                  </a:lnTo>
                  <a:lnTo>
                    <a:pt x="174" y="0"/>
                  </a:lnTo>
                  <a:lnTo>
                    <a:pt x="174" y="0"/>
                  </a:lnTo>
                  <a:lnTo>
                    <a:pt x="169" y="60"/>
                  </a:lnTo>
                  <a:lnTo>
                    <a:pt x="152" y="119"/>
                  </a:lnTo>
                  <a:lnTo>
                    <a:pt x="120" y="169"/>
                  </a:lnTo>
                  <a:lnTo>
                    <a:pt x="81" y="217"/>
                  </a:lnTo>
                  <a:lnTo>
                    <a:pt x="81" y="217"/>
                  </a:lnTo>
                  <a:lnTo>
                    <a:pt x="44" y="250"/>
                  </a:lnTo>
                  <a:lnTo>
                    <a:pt x="0" y="27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49" name="Freeform 26"/>
            <p:cNvSpPr>
              <a:spLocks noChangeArrowheads="1"/>
            </p:cNvSpPr>
            <p:nvPr/>
          </p:nvSpPr>
          <p:spPr bwMode="auto">
            <a:xfrm>
              <a:off x="10999788" y="5634038"/>
              <a:ext cx="61913" cy="198437"/>
            </a:xfrm>
            <a:custGeom>
              <a:avLst/>
              <a:gdLst>
                <a:gd name="T0" fmla="*/ 0 w 175"/>
                <a:gd name="T1" fmla="*/ 0 h 555"/>
                <a:gd name="T2" fmla="*/ 0 w 175"/>
                <a:gd name="T3" fmla="*/ 282 h 555"/>
                <a:gd name="T4" fmla="*/ 0 w 175"/>
                <a:gd name="T5" fmla="*/ 282 h 555"/>
                <a:gd name="T6" fmla="*/ 44 w 175"/>
                <a:gd name="T7" fmla="*/ 304 h 555"/>
                <a:gd name="T8" fmla="*/ 81 w 175"/>
                <a:gd name="T9" fmla="*/ 342 h 555"/>
                <a:gd name="T10" fmla="*/ 81 w 175"/>
                <a:gd name="T11" fmla="*/ 342 h 555"/>
                <a:gd name="T12" fmla="*/ 125 w 175"/>
                <a:gd name="T13" fmla="*/ 386 h 555"/>
                <a:gd name="T14" fmla="*/ 152 w 175"/>
                <a:gd name="T15" fmla="*/ 440 h 555"/>
                <a:gd name="T16" fmla="*/ 169 w 175"/>
                <a:gd name="T17" fmla="*/ 494 h 555"/>
                <a:gd name="T18" fmla="*/ 174 w 175"/>
                <a:gd name="T19" fmla="*/ 554 h 555"/>
                <a:gd name="T20" fmla="*/ 174 w 175"/>
                <a:gd name="T21" fmla="*/ 0 h 555"/>
                <a:gd name="T22" fmla="*/ 0 w 175"/>
                <a:gd name="T23"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555">
                  <a:moveTo>
                    <a:pt x="0" y="0"/>
                  </a:moveTo>
                  <a:lnTo>
                    <a:pt x="0" y="282"/>
                  </a:lnTo>
                  <a:lnTo>
                    <a:pt x="0" y="282"/>
                  </a:lnTo>
                  <a:lnTo>
                    <a:pt x="44" y="304"/>
                  </a:lnTo>
                  <a:lnTo>
                    <a:pt x="81" y="342"/>
                  </a:lnTo>
                  <a:lnTo>
                    <a:pt x="81" y="342"/>
                  </a:lnTo>
                  <a:lnTo>
                    <a:pt x="125" y="386"/>
                  </a:lnTo>
                  <a:lnTo>
                    <a:pt x="152" y="440"/>
                  </a:lnTo>
                  <a:lnTo>
                    <a:pt x="169" y="494"/>
                  </a:lnTo>
                  <a:lnTo>
                    <a:pt x="174" y="554"/>
                  </a:lnTo>
                  <a:lnTo>
                    <a:pt x="174" y="0"/>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50" name="Freeform 27"/>
            <p:cNvSpPr>
              <a:spLocks noChangeArrowheads="1"/>
            </p:cNvSpPr>
            <p:nvPr/>
          </p:nvSpPr>
          <p:spPr bwMode="auto">
            <a:xfrm>
              <a:off x="10906125" y="5722938"/>
              <a:ext cx="92075" cy="107950"/>
            </a:xfrm>
            <a:custGeom>
              <a:avLst/>
              <a:gdLst>
                <a:gd name="T0" fmla="*/ 130 w 261"/>
                <a:gd name="T1" fmla="*/ 173 h 305"/>
                <a:gd name="T2" fmla="*/ 130 w 261"/>
                <a:gd name="T3" fmla="*/ 173 h 305"/>
                <a:gd name="T4" fmla="*/ 157 w 261"/>
                <a:gd name="T5" fmla="*/ 179 h 305"/>
                <a:gd name="T6" fmla="*/ 179 w 261"/>
                <a:gd name="T7" fmla="*/ 184 h 305"/>
                <a:gd name="T8" fmla="*/ 201 w 261"/>
                <a:gd name="T9" fmla="*/ 195 h 305"/>
                <a:gd name="T10" fmla="*/ 222 w 261"/>
                <a:gd name="T11" fmla="*/ 211 h 305"/>
                <a:gd name="T12" fmla="*/ 222 w 261"/>
                <a:gd name="T13" fmla="*/ 211 h 305"/>
                <a:gd name="T14" fmla="*/ 239 w 261"/>
                <a:gd name="T15" fmla="*/ 233 h 305"/>
                <a:gd name="T16" fmla="*/ 249 w 261"/>
                <a:gd name="T17" fmla="*/ 255 h 305"/>
                <a:gd name="T18" fmla="*/ 255 w 261"/>
                <a:gd name="T19" fmla="*/ 277 h 305"/>
                <a:gd name="T20" fmla="*/ 260 w 261"/>
                <a:gd name="T21" fmla="*/ 304 h 305"/>
                <a:gd name="T22" fmla="*/ 260 w 261"/>
                <a:gd name="T23" fmla="*/ 32 h 305"/>
                <a:gd name="T24" fmla="*/ 260 w 261"/>
                <a:gd name="T25" fmla="*/ 32 h 305"/>
                <a:gd name="T26" fmla="*/ 228 w 261"/>
                <a:gd name="T27" fmla="*/ 16 h 305"/>
                <a:gd name="T28" fmla="*/ 195 w 261"/>
                <a:gd name="T29" fmla="*/ 11 h 305"/>
                <a:gd name="T30" fmla="*/ 162 w 261"/>
                <a:gd name="T31" fmla="*/ 5 h 305"/>
                <a:gd name="T32" fmla="*/ 130 w 261"/>
                <a:gd name="T33" fmla="*/ 0 h 305"/>
                <a:gd name="T34" fmla="*/ 130 w 261"/>
                <a:gd name="T35" fmla="*/ 0 h 305"/>
                <a:gd name="T36" fmla="*/ 97 w 261"/>
                <a:gd name="T37" fmla="*/ 5 h 305"/>
                <a:gd name="T38" fmla="*/ 65 w 261"/>
                <a:gd name="T39" fmla="*/ 11 h 305"/>
                <a:gd name="T40" fmla="*/ 33 w 261"/>
                <a:gd name="T41" fmla="*/ 16 h 305"/>
                <a:gd name="T42" fmla="*/ 0 w 261"/>
                <a:gd name="T43" fmla="*/ 32 h 305"/>
                <a:gd name="T44" fmla="*/ 0 w 261"/>
                <a:gd name="T45" fmla="*/ 304 h 305"/>
                <a:gd name="T46" fmla="*/ 0 w 261"/>
                <a:gd name="T47" fmla="*/ 304 h 305"/>
                <a:gd name="T48" fmla="*/ 5 w 261"/>
                <a:gd name="T49" fmla="*/ 277 h 305"/>
                <a:gd name="T50" fmla="*/ 10 w 261"/>
                <a:gd name="T51" fmla="*/ 255 h 305"/>
                <a:gd name="T52" fmla="*/ 21 w 261"/>
                <a:gd name="T53" fmla="*/ 233 h 305"/>
                <a:gd name="T54" fmla="*/ 37 w 261"/>
                <a:gd name="T55" fmla="*/ 211 h 305"/>
                <a:gd name="T56" fmla="*/ 60 w 261"/>
                <a:gd name="T57" fmla="*/ 195 h 305"/>
                <a:gd name="T58" fmla="*/ 81 w 261"/>
                <a:gd name="T59" fmla="*/ 184 h 305"/>
                <a:gd name="T60" fmla="*/ 103 w 261"/>
                <a:gd name="T61" fmla="*/ 179 h 305"/>
                <a:gd name="T62" fmla="*/ 130 w 261"/>
                <a:gd name="T63" fmla="*/ 17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1" h="305">
                  <a:moveTo>
                    <a:pt x="130" y="173"/>
                  </a:moveTo>
                  <a:lnTo>
                    <a:pt x="130" y="173"/>
                  </a:lnTo>
                  <a:lnTo>
                    <a:pt x="157" y="179"/>
                  </a:lnTo>
                  <a:lnTo>
                    <a:pt x="179" y="184"/>
                  </a:lnTo>
                  <a:lnTo>
                    <a:pt x="201" y="195"/>
                  </a:lnTo>
                  <a:lnTo>
                    <a:pt x="222" y="211"/>
                  </a:lnTo>
                  <a:lnTo>
                    <a:pt x="222" y="211"/>
                  </a:lnTo>
                  <a:lnTo>
                    <a:pt x="239" y="233"/>
                  </a:lnTo>
                  <a:lnTo>
                    <a:pt x="249" y="255"/>
                  </a:lnTo>
                  <a:lnTo>
                    <a:pt x="255" y="277"/>
                  </a:lnTo>
                  <a:lnTo>
                    <a:pt x="260" y="304"/>
                  </a:lnTo>
                  <a:lnTo>
                    <a:pt x="260" y="32"/>
                  </a:lnTo>
                  <a:lnTo>
                    <a:pt x="260" y="32"/>
                  </a:lnTo>
                  <a:lnTo>
                    <a:pt x="228" y="16"/>
                  </a:lnTo>
                  <a:lnTo>
                    <a:pt x="195" y="11"/>
                  </a:lnTo>
                  <a:lnTo>
                    <a:pt x="162" y="5"/>
                  </a:lnTo>
                  <a:lnTo>
                    <a:pt x="130" y="0"/>
                  </a:lnTo>
                  <a:lnTo>
                    <a:pt x="130" y="0"/>
                  </a:lnTo>
                  <a:lnTo>
                    <a:pt x="97" y="5"/>
                  </a:lnTo>
                  <a:lnTo>
                    <a:pt x="65" y="11"/>
                  </a:lnTo>
                  <a:lnTo>
                    <a:pt x="33" y="16"/>
                  </a:lnTo>
                  <a:lnTo>
                    <a:pt x="0" y="32"/>
                  </a:lnTo>
                  <a:lnTo>
                    <a:pt x="0" y="304"/>
                  </a:lnTo>
                  <a:lnTo>
                    <a:pt x="0" y="304"/>
                  </a:lnTo>
                  <a:lnTo>
                    <a:pt x="5" y="277"/>
                  </a:lnTo>
                  <a:lnTo>
                    <a:pt x="10" y="255"/>
                  </a:lnTo>
                  <a:lnTo>
                    <a:pt x="21" y="233"/>
                  </a:lnTo>
                  <a:lnTo>
                    <a:pt x="37" y="211"/>
                  </a:lnTo>
                  <a:lnTo>
                    <a:pt x="60" y="195"/>
                  </a:lnTo>
                  <a:lnTo>
                    <a:pt x="81" y="184"/>
                  </a:lnTo>
                  <a:lnTo>
                    <a:pt x="103" y="179"/>
                  </a:lnTo>
                  <a:lnTo>
                    <a:pt x="130" y="173"/>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51" name="Freeform 28"/>
            <p:cNvSpPr>
              <a:spLocks noChangeArrowheads="1"/>
            </p:cNvSpPr>
            <p:nvPr/>
          </p:nvSpPr>
          <p:spPr bwMode="auto">
            <a:xfrm>
              <a:off x="10844213" y="583247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52" name="Freeform 29"/>
            <p:cNvSpPr>
              <a:spLocks noChangeArrowheads="1"/>
            </p:cNvSpPr>
            <p:nvPr/>
          </p:nvSpPr>
          <p:spPr bwMode="auto">
            <a:xfrm>
              <a:off x="10906125" y="5832475"/>
              <a:ext cx="92075" cy="107950"/>
            </a:xfrm>
            <a:custGeom>
              <a:avLst/>
              <a:gdLst>
                <a:gd name="T0" fmla="*/ 222 w 261"/>
                <a:gd name="T1" fmla="*/ 92 h 305"/>
                <a:gd name="T2" fmla="*/ 222 w 261"/>
                <a:gd name="T3" fmla="*/ 92 h 305"/>
                <a:gd name="T4" fmla="*/ 201 w 261"/>
                <a:gd name="T5" fmla="*/ 109 h 305"/>
                <a:gd name="T6" fmla="*/ 179 w 261"/>
                <a:gd name="T7" fmla="*/ 119 h 305"/>
                <a:gd name="T8" fmla="*/ 157 w 261"/>
                <a:gd name="T9" fmla="*/ 130 h 305"/>
                <a:gd name="T10" fmla="*/ 130 w 261"/>
                <a:gd name="T11" fmla="*/ 130 h 305"/>
                <a:gd name="T12" fmla="*/ 130 w 261"/>
                <a:gd name="T13" fmla="*/ 130 h 305"/>
                <a:gd name="T14" fmla="*/ 103 w 261"/>
                <a:gd name="T15" fmla="*/ 130 h 305"/>
                <a:gd name="T16" fmla="*/ 81 w 261"/>
                <a:gd name="T17" fmla="*/ 119 h 305"/>
                <a:gd name="T18" fmla="*/ 60 w 261"/>
                <a:gd name="T19" fmla="*/ 109 h 305"/>
                <a:gd name="T20" fmla="*/ 37 w 261"/>
                <a:gd name="T21" fmla="*/ 92 h 305"/>
                <a:gd name="T22" fmla="*/ 21 w 261"/>
                <a:gd name="T23" fmla="*/ 76 h 305"/>
                <a:gd name="T24" fmla="*/ 10 w 261"/>
                <a:gd name="T25" fmla="*/ 54 h 305"/>
                <a:gd name="T26" fmla="*/ 5 w 261"/>
                <a:gd name="T27" fmla="*/ 27 h 305"/>
                <a:gd name="T28" fmla="*/ 0 w 261"/>
                <a:gd name="T29" fmla="*/ 0 h 305"/>
                <a:gd name="T30" fmla="*/ 0 w 261"/>
                <a:gd name="T31" fmla="*/ 277 h 305"/>
                <a:gd name="T32" fmla="*/ 0 w 261"/>
                <a:gd name="T33" fmla="*/ 277 h 305"/>
                <a:gd name="T34" fmla="*/ 33 w 261"/>
                <a:gd name="T35" fmla="*/ 288 h 305"/>
                <a:gd name="T36" fmla="*/ 65 w 261"/>
                <a:gd name="T37" fmla="*/ 298 h 305"/>
                <a:gd name="T38" fmla="*/ 97 w 261"/>
                <a:gd name="T39" fmla="*/ 304 h 305"/>
                <a:gd name="T40" fmla="*/ 130 w 261"/>
                <a:gd name="T41" fmla="*/ 304 h 305"/>
                <a:gd name="T42" fmla="*/ 130 w 261"/>
                <a:gd name="T43" fmla="*/ 304 h 305"/>
                <a:gd name="T44" fmla="*/ 162 w 261"/>
                <a:gd name="T45" fmla="*/ 304 h 305"/>
                <a:gd name="T46" fmla="*/ 195 w 261"/>
                <a:gd name="T47" fmla="*/ 298 h 305"/>
                <a:gd name="T48" fmla="*/ 228 w 261"/>
                <a:gd name="T49" fmla="*/ 288 h 305"/>
                <a:gd name="T50" fmla="*/ 260 w 261"/>
                <a:gd name="T51" fmla="*/ 277 h 305"/>
                <a:gd name="T52" fmla="*/ 260 w 261"/>
                <a:gd name="T53" fmla="*/ 0 h 305"/>
                <a:gd name="T54" fmla="*/ 260 w 261"/>
                <a:gd name="T55" fmla="*/ 0 h 305"/>
                <a:gd name="T56" fmla="*/ 255 w 261"/>
                <a:gd name="T57" fmla="*/ 27 h 305"/>
                <a:gd name="T58" fmla="*/ 249 w 261"/>
                <a:gd name="T59" fmla="*/ 49 h 305"/>
                <a:gd name="T60" fmla="*/ 239 w 261"/>
                <a:gd name="T61" fmla="*/ 71 h 305"/>
                <a:gd name="T62" fmla="*/ 222 w 261"/>
                <a:gd name="T63" fmla="*/ 9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1" h="305">
                  <a:moveTo>
                    <a:pt x="222" y="92"/>
                  </a:moveTo>
                  <a:lnTo>
                    <a:pt x="222" y="92"/>
                  </a:lnTo>
                  <a:lnTo>
                    <a:pt x="201" y="109"/>
                  </a:lnTo>
                  <a:lnTo>
                    <a:pt x="179" y="119"/>
                  </a:lnTo>
                  <a:lnTo>
                    <a:pt x="157" y="130"/>
                  </a:lnTo>
                  <a:lnTo>
                    <a:pt x="130" y="130"/>
                  </a:lnTo>
                  <a:lnTo>
                    <a:pt x="130" y="130"/>
                  </a:lnTo>
                  <a:lnTo>
                    <a:pt x="103" y="130"/>
                  </a:lnTo>
                  <a:lnTo>
                    <a:pt x="81" y="119"/>
                  </a:lnTo>
                  <a:lnTo>
                    <a:pt x="60" y="109"/>
                  </a:lnTo>
                  <a:lnTo>
                    <a:pt x="37" y="92"/>
                  </a:lnTo>
                  <a:lnTo>
                    <a:pt x="21" y="76"/>
                  </a:lnTo>
                  <a:lnTo>
                    <a:pt x="10" y="54"/>
                  </a:lnTo>
                  <a:lnTo>
                    <a:pt x="5" y="27"/>
                  </a:lnTo>
                  <a:lnTo>
                    <a:pt x="0" y="0"/>
                  </a:lnTo>
                  <a:lnTo>
                    <a:pt x="0" y="277"/>
                  </a:lnTo>
                  <a:lnTo>
                    <a:pt x="0" y="277"/>
                  </a:lnTo>
                  <a:lnTo>
                    <a:pt x="33" y="288"/>
                  </a:lnTo>
                  <a:lnTo>
                    <a:pt x="65" y="298"/>
                  </a:lnTo>
                  <a:lnTo>
                    <a:pt x="97" y="304"/>
                  </a:lnTo>
                  <a:lnTo>
                    <a:pt x="130" y="304"/>
                  </a:lnTo>
                  <a:lnTo>
                    <a:pt x="130" y="304"/>
                  </a:lnTo>
                  <a:lnTo>
                    <a:pt x="162" y="304"/>
                  </a:lnTo>
                  <a:lnTo>
                    <a:pt x="195" y="298"/>
                  </a:lnTo>
                  <a:lnTo>
                    <a:pt x="228" y="288"/>
                  </a:lnTo>
                  <a:lnTo>
                    <a:pt x="260" y="277"/>
                  </a:lnTo>
                  <a:lnTo>
                    <a:pt x="260" y="0"/>
                  </a:lnTo>
                  <a:lnTo>
                    <a:pt x="260" y="0"/>
                  </a:lnTo>
                  <a:lnTo>
                    <a:pt x="255" y="27"/>
                  </a:lnTo>
                  <a:lnTo>
                    <a:pt x="249" y="49"/>
                  </a:lnTo>
                  <a:lnTo>
                    <a:pt x="239" y="71"/>
                  </a:lnTo>
                  <a:lnTo>
                    <a:pt x="222" y="9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53" name="Freeform 30"/>
            <p:cNvSpPr>
              <a:spLocks noChangeArrowheads="1"/>
            </p:cNvSpPr>
            <p:nvPr/>
          </p:nvSpPr>
          <p:spPr bwMode="auto">
            <a:xfrm>
              <a:off x="10844213" y="5735638"/>
              <a:ext cx="61913" cy="196850"/>
            </a:xfrm>
            <a:custGeom>
              <a:avLst/>
              <a:gdLst>
                <a:gd name="T0" fmla="*/ 174 w 175"/>
                <a:gd name="T1" fmla="*/ 272 h 550"/>
                <a:gd name="T2" fmla="*/ 174 w 175"/>
                <a:gd name="T3" fmla="*/ 272 h 550"/>
                <a:gd name="T4" fmla="*/ 174 w 175"/>
                <a:gd name="T5" fmla="*/ 272 h 550"/>
                <a:gd name="T6" fmla="*/ 174 w 175"/>
                <a:gd name="T7" fmla="*/ 0 h 550"/>
                <a:gd name="T8" fmla="*/ 174 w 175"/>
                <a:gd name="T9" fmla="*/ 0 h 550"/>
                <a:gd name="T10" fmla="*/ 136 w 175"/>
                <a:gd name="T11" fmla="*/ 22 h 550"/>
                <a:gd name="T12" fmla="*/ 103 w 175"/>
                <a:gd name="T13" fmla="*/ 44 h 550"/>
                <a:gd name="T14" fmla="*/ 76 w 175"/>
                <a:gd name="T15" fmla="*/ 77 h 550"/>
                <a:gd name="T16" fmla="*/ 49 w 175"/>
                <a:gd name="T17" fmla="*/ 109 h 550"/>
                <a:gd name="T18" fmla="*/ 27 w 175"/>
                <a:gd name="T19" fmla="*/ 147 h 550"/>
                <a:gd name="T20" fmla="*/ 16 w 175"/>
                <a:gd name="T21" fmla="*/ 185 h 550"/>
                <a:gd name="T22" fmla="*/ 5 w 175"/>
                <a:gd name="T23" fmla="*/ 229 h 550"/>
                <a:gd name="T24" fmla="*/ 0 w 175"/>
                <a:gd name="T25" fmla="*/ 272 h 550"/>
                <a:gd name="T26" fmla="*/ 0 w 175"/>
                <a:gd name="T27" fmla="*/ 272 h 550"/>
                <a:gd name="T28" fmla="*/ 0 w 175"/>
                <a:gd name="T29" fmla="*/ 272 h 550"/>
                <a:gd name="T30" fmla="*/ 5 w 175"/>
                <a:gd name="T31" fmla="*/ 321 h 550"/>
                <a:gd name="T32" fmla="*/ 16 w 175"/>
                <a:gd name="T33" fmla="*/ 359 h 550"/>
                <a:gd name="T34" fmla="*/ 27 w 175"/>
                <a:gd name="T35" fmla="*/ 402 h 550"/>
                <a:gd name="T36" fmla="*/ 49 w 175"/>
                <a:gd name="T37" fmla="*/ 435 h 550"/>
                <a:gd name="T38" fmla="*/ 76 w 175"/>
                <a:gd name="T39" fmla="*/ 473 h 550"/>
                <a:gd name="T40" fmla="*/ 103 w 175"/>
                <a:gd name="T41" fmla="*/ 500 h 550"/>
                <a:gd name="T42" fmla="*/ 136 w 175"/>
                <a:gd name="T43" fmla="*/ 527 h 550"/>
                <a:gd name="T44" fmla="*/ 174 w 175"/>
                <a:gd name="T45" fmla="*/ 549 h 550"/>
                <a:gd name="T46" fmla="*/ 174 w 175"/>
                <a:gd name="T47" fmla="*/ 272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 h="550">
                  <a:moveTo>
                    <a:pt x="174" y="272"/>
                  </a:moveTo>
                  <a:lnTo>
                    <a:pt x="174" y="272"/>
                  </a:lnTo>
                  <a:lnTo>
                    <a:pt x="174" y="272"/>
                  </a:lnTo>
                  <a:lnTo>
                    <a:pt x="174" y="0"/>
                  </a:lnTo>
                  <a:lnTo>
                    <a:pt x="174" y="0"/>
                  </a:lnTo>
                  <a:lnTo>
                    <a:pt x="136" y="22"/>
                  </a:lnTo>
                  <a:lnTo>
                    <a:pt x="103" y="44"/>
                  </a:lnTo>
                  <a:lnTo>
                    <a:pt x="76" y="77"/>
                  </a:lnTo>
                  <a:lnTo>
                    <a:pt x="49" y="109"/>
                  </a:lnTo>
                  <a:lnTo>
                    <a:pt x="27" y="147"/>
                  </a:lnTo>
                  <a:lnTo>
                    <a:pt x="16" y="185"/>
                  </a:lnTo>
                  <a:lnTo>
                    <a:pt x="5" y="229"/>
                  </a:lnTo>
                  <a:lnTo>
                    <a:pt x="0" y="272"/>
                  </a:lnTo>
                  <a:lnTo>
                    <a:pt x="0" y="272"/>
                  </a:lnTo>
                  <a:lnTo>
                    <a:pt x="0" y="272"/>
                  </a:lnTo>
                  <a:lnTo>
                    <a:pt x="5" y="321"/>
                  </a:lnTo>
                  <a:lnTo>
                    <a:pt x="16" y="359"/>
                  </a:lnTo>
                  <a:lnTo>
                    <a:pt x="27" y="402"/>
                  </a:lnTo>
                  <a:lnTo>
                    <a:pt x="49" y="435"/>
                  </a:lnTo>
                  <a:lnTo>
                    <a:pt x="76" y="473"/>
                  </a:lnTo>
                  <a:lnTo>
                    <a:pt x="103" y="500"/>
                  </a:lnTo>
                  <a:lnTo>
                    <a:pt x="136" y="527"/>
                  </a:lnTo>
                  <a:lnTo>
                    <a:pt x="174" y="549"/>
                  </a:lnTo>
                  <a:lnTo>
                    <a:pt x="174" y="27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54" name="Freeform 31"/>
            <p:cNvSpPr>
              <a:spLocks noChangeArrowheads="1"/>
            </p:cNvSpPr>
            <p:nvPr/>
          </p:nvSpPr>
          <p:spPr bwMode="auto">
            <a:xfrm>
              <a:off x="10999788" y="5735638"/>
              <a:ext cx="61913" cy="196850"/>
            </a:xfrm>
            <a:custGeom>
              <a:avLst/>
              <a:gdLst>
                <a:gd name="T0" fmla="*/ 0 w 175"/>
                <a:gd name="T1" fmla="*/ 0 h 550"/>
                <a:gd name="T2" fmla="*/ 0 w 175"/>
                <a:gd name="T3" fmla="*/ 272 h 550"/>
                <a:gd name="T4" fmla="*/ 0 w 175"/>
                <a:gd name="T5" fmla="*/ 549 h 550"/>
                <a:gd name="T6" fmla="*/ 0 w 175"/>
                <a:gd name="T7" fmla="*/ 549 h 550"/>
                <a:gd name="T8" fmla="*/ 44 w 175"/>
                <a:gd name="T9" fmla="*/ 522 h 550"/>
                <a:gd name="T10" fmla="*/ 81 w 175"/>
                <a:gd name="T11" fmla="*/ 489 h 550"/>
                <a:gd name="T12" fmla="*/ 81 w 175"/>
                <a:gd name="T13" fmla="*/ 489 h 550"/>
                <a:gd name="T14" fmla="*/ 120 w 175"/>
                <a:gd name="T15" fmla="*/ 441 h 550"/>
                <a:gd name="T16" fmla="*/ 152 w 175"/>
                <a:gd name="T17" fmla="*/ 391 h 550"/>
                <a:gd name="T18" fmla="*/ 169 w 175"/>
                <a:gd name="T19" fmla="*/ 332 h 550"/>
                <a:gd name="T20" fmla="*/ 174 w 175"/>
                <a:gd name="T21" fmla="*/ 272 h 550"/>
                <a:gd name="T22" fmla="*/ 174 w 175"/>
                <a:gd name="T23" fmla="*/ 272 h 550"/>
                <a:gd name="T24" fmla="*/ 169 w 175"/>
                <a:gd name="T25" fmla="*/ 212 h 550"/>
                <a:gd name="T26" fmla="*/ 152 w 175"/>
                <a:gd name="T27" fmla="*/ 158 h 550"/>
                <a:gd name="T28" fmla="*/ 125 w 175"/>
                <a:gd name="T29" fmla="*/ 104 h 550"/>
                <a:gd name="T30" fmla="*/ 81 w 175"/>
                <a:gd name="T31" fmla="*/ 60 h 550"/>
                <a:gd name="T32" fmla="*/ 81 w 175"/>
                <a:gd name="T33" fmla="*/ 60 h 550"/>
                <a:gd name="T34" fmla="*/ 44 w 175"/>
                <a:gd name="T35" fmla="*/ 22 h 550"/>
                <a:gd name="T36" fmla="*/ 0 w 175"/>
                <a:gd name="T37"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550">
                  <a:moveTo>
                    <a:pt x="0" y="0"/>
                  </a:moveTo>
                  <a:lnTo>
                    <a:pt x="0" y="272"/>
                  </a:lnTo>
                  <a:lnTo>
                    <a:pt x="0" y="549"/>
                  </a:lnTo>
                  <a:lnTo>
                    <a:pt x="0" y="549"/>
                  </a:lnTo>
                  <a:lnTo>
                    <a:pt x="44" y="522"/>
                  </a:lnTo>
                  <a:lnTo>
                    <a:pt x="81" y="489"/>
                  </a:lnTo>
                  <a:lnTo>
                    <a:pt x="81" y="489"/>
                  </a:lnTo>
                  <a:lnTo>
                    <a:pt x="120" y="441"/>
                  </a:lnTo>
                  <a:lnTo>
                    <a:pt x="152" y="391"/>
                  </a:lnTo>
                  <a:lnTo>
                    <a:pt x="169" y="332"/>
                  </a:lnTo>
                  <a:lnTo>
                    <a:pt x="174" y="272"/>
                  </a:lnTo>
                  <a:lnTo>
                    <a:pt x="174" y="272"/>
                  </a:lnTo>
                  <a:lnTo>
                    <a:pt x="169" y="212"/>
                  </a:lnTo>
                  <a:lnTo>
                    <a:pt x="152" y="158"/>
                  </a:lnTo>
                  <a:lnTo>
                    <a:pt x="125" y="104"/>
                  </a:lnTo>
                  <a:lnTo>
                    <a:pt x="81" y="60"/>
                  </a:lnTo>
                  <a:lnTo>
                    <a:pt x="81" y="60"/>
                  </a:lnTo>
                  <a:lnTo>
                    <a:pt x="44" y="22"/>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55" name="Freeform 32"/>
            <p:cNvSpPr>
              <a:spLocks noChangeArrowheads="1"/>
            </p:cNvSpPr>
            <p:nvPr/>
          </p:nvSpPr>
          <p:spPr bwMode="auto">
            <a:xfrm>
              <a:off x="10282238" y="6478588"/>
              <a:ext cx="0" cy="0"/>
            </a:xfrm>
            <a:custGeom>
              <a:avLst/>
              <a:gdLst>
                <a:gd name="T0" fmla="*/ 0 w 1"/>
                <a:gd name="T1" fmla="*/ 5 h 6"/>
                <a:gd name="T2" fmla="*/ 0 w 1"/>
                <a:gd name="T3" fmla="*/ 0 h 6"/>
                <a:gd name="T4" fmla="*/ 0 w 1"/>
                <a:gd name="T5" fmla="*/ 0 h 6"/>
                <a:gd name="T6" fmla="*/ 0 w 1"/>
                <a:gd name="T7" fmla="*/ 0 h 6"/>
                <a:gd name="T8" fmla="*/ 0 w 1"/>
                <a:gd name="T9" fmla="*/ 0 h 6"/>
                <a:gd name="T10" fmla="*/ 0 w 1"/>
                <a:gd name="T11" fmla="*/ 5 h 6"/>
              </a:gdLst>
              <a:ahLst/>
              <a:cxnLst>
                <a:cxn ang="0">
                  <a:pos x="T0" y="T1"/>
                </a:cxn>
                <a:cxn ang="0">
                  <a:pos x="T2" y="T3"/>
                </a:cxn>
                <a:cxn ang="0">
                  <a:pos x="T4" y="T5"/>
                </a:cxn>
                <a:cxn ang="0">
                  <a:pos x="T6" y="T7"/>
                </a:cxn>
                <a:cxn ang="0">
                  <a:pos x="T8" y="T9"/>
                </a:cxn>
                <a:cxn ang="0">
                  <a:pos x="T10" y="T11"/>
                </a:cxn>
              </a:cxnLst>
              <a:rect l="0" t="0" r="r" b="b"/>
              <a:pathLst>
                <a:path w="1" h="6">
                  <a:moveTo>
                    <a:pt x="0" y="5"/>
                  </a:moveTo>
                  <a:lnTo>
                    <a:pt x="0" y="0"/>
                  </a:lnTo>
                  <a:lnTo>
                    <a:pt x="0" y="0"/>
                  </a:lnTo>
                  <a:lnTo>
                    <a:pt x="0" y="0"/>
                  </a:lnTo>
                  <a:lnTo>
                    <a:pt x="0" y="0"/>
                  </a:lnTo>
                  <a:lnTo>
                    <a:pt x="0" y="5"/>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56" name="Freeform 33"/>
            <p:cNvSpPr>
              <a:spLocks noChangeArrowheads="1"/>
            </p:cNvSpPr>
            <p:nvPr/>
          </p:nvSpPr>
          <p:spPr bwMode="auto">
            <a:xfrm>
              <a:off x="10220325" y="5078413"/>
              <a:ext cx="61913" cy="1785937"/>
            </a:xfrm>
            <a:custGeom>
              <a:avLst/>
              <a:gdLst>
                <a:gd name="T0" fmla="*/ 0 w 175"/>
                <a:gd name="T1" fmla="*/ 3890 h 4966"/>
                <a:gd name="T2" fmla="*/ 0 w 175"/>
                <a:gd name="T3" fmla="*/ 3890 h 4966"/>
                <a:gd name="T4" fmla="*/ 6 w 175"/>
                <a:gd name="T5" fmla="*/ 3846 h 4966"/>
                <a:gd name="T6" fmla="*/ 17 w 175"/>
                <a:gd name="T7" fmla="*/ 3802 h 4966"/>
                <a:gd name="T8" fmla="*/ 33 w 175"/>
                <a:gd name="T9" fmla="*/ 3765 h 4966"/>
                <a:gd name="T10" fmla="*/ 49 w 175"/>
                <a:gd name="T11" fmla="*/ 3727 h 4966"/>
                <a:gd name="T12" fmla="*/ 76 w 175"/>
                <a:gd name="T13" fmla="*/ 3694 h 4966"/>
                <a:gd name="T14" fmla="*/ 103 w 175"/>
                <a:gd name="T15" fmla="*/ 3667 h 4966"/>
                <a:gd name="T16" fmla="*/ 142 w 175"/>
                <a:gd name="T17" fmla="*/ 3640 h 4966"/>
                <a:gd name="T18" fmla="*/ 174 w 175"/>
                <a:gd name="T19" fmla="*/ 3618 h 4966"/>
                <a:gd name="T20" fmla="*/ 174 w 175"/>
                <a:gd name="T21" fmla="*/ 0 h 4966"/>
                <a:gd name="T22" fmla="*/ 0 w 175"/>
                <a:gd name="T23" fmla="*/ 0 h 4966"/>
                <a:gd name="T24" fmla="*/ 0 w 175"/>
                <a:gd name="T25" fmla="*/ 2792 h 4966"/>
                <a:gd name="T26" fmla="*/ 0 w 175"/>
                <a:gd name="T27" fmla="*/ 2792 h 4966"/>
                <a:gd name="T28" fmla="*/ 38 w 175"/>
                <a:gd name="T29" fmla="*/ 2809 h 4966"/>
                <a:gd name="T30" fmla="*/ 71 w 175"/>
                <a:gd name="T31" fmla="*/ 2836 h 4966"/>
                <a:gd name="T32" fmla="*/ 103 w 175"/>
                <a:gd name="T33" fmla="*/ 2868 h 4966"/>
                <a:gd name="T34" fmla="*/ 125 w 175"/>
                <a:gd name="T35" fmla="*/ 2901 h 4966"/>
                <a:gd name="T36" fmla="*/ 147 w 175"/>
                <a:gd name="T37" fmla="*/ 2939 h 4966"/>
                <a:gd name="T38" fmla="*/ 163 w 175"/>
                <a:gd name="T39" fmla="*/ 2977 h 4966"/>
                <a:gd name="T40" fmla="*/ 174 w 175"/>
                <a:gd name="T41" fmla="*/ 3020 h 4966"/>
                <a:gd name="T42" fmla="*/ 174 w 175"/>
                <a:gd name="T43" fmla="*/ 3064 h 4966"/>
                <a:gd name="T44" fmla="*/ 174 w 175"/>
                <a:gd name="T45" fmla="*/ 3064 h 4966"/>
                <a:gd name="T46" fmla="*/ 174 w 175"/>
                <a:gd name="T47" fmla="*/ 3107 h 4966"/>
                <a:gd name="T48" fmla="*/ 163 w 175"/>
                <a:gd name="T49" fmla="*/ 3151 h 4966"/>
                <a:gd name="T50" fmla="*/ 147 w 175"/>
                <a:gd name="T51" fmla="*/ 3189 h 4966"/>
                <a:gd name="T52" fmla="*/ 125 w 175"/>
                <a:gd name="T53" fmla="*/ 3227 h 4966"/>
                <a:gd name="T54" fmla="*/ 103 w 175"/>
                <a:gd name="T55" fmla="*/ 3259 h 4966"/>
                <a:gd name="T56" fmla="*/ 71 w 175"/>
                <a:gd name="T57" fmla="*/ 3292 h 4966"/>
                <a:gd name="T58" fmla="*/ 38 w 175"/>
                <a:gd name="T59" fmla="*/ 3319 h 4966"/>
                <a:gd name="T60" fmla="*/ 0 w 175"/>
                <a:gd name="T61" fmla="*/ 3336 h 4966"/>
                <a:gd name="T62" fmla="*/ 0 w 175"/>
                <a:gd name="T63" fmla="*/ 4965 h 4966"/>
                <a:gd name="T64" fmla="*/ 174 w 175"/>
                <a:gd name="T65" fmla="*/ 4965 h 4966"/>
                <a:gd name="T66" fmla="*/ 174 w 175"/>
                <a:gd name="T67" fmla="*/ 4166 h 4966"/>
                <a:gd name="T68" fmla="*/ 174 w 175"/>
                <a:gd name="T69" fmla="*/ 4166 h 4966"/>
                <a:gd name="T70" fmla="*/ 142 w 175"/>
                <a:gd name="T71" fmla="*/ 4145 h 4966"/>
                <a:gd name="T72" fmla="*/ 103 w 175"/>
                <a:gd name="T73" fmla="*/ 4118 h 4966"/>
                <a:gd name="T74" fmla="*/ 76 w 175"/>
                <a:gd name="T75" fmla="*/ 4091 h 4966"/>
                <a:gd name="T76" fmla="*/ 49 w 175"/>
                <a:gd name="T77" fmla="*/ 4058 h 4966"/>
                <a:gd name="T78" fmla="*/ 33 w 175"/>
                <a:gd name="T79" fmla="*/ 4020 h 4966"/>
                <a:gd name="T80" fmla="*/ 17 w 175"/>
                <a:gd name="T81" fmla="*/ 3977 h 4966"/>
                <a:gd name="T82" fmla="*/ 6 w 175"/>
                <a:gd name="T83" fmla="*/ 3938 h 4966"/>
                <a:gd name="T84" fmla="*/ 0 w 175"/>
                <a:gd name="T85" fmla="*/ 3890 h 4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5" h="4966">
                  <a:moveTo>
                    <a:pt x="0" y="3890"/>
                  </a:moveTo>
                  <a:lnTo>
                    <a:pt x="0" y="3890"/>
                  </a:lnTo>
                  <a:lnTo>
                    <a:pt x="6" y="3846"/>
                  </a:lnTo>
                  <a:lnTo>
                    <a:pt x="17" y="3802"/>
                  </a:lnTo>
                  <a:lnTo>
                    <a:pt x="33" y="3765"/>
                  </a:lnTo>
                  <a:lnTo>
                    <a:pt x="49" y="3727"/>
                  </a:lnTo>
                  <a:lnTo>
                    <a:pt x="76" y="3694"/>
                  </a:lnTo>
                  <a:lnTo>
                    <a:pt x="103" y="3667"/>
                  </a:lnTo>
                  <a:lnTo>
                    <a:pt x="142" y="3640"/>
                  </a:lnTo>
                  <a:lnTo>
                    <a:pt x="174" y="3618"/>
                  </a:lnTo>
                  <a:lnTo>
                    <a:pt x="174" y="0"/>
                  </a:lnTo>
                  <a:lnTo>
                    <a:pt x="0" y="0"/>
                  </a:lnTo>
                  <a:lnTo>
                    <a:pt x="0" y="2792"/>
                  </a:lnTo>
                  <a:lnTo>
                    <a:pt x="0" y="2792"/>
                  </a:lnTo>
                  <a:lnTo>
                    <a:pt x="38" y="2809"/>
                  </a:lnTo>
                  <a:lnTo>
                    <a:pt x="71" y="2836"/>
                  </a:lnTo>
                  <a:lnTo>
                    <a:pt x="103" y="2868"/>
                  </a:lnTo>
                  <a:lnTo>
                    <a:pt x="125" y="2901"/>
                  </a:lnTo>
                  <a:lnTo>
                    <a:pt x="147" y="2939"/>
                  </a:lnTo>
                  <a:lnTo>
                    <a:pt x="163" y="2977"/>
                  </a:lnTo>
                  <a:lnTo>
                    <a:pt x="174" y="3020"/>
                  </a:lnTo>
                  <a:lnTo>
                    <a:pt x="174" y="3064"/>
                  </a:lnTo>
                  <a:lnTo>
                    <a:pt x="174" y="3064"/>
                  </a:lnTo>
                  <a:lnTo>
                    <a:pt x="174" y="3107"/>
                  </a:lnTo>
                  <a:lnTo>
                    <a:pt x="163" y="3151"/>
                  </a:lnTo>
                  <a:lnTo>
                    <a:pt x="147" y="3189"/>
                  </a:lnTo>
                  <a:lnTo>
                    <a:pt x="125" y="3227"/>
                  </a:lnTo>
                  <a:lnTo>
                    <a:pt x="103" y="3259"/>
                  </a:lnTo>
                  <a:lnTo>
                    <a:pt x="71" y="3292"/>
                  </a:lnTo>
                  <a:lnTo>
                    <a:pt x="38" y="3319"/>
                  </a:lnTo>
                  <a:lnTo>
                    <a:pt x="0" y="3336"/>
                  </a:lnTo>
                  <a:lnTo>
                    <a:pt x="0" y="4965"/>
                  </a:lnTo>
                  <a:lnTo>
                    <a:pt x="174" y="4965"/>
                  </a:lnTo>
                  <a:lnTo>
                    <a:pt x="174" y="4166"/>
                  </a:lnTo>
                  <a:lnTo>
                    <a:pt x="174" y="4166"/>
                  </a:lnTo>
                  <a:lnTo>
                    <a:pt x="142" y="4145"/>
                  </a:lnTo>
                  <a:lnTo>
                    <a:pt x="103" y="4118"/>
                  </a:lnTo>
                  <a:lnTo>
                    <a:pt x="76" y="4091"/>
                  </a:lnTo>
                  <a:lnTo>
                    <a:pt x="49" y="4058"/>
                  </a:lnTo>
                  <a:lnTo>
                    <a:pt x="33" y="4020"/>
                  </a:lnTo>
                  <a:lnTo>
                    <a:pt x="17" y="3977"/>
                  </a:lnTo>
                  <a:lnTo>
                    <a:pt x="6" y="3938"/>
                  </a:lnTo>
                  <a:lnTo>
                    <a:pt x="0" y="389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57" name="Freeform 34"/>
            <p:cNvSpPr>
              <a:spLocks noChangeArrowheads="1"/>
            </p:cNvSpPr>
            <p:nvPr/>
          </p:nvSpPr>
          <p:spPr bwMode="auto">
            <a:xfrm>
              <a:off x="10375900" y="6024563"/>
              <a:ext cx="61913" cy="839787"/>
            </a:xfrm>
            <a:custGeom>
              <a:avLst/>
              <a:gdLst>
                <a:gd name="T0" fmla="*/ 0 w 175"/>
                <a:gd name="T1" fmla="*/ 0 h 2337"/>
                <a:gd name="T2" fmla="*/ 0 w 175"/>
                <a:gd name="T3" fmla="*/ 989 h 2337"/>
                <a:gd name="T4" fmla="*/ 0 w 175"/>
                <a:gd name="T5" fmla="*/ 989 h 2337"/>
                <a:gd name="T6" fmla="*/ 39 w 175"/>
                <a:gd name="T7" fmla="*/ 1011 h 2337"/>
                <a:gd name="T8" fmla="*/ 71 w 175"/>
                <a:gd name="T9" fmla="*/ 1038 h 2337"/>
                <a:gd name="T10" fmla="*/ 98 w 175"/>
                <a:gd name="T11" fmla="*/ 1065 h 2337"/>
                <a:gd name="T12" fmla="*/ 125 w 175"/>
                <a:gd name="T13" fmla="*/ 1098 h 2337"/>
                <a:gd name="T14" fmla="*/ 147 w 175"/>
                <a:gd name="T15" fmla="*/ 1136 h 2337"/>
                <a:gd name="T16" fmla="*/ 164 w 175"/>
                <a:gd name="T17" fmla="*/ 1173 h 2337"/>
                <a:gd name="T18" fmla="*/ 169 w 175"/>
                <a:gd name="T19" fmla="*/ 1217 h 2337"/>
                <a:gd name="T20" fmla="*/ 174 w 175"/>
                <a:gd name="T21" fmla="*/ 1261 h 2337"/>
                <a:gd name="T22" fmla="*/ 174 w 175"/>
                <a:gd name="T23" fmla="*/ 1261 h 2337"/>
                <a:gd name="T24" fmla="*/ 169 w 175"/>
                <a:gd name="T25" fmla="*/ 1309 h 2337"/>
                <a:gd name="T26" fmla="*/ 164 w 175"/>
                <a:gd name="T27" fmla="*/ 1348 h 2337"/>
                <a:gd name="T28" fmla="*/ 147 w 175"/>
                <a:gd name="T29" fmla="*/ 1391 h 2337"/>
                <a:gd name="T30" fmla="*/ 125 w 175"/>
                <a:gd name="T31" fmla="*/ 1429 h 2337"/>
                <a:gd name="T32" fmla="*/ 98 w 175"/>
                <a:gd name="T33" fmla="*/ 1462 h 2337"/>
                <a:gd name="T34" fmla="*/ 71 w 175"/>
                <a:gd name="T35" fmla="*/ 1489 h 2337"/>
                <a:gd name="T36" fmla="*/ 39 w 175"/>
                <a:gd name="T37" fmla="*/ 1516 h 2337"/>
                <a:gd name="T38" fmla="*/ 0 w 175"/>
                <a:gd name="T39" fmla="*/ 1537 h 2337"/>
                <a:gd name="T40" fmla="*/ 0 w 175"/>
                <a:gd name="T41" fmla="*/ 2336 h 2337"/>
                <a:gd name="T42" fmla="*/ 174 w 175"/>
                <a:gd name="T43" fmla="*/ 2336 h 2337"/>
                <a:gd name="T44" fmla="*/ 174 w 175"/>
                <a:gd name="T45" fmla="*/ 272 h 2337"/>
                <a:gd name="T46" fmla="*/ 174 w 175"/>
                <a:gd name="T47" fmla="*/ 272 h 2337"/>
                <a:gd name="T48" fmla="*/ 137 w 175"/>
                <a:gd name="T49" fmla="*/ 255 h 2337"/>
                <a:gd name="T50" fmla="*/ 104 w 175"/>
                <a:gd name="T51" fmla="*/ 228 h 2337"/>
                <a:gd name="T52" fmla="*/ 77 w 175"/>
                <a:gd name="T53" fmla="*/ 201 h 2337"/>
                <a:gd name="T54" fmla="*/ 49 w 175"/>
                <a:gd name="T55" fmla="*/ 163 h 2337"/>
                <a:gd name="T56" fmla="*/ 28 w 175"/>
                <a:gd name="T57" fmla="*/ 130 h 2337"/>
                <a:gd name="T58" fmla="*/ 12 w 175"/>
                <a:gd name="T59" fmla="*/ 87 h 2337"/>
                <a:gd name="T60" fmla="*/ 6 w 175"/>
                <a:gd name="T61" fmla="*/ 44 h 2337"/>
                <a:gd name="T62" fmla="*/ 0 w 175"/>
                <a:gd name="T63" fmla="*/ 0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5" h="2337">
                  <a:moveTo>
                    <a:pt x="0" y="0"/>
                  </a:moveTo>
                  <a:lnTo>
                    <a:pt x="0" y="989"/>
                  </a:lnTo>
                  <a:lnTo>
                    <a:pt x="0" y="989"/>
                  </a:lnTo>
                  <a:lnTo>
                    <a:pt x="39" y="1011"/>
                  </a:lnTo>
                  <a:lnTo>
                    <a:pt x="71" y="1038"/>
                  </a:lnTo>
                  <a:lnTo>
                    <a:pt x="98" y="1065"/>
                  </a:lnTo>
                  <a:lnTo>
                    <a:pt x="125" y="1098"/>
                  </a:lnTo>
                  <a:lnTo>
                    <a:pt x="147" y="1136"/>
                  </a:lnTo>
                  <a:lnTo>
                    <a:pt x="164" y="1173"/>
                  </a:lnTo>
                  <a:lnTo>
                    <a:pt x="169" y="1217"/>
                  </a:lnTo>
                  <a:lnTo>
                    <a:pt x="174" y="1261"/>
                  </a:lnTo>
                  <a:lnTo>
                    <a:pt x="174" y="1261"/>
                  </a:lnTo>
                  <a:lnTo>
                    <a:pt x="169" y="1309"/>
                  </a:lnTo>
                  <a:lnTo>
                    <a:pt x="164" y="1348"/>
                  </a:lnTo>
                  <a:lnTo>
                    <a:pt x="147" y="1391"/>
                  </a:lnTo>
                  <a:lnTo>
                    <a:pt x="125" y="1429"/>
                  </a:lnTo>
                  <a:lnTo>
                    <a:pt x="98" y="1462"/>
                  </a:lnTo>
                  <a:lnTo>
                    <a:pt x="71" y="1489"/>
                  </a:lnTo>
                  <a:lnTo>
                    <a:pt x="39" y="1516"/>
                  </a:lnTo>
                  <a:lnTo>
                    <a:pt x="0" y="1537"/>
                  </a:lnTo>
                  <a:lnTo>
                    <a:pt x="0" y="2336"/>
                  </a:lnTo>
                  <a:lnTo>
                    <a:pt x="174" y="2336"/>
                  </a:lnTo>
                  <a:lnTo>
                    <a:pt x="174" y="272"/>
                  </a:lnTo>
                  <a:lnTo>
                    <a:pt x="174" y="272"/>
                  </a:lnTo>
                  <a:lnTo>
                    <a:pt x="137" y="255"/>
                  </a:lnTo>
                  <a:lnTo>
                    <a:pt x="104" y="228"/>
                  </a:lnTo>
                  <a:lnTo>
                    <a:pt x="77" y="201"/>
                  </a:lnTo>
                  <a:lnTo>
                    <a:pt x="49" y="163"/>
                  </a:lnTo>
                  <a:lnTo>
                    <a:pt x="28" y="130"/>
                  </a:lnTo>
                  <a:lnTo>
                    <a:pt x="12" y="87"/>
                  </a:lnTo>
                  <a:lnTo>
                    <a:pt x="6" y="44"/>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58" name="Freeform 35"/>
            <p:cNvSpPr>
              <a:spLocks noChangeArrowheads="1"/>
            </p:cNvSpPr>
            <p:nvPr/>
          </p:nvSpPr>
          <p:spPr bwMode="auto">
            <a:xfrm>
              <a:off x="10282238" y="6370638"/>
              <a:ext cx="92075" cy="215900"/>
            </a:xfrm>
            <a:custGeom>
              <a:avLst/>
              <a:gdLst>
                <a:gd name="T0" fmla="*/ 130 w 261"/>
                <a:gd name="T1" fmla="*/ 0 h 604"/>
                <a:gd name="T2" fmla="*/ 130 w 261"/>
                <a:gd name="T3" fmla="*/ 0 h 604"/>
                <a:gd name="T4" fmla="*/ 97 w 261"/>
                <a:gd name="T5" fmla="*/ 0 h 604"/>
                <a:gd name="T6" fmla="*/ 65 w 261"/>
                <a:gd name="T7" fmla="*/ 5 h 604"/>
                <a:gd name="T8" fmla="*/ 33 w 261"/>
                <a:gd name="T9" fmla="*/ 16 h 604"/>
                <a:gd name="T10" fmla="*/ 0 w 261"/>
                <a:gd name="T11" fmla="*/ 27 h 604"/>
                <a:gd name="T12" fmla="*/ 0 w 261"/>
                <a:gd name="T13" fmla="*/ 299 h 604"/>
                <a:gd name="T14" fmla="*/ 0 w 261"/>
                <a:gd name="T15" fmla="*/ 299 h 604"/>
                <a:gd name="T16" fmla="*/ 5 w 261"/>
                <a:gd name="T17" fmla="*/ 271 h 604"/>
                <a:gd name="T18" fmla="*/ 11 w 261"/>
                <a:gd name="T19" fmla="*/ 250 h 604"/>
                <a:gd name="T20" fmla="*/ 27 w 261"/>
                <a:gd name="T21" fmla="*/ 228 h 604"/>
                <a:gd name="T22" fmla="*/ 43 w 261"/>
                <a:gd name="T23" fmla="*/ 206 h 604"/>
                <a:gd name="T24" fmla="*/ 60 w 261"/>
                <a:gd name="T25" fmla="*/ 195 h 604"/>
                <a:gd name="T26" fmla="*/ 81 w 261"/>
                <a:gd name="T27" fmla="*/ 179 h 604"/>
                <a:gd name="T28" fmla="*/ 103 w 261"/>
                <a:gd name="T29" fmla="*/ 174 h 604"/>
                <a:gd name="T30" fmla="*/ 130 w 261"/>
                <a:gd name="T31" fmla="*/ 174 h 604"/>
                <a:gd name="T32" fmla="*/ 130 w 261"/>
                <a:gd name="T33" fmla="*/ 174 h 604"/>
                <a:gd name="T34" fmla="*/ 157 w 261"/>
                <a:gd name="T35" fmla="*/ 174 h 604"/>
                <a:gd name="T36" fmla="*/ 185 w 261"/>
                <a:gd name="T37" fmla="*/ 179 h 604"/>
                <a:gd name="T38" fmla="*/ 206 w 261"/>
                <a:gd name="T39" fmla="*/ 195 h 604"/>
                <a:gd name="T40" fmla="*/ 222 w 261"/>
                <a:gd name="T41" fmla="*/ 211 h 604"/>
                <a:gd name="T42" fmla="*/ 239 w 261"/>
                <a:gd name="T43" fmla="*/ 228 h 604"/>
                <a:gd name="T44" fmla="*/ 249 w 261"/>
                <a:gd name="T45" fmla="*/ 250 h 604"/>
                <a:gd name="T46" fmla="*/ 260 w 261"/>
                <a:gd name="T47" fmla="*/ 277 h 604"/>
                <a:gd name="T48" fmla="*/ 260 w 261"/>
                <a:gd name="T49" fmla="*/ 299 h 604"/>
                <a:gd name="T50" fmla="*/ 260 w 261"/>
                <a:gd name="T51" fmla="*/ 299 h 604"/>
                <a:gd name="T52" fmla="*/ 260 w 261"/>
                <a:gd name="T53" fmla="*/ 326 h 604"/>
                <a:gd name="T54" fmla="*/ 249 w 261"/>
                <a:gd name="T55" fmla="*/ 353 h 604"/>
                <a:gd name="T56" fmla="*/ 239 w 261"/>
                <a:gd name="T57" fmla="*/ 375 h 604"/>
                <a:gd name="T58" fmla="*/ 222 w 261"/>
                <a:gd name="T59" fmla="*/ 391 h 604"/>
                <a:gd name="T60" fmla="*/ 206 w 261"/>
                <a:gd name="T61" fmla="*/ 407 h 604"/>
                <a:gd name="T62" fmla="*/ 179 w 261"/>
                <a:gd name="T63" fmla="*/ 418 h 604"/>
                <a:gd name="T64" fmla="*/ 157 w 261"/>
                <a:gd name="T65" fmla="*/ 429 h 604"/>
                <a:gd name="T66" fmla="*/ 130 w 261"/>
                <a:gd name="T67" fmla="*/ 429 h 604"/>
                <a:gd name="T68" fmla="*/ 130 w 261"/>
                <a:gd name="T69" fmla="*/ 429 h 604"/>
                <a:gd name="T70" fmla="*/ 103 w 261"/>
                <a:gd name="T71" fmla="*/ 429 h 604"/>
                <a:gd name="T72" fmla="*/ 81 w 261"/>
                <a:gd name="T73" fmla="*/ 418 h 604"/>
                <a:gd name="T74" fmla="*/ 60 w 261"/>
                <a:gd name="T75" fmla="*/ 407 h 604"/>
                <a:gd name="T76" fmla="*/ 43 w 261"/>
                <a:gd name="T77" fmla="*/ 391 h 604"/>
                <a:gd name="T78" fmla="*/ 27 w 261"/>
                <a:gd name="T79" fmla="*/ 375 h 604"/>
                <a:gd name="T80" fmla="*/ 11 w 261"/>
                <a:gd name="T81" fmla="*/ 353 h 604"/>
                <a:gd name="T82" fmla="*/ 5 w 261"/>
                <a:gd name="T83" fmla="*/ 331 h 604"/>
                <a:gd name="T84" fmla="*/ 0 w 261"/>
                <a:gd name="T85" fmla="*/ 304 h 604"/>
                <a:gd name="T86" fmla="*/ 0 w 261"/>
                <a:gd name="T87" fmla="*/ 575 h 604"/>
                <a:gd name="T88" fmla="*/ 0 w 261"/>
                <a:gd name="T89" fmla="*/ 575 h 604"/>
                <a:gd name="T90" fmla="*/ 33 w 261"/>
                <a:gd name="T91" fmla="*/ 586 h 604"/>
                <a:gd name="T92" fmla="*/ 65 w 261"/>
                <a:gd name="T93" fmla="*/ 597 h 604"/>
                <a:gd name="T94" fmla="*/ 97 w 261"/>
                <a:gd name="T95" fmla="*/ 603 h 604"/>
                <a:gd name="T96" fmla="*/ 130 w 261"/>
                <a:gd name="T97" fmla="*/ 603 h 604"/>
                <a:gd name="T98" fmla="*/ 130 w 261"/>
                <a:gd name="T99" fmla="*/ 603 h 604"/>
                <a:gd name="T100" fmla="*/ 168 w 261"/>
                <a:gd name="T101" fmla="*/ 603 h 604"/>
                <a:gd name="T102" fmla="*/ 201 w 261"/>
                <a:gd name="T103" fmla="*/ 597 h 604"/>
                <a:gd name="T104" fmla="*/ 228 w 261"/>
                <a:gd name="T105" fmla="*/ 586 h 604"/>
                <a:gd name="T106" fmla="*/ 260 w 261"/>
                <a:gd name="T107" fmla="*/ 575 h 604"/>
                <a:gd name="T108" fmla="*/ 260 w 261"/>
                <a:gd name="T109" fmla="*/ 27 h 604"/>
                <a:gd name="T110" fmla="*/ 260 w 261"/>
                <a:gd name="T111" fmla="*/ 27 h 604"/>
                <a:gd name="T112" fmla="*/ 228 w 261"/>
                <a:gd name="T113" fmla="*/ 16 h 604"/>
                <a:gd name="T114" fmla="*/ 201 w 261"/>
                <a:gd name="T115" fmla="*/ 5 h 604"/>
                <a:gd name="T116" fmla="*/ 168 w 261"/>
                <a:gd name="T117" fmla="*/ 0 h 604"/>
                <a:gd name="T118" fmla="*/ 130 w 261"/>
                <a:gd name="T119"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1" h="604">
                  <a:moveTo>
                    <a:pt x="130" y="0"/>
                  </a:moveTo>
                  <a:lnTo>
                    <a:pt x="130" y="0"/>
                  </a:lnTo>
                  <a:lnTo>
                    <a:pt x="97" y="0"/>
                  </a:lnTo>
                  <a:lnTo>
                    <a:pt x="65" y="5"/>
                  </a:lnTo>
                  <a:lnTo>
                    <a:pt x="33" y="16"/>
                  </a:lnTo>
                  <a:lnTo>
                    <a:pt x="0" y="27"/>
                  </a:lnTo>
                  <a:lnTo>
                    <a:pt x="0" y="299"/>
                  </a:lnTo>
                  <a:lnTo>
                    <a:pt x="0" y="299"/>
                  </a:lnTo>
                  <a:lnTo>
                    <a:pt x="5" y="271"/>
                  </a:lnTo>
                  <a:lnTo>
                    <a:pt x="11" y="250"/>
                  </a:lnTo>
                  <a:lnTo>
                    <a:pt x="27" y="228"/>
                  </a:lnTo>
                  <a:lnTo>
                    <a:pt x="43" y="206"/>
                  </a:lnTo>
                  <a:lnTo>
                    <a:pt x="60" y="195"/>
                  </a:lnTo>
                  <a:lnTo>
                    <a:pt x="81" y="179"/>
                  </a:lnTo>
                  <a:lnTo>
                    <a:pt x="103" y="174"/>
                  </a:lnTo>
                  <a:lnTo>
                    <a:pt x="130" y="174"/>
                  </a:lnTo>
                  <a:lnTo>
                    <a:pt x="130" y="174"/>
                  </a:lnTo>
                  <a:lnTo>
                    <a:pt x="157" y="174"/>
                  </a:lnTo>
                  <a:lnTo>
                    <a:pt x="185" y="179"/>
                  </a:lnTo>
                  <a:lnTo>
                    <a:pt x="206" y="195"/>
                  </a:lnTo>
                  <a:lnTo>
                    <a:pt x="222" y="211"/>
                  </a:lnTo>
                  <a:lnTo>
                    <a:pt x="239" y="228"/>
                  </a:lnTo>
                  <a:lnTo>
                    <a:pt x="249" y="250"/>
                  </a:lnTo>
                  <a:lnTo>
                    <a:pt x="260" y="277"/>
                  </a:lnTo>
                  <a:lnTo>
                    <a:pt x="260" y="299"/>
                  </a:lnTo>
                  <a:lnTo>
                    <a:pt x="260" y="299"/>
                  </a:lnTo>
                  <a:lnTo>
                    <a:pt x="260" y="326"/>
                  </a:lnTo>
                  <a:lnTo>
                    <a:pt x="249" y="353"/>
                  </a:lnTo>
                  <a:lnTo>
                    <a:pt x="239" y="375"/>
                  </a:lnTo>
                  <a:lnTo>
                    <a:pt x="222" y="391"/>
                  </a:lnTo>
                  <a:lnTo>
                    <a:pt x="206" y="407"/>
                  </a:lnTo>
                  <a:lnTo>
                    <a:pt x="179" y="418"/>
                  </a:lnTo>
                  <a:lnTo>
                    <a:pt x="157" y="429"/>
                  </a:lnTo>
                  <a:lnTo>
                    <a:pt x="130" y="429"/>
                  </a:lnTo>
                  <a:lnTo>
                    <a:pt x="130" y="429"/>
                  </a:lnTo>
                  <a:lnTo>
                    <a:pt x="103" y="429"/>
                  </a:lnTo>
                  <a:lnTo>
                    <a:pt x="81" y="418"/>
                  </a:lnTo>
                  <a:lnTo>
                    <a:pt x="60" y="407"/>
                  </a:lnTo>
                  <a:lnTo>
                    <a:pt x="43" y="391"/>
                  </a:lnTo>
                  <a:lnTo>
                    <a:pt x="27" y="375"/>
                  </a:lnTo>
                  <a:lnTo>
                    <a:pt x="11" y="353"/>
                  </a:lnTo>
                  <a:lnTo>
                    <a:pt x="5" y="331"/>
                  </a:lnTo>
                  <a:lnTo>
                    <a:pt x="0" y="304"/>
                  </a:lnTo>
                  <a:lnTo>
                    <a:pt x="0" y="575"/>
                  </a:lnTo>
                  <a:lnTo>
                    <a:pt x="0" y="575"/>
                  </a:lnTo>
                  <a:lnTo>
                    <a:pt x="33" y="586"/>
                  </a:lnTo>
                  <a:lnTo>
                    <a:pt x="65" y="597"/>
                  </a:lnTo>
                  <a:lnTo>
                    <a:pt x="97" y="603"/>
                  </a:lnTo>
                  <a:lnTo>
                    <a:pt x="130" y="603"/>
                  </a:lnTo>
                  <a:lnTo>
                    <a:pt x="130" y="603"/>
                  </a:lnTo>
                  <a:lnTo>
                    <a:pt x="168" y="603"/>
                  </a:lnTo>
                  <a:lnTo>
                    <a:pt x="201" y="597"/>
                  </a:lnTo>
                  <a:lnTo>
                    <a:pt x="228" y="586"/>
                  </a:lnTo>
                  <a:lnTo>
                    <a:pt x="260" y="575"/>
                  </a:lnTo>
                  <a:lnTo>
                    <a:pt x="260" y="27"/>
                  </a:lnTo>
                  <a:lnTo>
                    <a:pt x="260" y="27"/>
                  </a:lnTo>
                  <a:lnTo>
                    <a:pt x="228" y="16"/>
                  </a:lnTo>
                  <a:lnTo>
                    <a:pt x="201" y="5"/>
                  </a:lnTo>
                  <a:lnTo>
                    <a:pt x="168" y="0"/>
                  </a:lnTo>
                  <a:lnTo>
                    <a:pt x="13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59" name="Freeform 36"/>
            <p:cNvSpPr>
              <a:spLocks noChangeArrowheads="1"/>
            </p:cNvSpPr>
            <p:nvPr/>
          </p:nvSpPr>
          <p:spPr bwMode="auto">
            <a:xfrm>
              <a:off x="10220325" y="6380163"/>
              <a:ext cx="61913" cy="195262"/>
            </a:xfrm>
            <a:custGeom>
              <a:avLst/>
              <a:gdLst>
                <a:gd name="T0" fmla="*/ 174 w 175"/>
                <a:gd name="T1" fmla="*/ 272 h 549"/>
                <a:gd name="T2" fmla="*/ 174 w 175"/>
                <a:gd name="T3" fmla="*/ 272 h 549"/>
                <a:gd name="T4" fmla="*/ 174 w 175"/>
                <a:gd name="T5" fmla="*/ 272 h 549"/>
                <a:gd name="T6" fmla="*/ 174 w 175"/>
                <a:gd name="T7" fmla="*/ 0 h 549"/>
                <a:gd name="T8" fmla="*/ 174 w 175"/>
                <a:gd name="T9" fmla="*/ 0 h 549"/>
                <a:gd name="T10" fmla="*/ 142 w 175"/>
                <a:gd name="T11" fmla="*/ 22 h 549"/>
                <a:gd name="T12" fmla="*/ 103 w 175"/>
                <a:gd name="T13" fmla="*/ 49 h 549"/>
                <a:gd name="T14" fmla="*/ 76 w 175"/>
                <a:gd name="T15" fmla="*/ 76 h 549"/>
                <a:gd name="T16" fmla="*/ 49 w 175"/>
                <a:gd name="T17" fmla="*/ 109 h 549"/>
                <a:gd name="T18" fmla="*/ 33 w 175"/>
                <a:gd name="T19" fmla="*/ 147 h 549"/>
                <a:gd name="T20" fmla="*/ 17 w 175"/>
                <a:gd name="T21" fmla="*/ 184 h 549"/>
                <a:gd name="T22" fmla="*/ 6 w 175"/>
                <a:gd name="T23" fmla="*/ 228 h 549"/>
                <a:gd name="T24" fmla="*/ 0 w 175"/>
                <a:gd name="T25" fmla="*/ 272 h 549"/>
                <a:gd name="T26" fmla="*/ 0 w 175"/>
                <a:gd name="T27" fmla="*/ 272 h 549"/>
                <a:gd name="T28" fmla="*/ 6 w 175"/>
                <a:gd name="T29" fmla="*/ 320 h 549"/>
                <a:gd name="T30" fmla="*/ 17 w 175"/>
                <a:gd name="T31" fmla="*/ 359 h 549"/>
                <a:gd name="T32" fmla="*/ 33 w 175"/>
                <a:gd name="T33" fmla="*/ 402 h 549"/>
                <a:gd name="T34" fmla="*/ 49 w 175"/>
                <a:gd name="T35" fmla="*/ 440 h 549"/>
                <a:gd name="T36" fmla="*/ 76 w 175"/>
                <a:gd name="T37" fmla="*/ 473 h 549"/>
                <a:gd name="T38" fmla="*/ 103 w 175"/>
                <a:gd name="T39" fmla="*/ 500 h 549"/>
                <a:gd name="T40" fmla="*/ 142 w 175"/>
                <a:gd name="T41" fmla="*/ 527 h 549"/>
                <a:gd name="T42" fmla="*/ 174 w 175"/>
                <a:gd name="T43" fmla="*/ 548 h 549"/>
                <a:gd name="T44" fmla="*/ 174 w 175"/>
                <a:gd name="T45" fmla="*/ 277 h 549"/>
                <a:gd name="T46" fmla="*/ 174 w 175"/>
                <a:gd name="T47" fmla="*/ 277 h 549"/>
                <a:gd name="T48" fmla="*/ 174 w 175"/>
                <a:gd name="T49" fmla="*/ 272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5" h="549">
                  <a:moveTo>
                    <a:pt x="174" y="272"/>
                  </a:moveTo>
                  <a:lnTo>
                    <a:pt x="174" y="272"/>
                  </a:lnTo>
                  <a:lnTo>
                    <a:pt x="174" y="272"/>
                  </a:lnTo>
                  <a:lnTo>
                    <a:pt x="174" y="0"/>
                  </a:lnTo>
                  <a:lnTo>
                    <a:pt x="174" y="0"/>
                  </a:lnTo>
                  <a:lnTo>
                    <a:pt x="142" y="22"/>
                  </a:lnTo>
                  <a:lnTo>
                    <a:pt x="103" y="49"/>
                  </a:lnTo>
                  <a:lnTo>
                    <a:pt x="76" y="76"/>
                  </a:lnTo>
                  <a:lnTo>
                    <a:pt x="49" y="109"/>
                  </a:lnTo>
                  <a:lnTo>
                    <a:pt x="33" y="147"/>
                  </a:lnTo>
                  <a:lnTo>
                    <a:pt x="17" y="184"/>
                  </a:lnTo>
                  <a:lnTo>
                    <a:pt x="6" y="228"/>
                  </a:lnTo>
                  <a:lnTo>
                    <a:pt x="0" y="272"/>
                  </a:lnTo>
                  <a:lnTo>
                    <a:pt x="0" y="272"/>
                  </a:lnTo>
                  <a:lnTo>
                    <a:pt x="6" y="320"/>
                  </a:lnTo>
                  <a:lnTo>
                    <a:pt x="17" y="359"/>
                  </a:lnTo>
                  <a:lnTo>
                    <a:pt x="33" y="402"/>
                  </a:lnTo>
                  <a:lnTo>
                    <a:pt x="49" y="440"/>
                  </a:lnTo>
                  <a:lnTo>
                    <a:pt x="76" y="473"/>
                  </a:lnTo>
                  <a:lnTo>
                    <a:pt x="103" y="500"/>
                  </a:lnTo>
                  <a:lnTo>
                    <a:pt x="142" y="527"/>
                  </a:lnTo>
                  <a:lnTo>
                    <a:pt x="174" y="548"/>
                  </a:lnTo>
                  <a:lnTo>
                    <a:pt x="174" y="277"/>
                  </a:lnTo>
                  <a:lnTo>
                    <a:pt x="174" y="277"/>
                  </a:lnTo>
                  <a:lnTo>
                    <a:pt x="174" y="27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60" name="Freeform 37"/>
            <p:cNvSpPr>
              <a:spLocks noChangeArrowheads="1"/>
            </p:cNvSpPr>
            <p:nvPr/>
          </p:nvSpPr>
          <p:spPr bwMode="auto">
            <a:xfrm>
              <a:off x="10375900" y="6380163"/>
              <a:ext cx="61913" cy="195262"/>
            </a:xfrm>
            <a:custGeom>
              <a:avLst/>
              <a:gdLst>
                <a:gd name="T0" fmla="*/ 174 w 175"/>
                <a:gd name="T1" fmla="*/ 272 h 549"/>
                <a:gd name="T2" fmla="*/ 174 w 175"/>
                <a:gd name="T3" fmla="*/ 272 h 549"/>
                <a:gd name="T4" fmla="*/ 169 w 175"/>
                <a:gd name="T5" fmla="*/ 228 h 549"/>
                <a:gd name="T6" fmla="*/ 164 w 175"/>
                <a:gd name="T7" fmla="*/ 184 h 549"/>
                <a:gd name="T8" fmla="*/ 147 w 175"/>
                <a:gd name="T9" fmla="*/ 147 h 549"/>
                <a:gd name="T10" fmla="*/ 125 w 175"/>
                <a:gd name="T11" fmla="*/ 109 h 549"/>
                <a:gd name="T12" fmla="*/ 98 w 175"/>
                <a:gd name="T13" fmla="*/ 76 h 549"/>
                <a:gd name="T14" fmla="*/ 71 w 175"/>
                <a:gd name="T15" fmla="*/ 49 h 549"/>
                <a:gd name="T16" fmla="*/ 39 w 175"/>
                <a:gd name="T17" fmla="*/ 22 h 549"/>
                <a:gd name="T18" fmla="*/ 0 w 175"/>
                <a:gd name="T19" fmla="*/ 0 h 549"/>
                <a:gd name="T20" fmla="*/ 0 w 175"/>
                <a:gd name="T21" fmla="*/ 548 h 549"/>
                <a:gd name="T22" fmla="*/ 0 w 175"/>
                <a:gd name="T23" fmla="*/ 548 h 549"/>
                <a:gd name="T24" fmla="*/ 39 w 175"/>
                <a:gd name="T25" fmla="*/ 527 h 549"/>
                <a:gd name="T26" fmla="*/ 71 w 175"/>
                <a:gd name="T27" fmla="*/ 500 h 549"/>
                <a:gd name="T28" fmla="*/ 98 w 175"/>
                <a:gd name="T29" fmla="*/ 473 h 549"/>
                <a:gd name="T30" fmla="*/ 125 w 175"/>
                <a:gd name="T31" fmla="*/ 440 h 549"/>
                <a:gd name="T32" fmla="*/ 147 w 175"/>
                <a:gd name="T33" fmla="*/ 402 h 549"/>
                <a:gd name="T34" fmla="*/ 164 w 175"/>
                <a:gd name="T35" fmla="*/ 359 h 549"/>
                <a:gd name="T36" fmla="*/ 169 w 175"/>
                <a:gd name="T37" fmla="*/ 320 h 549"/>
                <a:gd name="T38" fmla="*/ 174 w 175"/>
                <a:gd name="T39" fmla="*/ 272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549">
                  <a:moveTo>
                    <a:pt x="174" y="272"/>
                  </a:moveTo>
                  <a:lnTo>
                    <a:pt x="174" y="272"/>
                  </a:lnTo>
                  <a:lnTo>
                    <a:pt x="169" y="228"/>
                  </a:lnTo>
                  <a:lnTo>
                    <a:pt x="164" y="184"/>
                  </a:lnTo>
                  <a:lnTo>
                    <a:pt x="147" y="147"/>
                  </a:lnTo>
                  <a:lnTo>
                    <a:pt x="125" y="109"/>
                  </a:lnTo>
                  <a:lnTo>
                    <a:pt x="98" y="76"/>
                  </a:lnTo>
                  <a:lnTo>
                    <a:pt x="71" y="49"/>
                  </a:lnTo>
                  <a:lnTo>
                    <a:pt x="39" y="22"/>
                  </a:lnTo>
                  <a:lnTo>
                    <a:pt x="0" y="0"/>
                  </a:lnTo>
                  <a:lnTo>
                    <a:pt x="0" y="548"/>
                  </a:lnTo>
                  <a:lnTo>
                    <a:pt x="0" y="548"/>
                  </a:lnTo>
                  <a:lnTo>
                    <a:pt x="39" y="527"/>
                  </a:lnTo>
                  <a:lnTo>
                    <a:pt x="71" y="500"/>
                  </a:lnTo>
                  <a:lnTo>
                    <a:pt x="98" y="473"/>
                  </a:lnTo>
                  <a:lnTo>
                    <a:pt x="125" y="440"/>
                  </a:lnTo>
                  <a:lnTo>
                    <a:pt x="147" y="402"/>
                  </a:lnTo>
                  <a:lnTo>
                    <a:pt x="164" y="359"/>
                  </a:lnTo>
                  <a:lnTo>
                    <a:pt x="169" y="320"/>
                  </a:lnTo>
                  <a:lnTo>
                    <a:pt x="174" y="27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61" name="Freeform 38"/>
            <p:cNvSpPr>
              <a:spLocks noChangeArrowheads="1"/>
            </p:cNvSpPr>
            <p:nvPr/>
          </p:nvSpPr>
          <p:spPr bwMode="auto">
            <a:xfrm>
              <a:off x="10687050" y="3957638"/>
              <a:ext cx="60325" cy="2065337"/>
            </a:xfrm>
            <a:custGeom>
              <a:avLst/>
              <a:gdLst>
                <a:gd name="T0" fmla="*/ 173 w 174"/>
                <a:gd name="T1" fmla="*/ 5741 h 5742"/>
                <a:gd name="T2" fmla="*/ 0 w 174"/>
                <a:gd name="T3" fmla="*/ 5741 h 5742"/>
                <a:gd name="T4" fmla="*/ 0 w 174"/>
                <a:gd name="T5" fmla="*/ 0 h 5742"/>
                <a:gd name="T6" fmla="*/ 173 w 174"/>
                <a:gd name="T7" fmla="*/ 0 h 5742"/>
                <a:gd name="T8" fmla="*/ 173 w 174"/>
                <a:gd name="T9" fmla="*/ 5741 h 5742"/>
              </a:gdLst>
              <a:ahLst/>
              <a:cxnLst>
                <a:cxn ang="0">
                  <a:pos x="T0" y="T1"/>
                </a:cxn>
                <a:cxn ang="0">
                  <a:pos x="T2" y="T3"/>
                </a:cxn>
                <a:cxn ang="0">
                  <a:pos x="T4" y="T5"/>
                </a:cxn>
                <a:cxn ang="0">
                  <a:pos x="T6" y="T7"/>
                </a:cxn>
                <a:cxn ang="0">
                  <a:pos x="T8" y="T9"/>
                </a:cxn>
              </a:cxnLst>
              <a:rect l="0" t="0" r="r" b="b"/>
              <a:pathLst>
                <a:path w="174" h="5742">
                  <a:moveTo>
                    <a:pt x="173" y="5741"/>
                  </a:moveTo>
                  <a:lnTo>
                    <a:pt x="0" y="5741"/>
                  </a:lnTo>
                  <a:lnTo>
                    <a:pt x="0" y="0"/>
                  </a:lnTo>
                  <a:lnTo>
                    <a:pt x="173" y="0"/>
                  </a:lnTo>
                  <a:lnTo>
                    <a:pt x="173" y="5741"/>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62" name="Freeform 39"/>
            <p:cNvSpPr>
              <a:spLocks noChangeArrowheads="1"/>
            </p:cNvSpPr>
            <p:nvPr/>
          </p:nvSpPr>
          <p:spPr bwMode="auto">
            <a:xfrm>
              <a:off x="10533063" y="5992813"/>
              <a:ext cx="371475" cy="217487"/>
            </a:xfrm>
            <a:custGeom>
              <a:avLst/>
              <a:gdLst>
                <a:gd name="T0" fmla="*/ 516 w 1038"/>
                <a:gd name="T1" fmla="*/ 608 h 609"/>
                <a:gd name="T2" fmla="*/ 483 w 1038"/>
                <a:gd name="T3" fmla="*/ 602 h 609"/>
                <a:gd name="T4" fmla="*/ 472 w 1038"/>
                <a:gd name="T5" fmla="*/ 591 h 609"/>
                <a:gd name="T6" fmla="*/ 456 w 1038"/>
                <a:gd name="T7" fmla="*/ 581 h 609"/>
                <a:gd name="T8" fmla="*/ 22 w 1038"/>
                <a:gd name="T9" fmla="*/ 146 h 609"/>
                <a:gd name="T10" fmla="*/ 10 w 1038"/>
                <a:gd name="T11" fmla="*/ 130 h 609"/>
                <a:gd name="T12" fmla="*/ 0 w 1038"/>
                <a:gd name="T13" fmla="*/ 102 h 609"/>
                <a:gd name="T14" fmla="*/ 0 w 1038"/>
                <a:gd name="T15" fmla="*/ 81 h 609"/>
                <a:gd name="T16" fmla="*/ 6 w 1038"/>
                <a:gd name="T17" fmla="*/ 54 h 609"/>
                <a:gd name="T18" fmla="*/ 16 w 1038"/>
                <a:gd name="T19" fmla="*/ 32 h 609"/>
                <a:gd name="T20" fmla="*/ 38 w 1038"/>
                <a:gd name="T21" fmla="*/ 16 h 609"/>
                <a:gd name="T22" fmla="*/ 60 w 1038"/>
                <a:gd name="T23" fmla="*/ 5 h 609"/>
                <a:gd name="T24" fmla="*/ 87 w 1038"/>
                <a:gd name="T25" fmla="*/ 0 h 609"/>
                <a:gd name="T26" fmla="*/ 950 w 1038"/>
                <a:gd name="T27" fmla="*/ 0 h 609"/>
                <a:gd name="T28" fmla="*/ 977 w 1038"/>
                <a:gd name="T29" fmla="*/ 5 h 609"/>
                <a:gd name="T30" fmla="*/ 999 w 1038"/>
                <a:gd name="T31" fmla="*/ 16 h 609"/>
                <a:gd name="T32" fmla="*/ 1015 w 1038"/>
                <a:gd name="T33" fmla="*/ 32 h 609"/>
                <a:gd name="T34" fmla="*/ 1031 w 1038"/>
                <a:gd name="T35" fmla="*/ 54 h 609"/>
                <a:gd name="T36" fmla="*/ 1037 w 1038"/>
                <a:gd name="T37" fmla="*/ 81 h 609"/>
                <a:gd name="T38" fmla="*/ 1037 w 1038"/>
                <a:gd name="T39" fmla="*/ 102 h 609"/>
                <a:gd name="T40" fmla="*/ 1026 w 1038"/>
                <a:gd name="T41" fmla="*/ 130 h 609"/>
                <a:gd name="T42" fmla="*/ 1010 w 1038"/>
                <a:gd name="T43" fmla="*/ 146 h 609"/>
                <a:gd name="T44" fmla="*/ 581 w 1038"/>
                <a:gd name="T45" fmla="*/ 581 h 609"/>
                <a:gd name="T46" fmla="*/ 564 w 1038"/>
                <a:gd name="T47" fmla="*/ 591 h 609"/>
                <a:gd name="T48" fmla="*/ 548 w 1038"/>
                <a:gd name="T49" fmla="*/ 602 h 609"/>
                <a:gd name="T50" fmla="*/ 516 w 1038"/>
                <a:gd name="T51" fmla="*/ 608 h 609"/>
                <a:gd name="T52" fmla="*/ 293 w 1038"/>
                <a:gd name="T53" fmla="*/ 173 h 609"/>
                <a:gd name="T54" fmla="*/ 516 w 1038"/>
                <a:gd name="T55" fmla="*/ 396 h 609"/>
                <a:gd name="T56" fmla="*/ 738 w 1038"/>
                <a:gd name="T57" fmla="*/ 173 h 609"/>
                <a:gd name="T58" fmla="*/ 293 w 1038"/>
                <a:gd name="T59" fmla="*/ 173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38" h="609">
                  <a:moveTo>
                    <a:pt x="516" y="608"/>
                  </a:moveTo>
                  <a:lnTo>
                    <a:pt x="483" y="602"/>
                  </a:lnTo>
                  <a:lnTo>
                    <a:pt x="472" y="591"/>
                  </a:lnTo>
                  <a:lnTo>
                    <a:pt x="456" y="581"/>
                  </a:lnTo>
                  <a:lnTo>
                    <a:pt x="22" y="146"/>
                  </a:lnTo>
                  <a:lnTo>
                    <a:pt x="10" y="130"/>
                  </a:lnTo>
                  <a:lnTo>
                    <a:pt x="0" y="102"/>
                  </a:lnTo>
                  <a:lnTo>
                    <a:pt x="0" y="81"/>
                  </a:lnTo>
                  <a:lnTo>
                    <a:pt x="6" y="54"/>
                  </a:lnTo>
                  <a:lnTo>
                    <a:pt x="16" y="32"/>
                  </a:lnTo>
                  <a:lnTo>
                    <a:pt x="38" y="16"/>
                  </a:lnTo>
                  <a:lnTo>
                    <a:pt x="60" y="5"/>
                  </a:lnTo>
                  <a:lnTo>
                    <a:pt x="87" y="0"/>
                  </a:lnTo>
                  <a:lnTo>
                    <a:pt x="950" y="0"/>
                  </a:lnTo>
                  <a:lnTo>
                    <a:pt x="977" y="5"/>
                  </a:lnTo>
                  <a:lnTo>
                    <a:pt x="999" y="16"/>
                  </a:lnTo>
                  <a:lnTo>
                    <a:pt x="1015" y="32"/>
                  </a:lnTo>
                  <a:lnTo>
                    <a:pt x="1031" y="54"/>
                  </a:lnTo>
                  <a:lnTo>
                    <a:pt x="1037" y="81"/>
                  </a:lnTo>
                  <a:lnTo>
                    <a:pt x="1037" y="102"/>
                  </a:lnTo>
                  <a:lnTo>
                    <a:pt x="1026" y="130"/>
                  </a:lnTo>
                  <a:lnTo>
                    <a:pt x="1010" y="146"/>
                  </a:lnTo>
                  <a:lnTo>
                    <a:pt x="581" y="581"/>
                  </a:lnTo>
                  <a:lnTo>
                    <a:pt x="564" y="591"/>
                  </a:lnTo>
                  <a:lnTo>
                    <a:pt x="548" y="602"/>
                  </a:lnTo>
                  <a:lnTo>
                    <a:pt x="516" y="608"/>
                  </a:lnTo>
                  <a:close/>
                  <a:moveTo>
                    <a:pt x="293" y="173"/>
                  </a:moveTo>
                  <a:lnTo>
                    <a:pt x="516" y="396"/>
                  </a:lnTo>
                  <a:lnTo>
                    <a:pt x="738" y="173"/>
                  </a:lnTo>
                  <a:lnTo>
                    <a:pt x="293" y="173"/>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65" name="Freeform 40"/>
            <p:cNvSpPr>
              <a:spLocks noChangeArrowheads="1"/>
            </p:cNvSpPr>
            <p:nvPr/>
          </p:nvSpPr>
          <p:spPr bwMode="auto">
            <a:xfrm>
              <a:off x="10375900" y="5172075"/>
              <a:ext cx="61913" cy="850900"/>
            </a:xfrm>
            <a:custGeom>
              <a:avLst/>
              <a:gdLst>
                <a:gd name="T0" fmla="*/ 174 w 175"/>
                <a:gd name="T1" fmla="*/ 2097 h 2369"/>
                <a:gd name="T2" fmla="*/ 174 w 175"/>
                <a:gd name="T3" fmla="*/ 271 h 2369"/>
                <a:gd name="T4" fmla="*/ 174 w 175"/>
                <a:gd name="T5" fmla="*/ 271 h 2369"/>
                <a:gd name="T6" fmla="*/ 137 w 175"/>
                <a:gd name="T7" fmla="*/ 250 h 2369"/>
                <a:gd name="T8" fmla="*/ 104 w 175"/>
                <a:gd name="T9" fmla="*/ 223 h 2369"/>
                <a:gd name="T10" fmla="*/ 77 w 175"/>
                <a:gd name="T11" fmla="*/ 196 h 2369"/>
                <a:gd name="T12" fmla="*/ 49 w 175"/>
                <a:gd name="T13" fmla="*/ 163 h 2369"/>
                <a:gd name="T14" fmla="*/ 28 w 175"/>
                <a:gd name="T15" fmla="*/ 125 h 2369"/>
                <a:gd name="T16" fmla="*/ 12 w 175"/>
                <a:gd name="T17" fmla="*/ 87 h 2369"/>
                <a:gd name="T18" fmla="*/ 6 w 175"/>
                <a:gd name="T19" fmla="*/ 43 h 2369"/>
                <a:gd name="T20" fmla="*/ 0 w 175"/>
                <a:gd name="T21" fmla="*/ 0 h 2369"/>
                <a:gd name="T22" fmla="*/ 0 w 175"/>
                <a:gd name="T23" fmla="*/ 2368 h 2369"/>
                <a:gd name="T24" fmla="*/ 0 w 175"/>
                <a:gd name="T25" fmla="*/ 2368 h 2369"/>
                <a:gd name="T26" fmla="*/ 6 w 175"/>
                <a:gd name="T27" fmla="*/ 2325 h 2369"/>
                <a:gd name="T28" fmla="*/ 12 w 175"/>
                <a:gd name="T29" fmla="*/ 2282 h 2369"/>
                <a:gd name="T30" fmla="*/ 28 w 175"/>
                <a:gd name="T31" fmla="*/ 2243 h 2369"/>
                <a:gd name="T32" fmla="*/ 49 w 175"/>
                <a:gd name="T33" fmla="*/ 2205 h 2369"/>
                <a:gd name="T34" fmla="*/ 77 w 175"/>
                <a:gd name="T35" fmla="*/ 2173 h 2369"/>
                <a:gd name="T36" fmla="*/ 104 w 175"/>
                <a:gd name="T37" fmla="*/ 2140 h 2369"/>
                <a:gd name="T38" fmla="*/ 137 w 175"/>
                <a:gd name="T39" fmla="*/ 2113 h 2369"/>
                <a:gd name="T40" fmla="*/ 174 w 175"/>
                <a:gd name="T41" fmla="*/ 2097 h 2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2369">
                  <a:moveTo>
                    <a:pt x="174" y="2097"/>
                  </a:moveTo>
                  <a:lnTo>
                    <a:pt x="174" y="271"/>
                  </a:lnTo>
                  <a:lnTo>
                    <a:pt x="174" y="271"/>
                  </a:lnTo>
                  <a:lnTo>
                    <a:pt x="137" y="250"/>
                  </a:lnTo>
                  <a:lnTo>
                    <a:pt x="104" y="223"/>
                  </a:lnTo>
                  <a:lnTo>
                    <a:pt x="77" y="196"/>
                  </a:lnTo>
                  <a:lnTo>
                    <a:pt x="49" y="163"/>
                  </a:lnTo>
                  <a:lnTo>
                    <a:pt x="28" y="125"/>
                  </a:lnTo>
                  <a:lnTo>
                    <a:pt x="12" y="87"/>
                  </a:lnTo>
                  <a:lnTo>
                    <a:pt x="6" y="43"/>
                  </a:lnTo>
                  <a:lnTo>
                    <a:pt x="0" y="0"/>
                  </a:lnTo>
                  <a:lnTo>
                    <a:pt x="0" y="2368"/>
                  </a:lnTo>
                  <a:lnTo>
                    <a:pt x="0" y="2368"/>
                  </a:lnTo>
                  <a:lnTo>
                    <a:pt x="6" y="2325"/>
                  </a:lnTo>
                  <a:lnTo>
                    <a:pt x="12" y="2282"/>
                  </a:lnTo>
                  <a:lnTo>
                    <a:pt x="28" y="2243"/>
                  </a:lnTo>
                  <a:lnTo>
                    <a:pt x="49" y="2205"/>
                  </a:lnTo>
                  <a:lnTo>
                    <a:pt x="77" y="2173"/>
                  </a:lnTo>
                  <a:lnTo>
                    <a:pt x="104" y="2140"/>
                  </a:lnTo>
                  <a:lnTo>
                    <a:pt x="137" y="2113"/>
                  </a:lnTo>
                  <a:lnTo>
                    <a:pt x="174" y="209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66" name="Freeform 41"/>
            <p:cNvSpPr>
              <a:spLocks noChangeArrowheads="1"/>
            </p:cNvSpPr>
            <p:nvPr/>
          </p:nvSpPr>
          <p:spPr bwMode="auto">
            <a:xfrm>
              <a:off x="10439400" y="6024563"/>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67" name="Freeform 42"/>
            <p:cNvSpPr>
              <a:spLocks noChangeArrowheads="1"/>
            </p:cNvSpPr>
            <p:nvPr/>
          </p:nvSpPr>
          <p:spPr bwMode="auto">
            <a:xfrm>
              <a:off x="10533063" y="5797550"/>
              <a:ext cx="61913" cy="225425"/>
            </a:xfrm>
            <a:custGeom>
              <a:avLst/>
              <a:gdLst>
                <a:gd name="T0" fmla="*/ 0 w 175"/>
                <a:gd name="T1" fmla="*/ 0 h 631"/>
                <a:gd name="T2" fmla="*/ 0 w 175"/>
                <a:gd name="T3" fmla="*/ 359 h 631"/>
                <a:gd name="T4" fmla="*/ 0 w 175"/>
                <a:gd name="T5" fmla="*/ 359 h 631"/>
                <a:gd name="T6" fmla="*/ 43 w 175"/>
                <a:gd name="T7" fmla="*/ 380 h 631"/>
                <a:gd name="T8" fmla="*/ 81 w 175"/>
                <a:gd name="T9" fmla="*/ 419 h 631"/>
                <a:gd name="T10" fmla="*/ 81 w 175"/>
                <a:gd name="T11" fmla="*/ 419 h 631"/>
                <a:gd name="T12" fmla="*/ 119 w 175"/>
                <a:gd name="T13" fmla="*/ 462 h 631"/>
                <a:gd name="T14" fmla="*/ 152 w 175"/>
                <a:gd name="T15" fmla="*/ 516 h 631"/>
                <a:gd name="T16" fmla="*/ 168 w 175"/>
                <a:gd name="T17" fmla="*/ 571 h 631"/>
                <a:gd name="T18" fmla="*/ 174 w 175"/>
                <a:gd name="T19" fmla="*/ 630 h 631"/>
                <a:gd name="T20" fmla="*/ 174 w 175"/>
                <a:gd name="T21" fmla="*/ 0 h 631"/>
                <a:gd name="T22" fmla="*/ 0 w 175"/>
                <a:gd name="T23" fmla="*/ 0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631">
                  <a:moveTo>
                    <a:pt x="0" y="0"/>
                  </a:moveTo>
                  <a:lnTo>
                    <a:pt x="0" y="359"/>
                  </a:lnTo>
                  <a:lnTo>
                    <a:pt x="0" y="359"/>
                  </a:lnTo>
                  <a:lnTo>
                    <a:pt x="43" y="380"/>
                  </a:lnTo>
                  <a:lnTo>
                    <a:pt x="81" y="419"/>
                  </a:lnTo>
                  <a:lnTo>
                    <a:pt x="81" y="419"/>
                  </a:lnTo>
                  <a:lnTo>
                    <a:pt x="119" y="462"/>
                  </a:lnTo>
                  <a:lnTo>
                    <a:pt x="152" y="516"/>
                  </a:lnTo>
                  <a:lnTo>
                    <a:pt x="168" y="571"/>
                  </a:lnTo>
                  <a:lnTo>
                    <a:pt x="174" y="630"/>
                  </a:lnTo>
                  <a:lnTo>
                    <a:pt x="174" y="0"/>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68" name="Freeform 43"/>
            <p:cNvSpPr>
              <a:spLocks noChangeArrowheads="1"/>
            </p:cNvSpPr>
            <p:nvPr/>
          </p:nvSpPr>
          <p:spPr bwMode="auto">
            <a:xfrm>
              <a:off x="10533063" y="6024563"/>
              <a:ext cx="61913" cy="839787"/>
            </a:xfrm>
            <a:custGeom>
              <a:avLst/>
              <a:gdLst>
                <a:gd name="T0" fmla="*/ 0 w 175"/>
                <a:gd name="T1" fmla="*/ 278 h 2337"/>
                <a:gd name="T2" fmla="*/ 0 w 175"/>
                <a:gd name="T3" fmla="*/ 2336 h 2337"/>
                <a:gd name="T4" fmla="*/ 174 w 175"/>
                <a:gd name="T5" fmla="*/ 2336 h 2337"/>
                <a:gd name="T6" fmla="*/ 174 w 175"/>
                <a:gd name="T7" fmla="*/ 0 h 2337"/>
                <a:gd name="T8" fmla="*/ 174 w 175"/>
                <a:gd name="T9" fmla="*/ 0 h 2337"/>
                <a:gd name="T10" fmla="*/ 168 w 175"/>
                <a:gd name="T11" fmla="*/ 60 h 2337"/>
                <a:gd name="T12" fmla="*/ 152 w 175"/>
                <a:gd name="T13" fmla="*/ 114 h 2337"/>
                <a:gd name="T14" fmla="*/ 119 w 175"/>
                <a:gd name="T15" fmla="*/ 169 h 2337"/>
                <a:gd name="T16" fmla="*/ 81 w 175"/>
                <a:gd name="T17" fmla="*/ 218 h 2337"/>
                <a:gd name="T18" fmla="*/ 81 w 175"/>
                <a:gd name="T19" fmla="*/ 218 h 2337"/>
                <a:gd name="T20" fmla="*/ 43 w 175"/>
                <a:gd name="T21" fmla="*/ 250 h 2337"/>
                <a:gd name="T22" fmla="*/ 0 w 175"/>
                <a:gd name="T23" fmla="*/ 278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2337">
                  <a:moveTo>
                    <a:pt x="0" y="278"/>
                  </a:moveTo>
                  <a:lnTo>
                    <a:pt x="0" y="2336"/>
                  </a:lnTo>
                  <a:lnTo>
                    <a:pt x="174" y="2336"/>
                  </a:lnTo>
                  <a:lnTo>
                    <a:pt x="174" y="0"/>
                  </a:lnTo>
                  <a:lnTo>
                    <a:pt x="174" y="0"/>
                  </a:lnTo>
                  <a:lnTo>
                    <a:pt x="168" y="60"/>
                  </a:lnTo>
                  <a:lnTo>
                    <a:pt x="152" y="114"/>
                  </a:lnTo>
                  <a:lnTo>
                    <a:pt x="119" y="169"/>
                  </a:lnTo>
                  <a:lnTo>
                    <a:pt x="81" y="218"/>
                  </a:lnTo>
                  <a:lnTo>
                    <a:pt x="81" y="218"/>
                  </a:lnTo>
                  <a:lnTo>
                    <a:pt x="43" y="250"/>
                  </a:lnTo>
                  <a:lnTo>
                    <a:pt x="0" y="278"/>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69" name="Freeform 44"/>
            <p:cNvSpPr>
              <a:spLocks noChangeArrowheads="1"/>
            </p:cNvSpPr>
            <p:nvPr/>
          </p:nvSpPr>
          <p:spPr bwMode="auto">
            <a:xfrm>
              <a:off x="10439400" y="5915025"/>
              <a:ext cx="92075" cy="107950"/>
            </a:xfrm>
            <a:custGeom>
              <a:avLst/>
              <a:gdLst>
                <a:gd name="T0" fmla="*/ 131 w 262"/>
                <a:gd name="T1" fmla="*/ 174 h 305"/>
                <a:gd name="T2" fmla="*/ 131 w 262"/>
                <a:gd name="T3" fmla="*/ 174 h 305"/>
                <a:gd name="T4" fmla="*/ 158 w 262"/>
                <a:gd name="T5" fmla="*/ 179 h 305"/>
                <a:gd name="T6" fmla="*/ 179 w 262"/>
                <a:gd name="T7" fmla="*/ 185 h 305"/>
                <a:gd name="T8" fmla="*/ 201 w 262"/>
                <a:gd name="T9" fmla="*/ 195 h 305"/>
                <a:gd name="T10" fmla="*/ 223 w 262"/>
                <a:gd name="T11" fmla="*/ 212 h 305"/>
                <a:gd name="T12" fmla="*/ 223 w 262"/>
                <a:gd name="T13" fmla="*/ 212 h 305"/>
                <a:gd name="T14" fmla="*/ 239 w 262"/>
                <a:gd name="T15" fmla="*/ 234 h 305"/>
                <a:gd name="T16" fmla="*/ 250 w 262"/>
                <a:gd name="T17" fmla="*/ 255 h 305"/>
                <a:gd name="T18" fmla="*/ 255 w 262"/>
                <a:gd name="T19" fmla="*/ 277 h 305"/>
                <a:gd name="T20" fmla="*/ 261 w 262"/>
                <a:gd name="T21" fmla="*/ 304 h 305"/>
                <a:gd name="T22" fmla="*/ 261 w 262"/>
                <a:gd name="T23" fmla="*/ 33 h 305"/>
                <a:gd name="T24" fmla="*/ 261 w 262"/>
                <a:gd name="T25" fmla="*/ 33 h 305"/>
                <a:gd name="T26" fmla="*/ 228 w 262"/>
                <a:gd name="T27" fmla="*/ 16 h 305"/>
                <a:gd name="T28" fmla="*/ 196 w 262"/>
                <a:gd name="T29" fmla="*/ 11 h 305"/>
                <a:gd name="T30" fmla="*/ 163 w 262"/>
                <a:gd name="T31" fmla="*/ 6 h 305"/>
                <a:gd name="T32" fmla="*/ 131 w 262"/>
                <a:gd name="T33" fmla="*/ 0 h 305"/>
                <a:gd name="T34" fmla="*/ 131 w 262"/>
                <a:gd name="T35" fmla="*/ 0 h 305"/>
                <a:gd name="T36" fmla="*/ 98 w 262"/>
                <a:gd name="T37" fmla="*/ 6 h 305"/>
                <a:gd name="T38" fmla="*/ 60 w 262"/>
                <a:gd name="T39" fmla="*/ 11 h 305"/>
                <a:gd name="T40" fmla="*/ 33 w 262"/>
                <a:gd name="T41" fmla="*/ 16 h 305"/>
                <a:gd name="T42" fmla="*/ 0 w 262"/>
                <a:gd name="T43" fmla="*/ 33 h 305"/>
                <a:gd name="T44" fmla="*/ 0 w 262"/>
                <a:gd name="T45" fmla="*/ 304 h 305"/>
                <a:gd name="T46" fmla="*/ 0 w 262"/>
                <a:gd name="T47" fmla="*/ 304 h 305"/>
                <a:gd name="T48" fmla="*/ 6 w 262"/>
                <a:gd name="T49" fmla="*/ 277 h 305"/>
                <a:gd name="T50" fmla="*/ 11 w 262"/>
                <a:gd name="T51" fmla="*/ 255 h 305"/>
                <a:gd name="T52" fmla="*/ 22 w 262"/>
                <a:gd name="T53" fmla="*/ 234 h 305"/>
                <a:gd name="T54" fmla="*/ 38 w 262"/>
                <a:gd name="T55" fmla="*/ 212 h 305"/>
                <a:gd name="T56" fmla="*/ 60 w 262"/>
                <a:gd name="T57" fmla="*/ 195 h 305"/>
                <a:gd name="T58" fmla="*/ 82 w 262"/>
                <a:gd name="T59" fmla="*/ 185 h 305"/>
                <a:gd name="T60" fmla="*/ 103 w 262"/>
                <a:gd name="T61" fmla="*/ 179 h 305"/>
                <a:gd name="T62" fmla="*/ 131 w 262"/>
                <a:gd name="T63" fmla="*/ 17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2" h="305">
                  <a:moveTo>
                    <a:pt x="131" y="174"/>
                  </a:moveTo>
                  <a:lnTo>
                    <a:pt x="131" y="174"/>
                  </a:lnTo>
                  <a:lnTo>
                    <a:pt x="158" y="179"/>
                  </a:lnTo>
                  <a:lnTo>
                    <a:pt x="179" y="185"/>
                  </a:lnTo>
                  <a:lnTo>
                    <a:pt x="201" y="195"/>
                  </a:lnTo>
                  <a:lnTo>
                    <a:pt x="223" y="212"/>
                  </a:lnTo>
                  <a:lnTo>
                    <a:pt x="223" y="212"/>
                  </a:lnTo>
                  <a:lnTo>
                    <a:pt x="239" y="234"/>
                  </a:lnTo>
                  <a:lnTo>
                    <a:pt x="250" y="255"/>
                  </a:lnTo>
                  <a:lnTo>
                    <a:pt x="255" y="277"/>
                  </a:lnTo>
                  <a:lnTo>
                    <a:pt x="261" y="304"/>
                  </a:lnTo>
                  <a:lnTo>
                    <a:pt x="261" y="33"/>
                  </a:lnTo>
                  <a:lnTo>
                    <a:pt x="261" y="33"/>
                  </a:lnTo>
                  <a:lnTo>
                    <a:pt x="228" y="16"/>
                  </a:lnTo>
                  <a:lnTo>
                    <a:pt x="196" y="11"/>
                  </a:lnTo>
                  <a:lnTo>
                    <a:pt x="163" y="6"/>
                  </a:lnTo>
                  <a:lnTo>
                    <a:pt x="131" y="0"/>
                  </a:lnTo>
                  <a:lnTo>
                    <a:pt x="131" y="0"/>
                  </a:lnTo>
                  <a:lnTo>
                    <a:pt x="98" y="6"/>
                  </a:lnTo>
                  <a:lnTo>
                    <a:pt x="60" y="11"/>
                  </a:lnTo>
                  <a:lnTo>
                    <a:pt x="33" y="16"/>
                  </a:lnTo>
                  <a:lnTo>
                    <a:pt x="0" y="33"/>
                  </a:lnTo>
                  <a:lnTo>
                    <a:pt x="0" y="304"/>
                  </a:lnTo>
                  <a:lnTo>
                    <a:pt x="0" y="304"/>
                  </a:lnTo>
                  <a:lnTo>
                    <a:pt x="6" y="277"/>
                  </a:lnTo>
                  <a:lnTo>
                    <a:pt x="11" y="255"/>
                  </a:lnTo>
                  <a:lnTo>
                    <a:pt x="22" y="234"/>
                  </a:lnTo>
                  <a:lnTo>
                    <a:pt x="38" y="212"/>
                  </a:lnTo>
                  <a:lnTo>
                    <a:pt x="60" y="195"/>
                  </a:lnTo>
                  <a:lnTo>
                    <a:pt x="82" y="185"/>
                  </a:lnTo>
                  <a:lnTo>
                    <a:pt x="103" y="179"/>
                  </a:lnTo>
                  <a:lnTo>
                    <a:pt x="131" y="174"/>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70" name="Freeform 45"/>
            <p:cNvSpPr>
              <a:spLocks noChangeArrowheads="1"/>
            </p:cNvSpPr>
            <p:nvPr/>
          </p:nvSpPr>
          <p:spPr bwMode="auto">
            <a:xfrm>
              <a:off x="10439400" y="6024563"/>
              <a:ext cx="92075" cy="107950"/>
            </a:xfrm>
            <a:custGeom>
              <a:avLst/>
              <a:gdLst>
                <a:gd name="T0" fmla="*/ 223 w 262"/>
                <a:gd name="T1" fmla="*/ 93 h 306"/>
                <a:gd name="T2" fmla="*/ 223 w 262"/>
                <a:gd name="T3" fmla="*/ 93 h 306"/>
                <a:gd name="T4" fmla="*/ 201 w 262"/>
                <a:gd name="T5" fmla="*/ 109 h 306"/>
                <a:gd name="T6" fmla="*/ 179 w 262"/>
                <a:gd name="T7" fmla="*/ 120 h 306"/>
                <a:gd name="T8" fmla="*/ 158 w 262"/>
                <a:gd name="T9" fmla="*/ 125 h 306"/>
                <a:gd name="T10" fmla="*/ 131 w 262"/>
                <a:gd name="T11" fmla="*/ 130 h 306"/>
                <a:gd name="T12" fmla="*/ 131 w 262"/>
                <a:gd name="T13" fmla="*/ 130 h 306"/>
                <a:gd name="T14" fmla="*/ 103 w 262"/>
                <a:gd name="T15" fmla="*/ 125 h 306"/>
                <a:gd name="T16" fmla="*/ 82 w 262"/>
                <a:gd name="T17" fmla="*/ 120 h 306"/>
                <a:gd name="T18" fmla="*/ 60 w 262"/>
                <a:gd name="T19" fmla="*/ 109 h 306"/>
                <a:gd name="T20" fmla="*/ 38 w 262"/>
                <a:gd name="T21" fmla="*/ 93 h 306"/>
                <a:gd name="T22" fmla="*/ 22 w 262"/>
                <a:gd name="T23" fmla="*/ 71 h 306"/>
                <a:gd name="T24" fmla="*/ 11 w 262"/>
                <a:gd name="T25" fmla="*/ 49 h 306"/>
                <a:gd name="T26" fmla="*/ 6 w 262"/>
                <a:gd name="T27" fmla="*/ 28 h 306"/>
                <a:gd name="T28" fmla="*/ 0 w 262"/>
                <a:gd name="T29" fmla="*/ 0 h 306"/>
                <a:gd name="T30" fmla="*/ 0 w 262"/>
                <a:gd name="T31" fmla="*/ 272 h 306"/>
                <a:gd name="T32" fmla="*/ 0 w 262"/>
                <a:gd name="T33" fmla="*/ 272 h 306"/>
                <a:gd name="T34" fmla="*/ 33 w 262"/>
                <a:gd name="T35" fmla="*/ 288 h 306"/>
                <a:gd name="T36" fmla="*/ 60 w 262"/>
                <a:gd name="T37" fmla="*/ 294 h 306"/>
                <a:gd name="T38" fmla="*/ 98 w 262"/>
                <a:gd name="T39" fmla="*/ 305 h 306"/>
                <a:gd name="T40" fmla="*/ 131 w 262"/>
                <a:gd name="T41" fmla="*/ 305 h 306"/>
                <a:gd name="T42" fmla="*/ 131 w 262"/>
                <a:gd name="T43" fmla="*/ 305 h 306"/>
                <a:gd name="T44" fmla="*/ 163 w 262"/>
                <a:gd name="T45" fmla="*/ 305 h 306"/>
                <a:gd name="T46" fmla="*/ 196 w 262"/>
                <a:gd name="T47" fmla="*/ 299 h 306"/>
                <a:gd name="T48" fmla="*/ 228 w 262"/>
                <a:gd name="T49" fmla="*/ 288 h 306"/>
                <a:gd name="T50" fmla="*/ 261 w 262"/>
                <a:gd name="T51" fmla="*/ 278 h 306"/>
                <a:gd name="T52" fmla="*/ 261 w 262"/>
                <a:gd name="T53" fmla="*/ 0 h 306"/>
                <a:gd name="T54" fmla="*/ 261 w 262"/>
                <a:gd name="T55" fmla="*/ 0 h 306"/>
                <a:gd name="T56" fmla="*/ 255 w 262"/>
                <a:gd name="T57" fmla="*/ 28 h 306"/>
                <a:gd name="T58" fmla="*/ 250 w 262"/>
                <a:gd name="T59" fmla="*/ 49 h 306"/>
                <a:gd name="T60" fmla="*/ 239 w 262"/>
                <a:gd name="T61" fmla="*/ 71 h 306"/>
                <a:gd name="T62" fmla="*/ 223 w 262"/>
                <a:gd name="T63" fmla="*/ 9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2" h="306">
                  <a:moveTo>
                    <a:pt x="223" y="93"/>
                  </a:moveTo>
                  <a:lnTo>
                    <a:pt x="223" y="93"/>
                  </a:lnTo>
                  <a:lnTo>
                    <a:pt x="201" y="109"/>
                  </a:lnTo>
                  <a:lnTo>
                    <a:pt x="179" y="120"/>
                  </a:lnTo>
                  <a:lnTo>
                    <a:pt x="158" y="125"/>
                  </a:lnTo>
                  <a:lnTo>
                    <a:pt x="131" y="130"/>
                  </a:lnTo>
                  <a:lnTo>
                    <a:pt x="131" y="130"/>
                  </a:lnTo>
                  <a:lnTo>
                    <a:pt x="103" y="125"/>
                  </a:lnTo>
                  <a:lnTo>
                    <a:pt x="82" y="120"/>
                  </a:lnTo>
                  <a:lnTo>
                    <a:pt x="60" y="109"/>
                  </a:lnTo>
                  <a:lnTo>
                    <a:pt x="38" y="93"/>
                  </a:lnTo>
                  <a:lnTo>
                    <a:pt x="22" y="71"/>
                  </a:lnTo>
                  <a:lnTo>
                    <a:pt x="11" y="49"/>
                  </a:lnTo>
                  <a:lnTo>
                    <a:pt x="6" y="28"/>
                  </a:lnTo>
                  <a:lnTo>
                    <a:pt x="0" y="0"/>
                  </a:lnTo>
                  <a:lnTo>
                    <a:pt x="0" y="272"/>
                  </a:lnTo>
                  <a:lnTo>
                    <a:pt x="0" y="272"/>
                  </a:lnTo>
                  <a:lnTo>
                    <a:pt x="33" y="288"/>
                  </a:lnTo>
                  <a:lnTo>
                    <a:pt x="60" y="294"/>
                  </a:lnTo>
                  <a:lnTo>
                    <a:pt x="98" y="305"/>
                  </a:lnTo>
                  <a:lnTo>
                    <a:pt x="131" y="305"/>
                  </a:lnTo>
                  <a:lnTo>
                    <a:pt x="131" y="305"/>
                  </a:lnTo>
                  <a:lnTo>
                    <a:pt x="163" y="305"/>
                  </a:lnTo>
                  <a:lnTo>
                    <a:pt x="196" y="299"/>
                  </a:lnTo>
                  <a:lnTo>
                    <a:pt x="228" y="288"/>
                  </a:lnTo>
                  <a:lnTo>
                    <a:pt x="261" y="278"/>
                  </a:lnTo>
                  <a:lnTo>
                    <a:pt x="261" y="0"/>
                  </a:lnTo>
                  <a:lnTo>
                    <a:pt x="261" y="0"/>
                  </a:lnTo>
                  <a:lnTo>
                    <a:pt x="255" y="28"/>
                  </a:lnTo>
                  <a:lnTo>
                    <a:pt x="250" y="49"/>
                  </a:lnTo>
                  <a:lnTo>
                    <a:pt x="239" y="71"/>
                  </a:lnTo>
                  <a:lnTo>
                    <a:pt x="223" y="93"/>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71" name="Freeform 46"/>
            <p:cNvSpPr>
              <a:spLocks noChangeArrowheads="1"/>
            </p:cNvSpPr>
            <p:nvPr/>
          </p:nvSpPr>
          <p:spPr bwMode="auto">
            <a:xfrm>
              <a:off x="10375900" y="6024563"/>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72" name="Freeform 47"/>
            <p:cNvSpPr>
              <a:spLocks noChangeArrowheads="1"/>
            </p:cNvSpPr>
            <p:nvPr/>
          </p:nvSpPr>
          <p:spPr bwMode="auto">
            <a:xfrm>
              <a:off x="10375900" y="5926138"/>
              <a:ext cx="61913" cy="193675"/>
            </a:xfrm>
            <a:custGeom>
              <a:avLst/>
              <a:gdLst>
                <a:gd name="T0" fmla="*/ 174 w 175"/>
                <a:gd name="T1" fmla="*/ 271 h 544"/>
                <a:gd name="T2" fmla="*/ 174 w 175"/>
                <a:gd name="T3" fmla="*/ 271 h 544"/>
                <a:gd name="T4" fmla="*/ 174 w 175"/>
                <a:gd name="T5" fmla="*/ 271 h 544"/>
                <a:gd name="T6" fmla="*/ 174 w 175"/>
                <a:gd name="T7" fmla="*/ 0 h 544"/>
                <a:gd name="T8" fmla="*/ 174 w 175"/>
                <a:gd name="T9" fmla="*/ 0 h 544"/>
                <a:gd name="T10" fmla="*/ 137 w 175"/>
                <a:gd name="T11" fmla="*/ 16 h 544"/>
                <a:gd name="T12" fmla="*/ 104 w 175"/>
                <a:gd name="T13" fmla="*/ 43 h 544"/>
                <a:gd name="T14" fmla="*/ 77 w 175"/>
                <a:gd name="T15" fmla="*/ 76 h 544"/>
                <a:gd name="T16" fmla="*/ 49 w 175"/>
                <a:gd name="T17" fmla="*/ 108 h 544"/>
                <a:gd name="T18" fmla="*/ 28 w 175"/>
                <a:gd name="T19" fmla="*/ 146 h 544"/>
                <a:gd name="T20" fmla="*/ 12 w 175"/>
                <a:gd name="T21" fmla="*/ 185 h 544"/>
                <a:gd name="T22" fmla="*/ 6 w 175"/>
                <a:gd name="T23" fmla="*/ 228 h 544"/>
                <a:gd name="T24" fmla="*/ 0 w 175"/>
                <a:gd name="T25" fmla="*/ 271 h 544"/>
                <a:gd name="T26" fmla="*/ 0 w 175"/>
                <a:gd name="T27" fmla="*/ 271 h 544"/>
                <a:gd name="T28" fmla="*/ 0 w 175"/>
                <a:gd name="T29" fmla="*/ 271 h 544"/>
                <a:gd name="T30" fmla="*/ 6 w 175"/>
                <a:gd name="T31" fmla="*/ 315 h 544"/>
                <a:gd name="T32" fmla="*/ 12 w 175"/>
                <a:gd name="T33" fmla="*/ 358 h 544"/>
                <a:gd name="T34" fmla="*/ 28 w 175"/>
                <a:gd name="T35" fmla="*/ 401 h 544"/>
                <a:gd name="T36" fmla="*/ 49 w 175"/>
                <a:gd name="T37" fmla="*/ 434 h 544"/>
                <a:gd name="T38" fmla="*/ 77 w 175"/>
                <a:gd name="T39" fmla="*/ 472 h 544"/>
                <a:gd name="T40" fmla="*/ 104 w 175"/>
                <a:gd name="T41" fmla="*/ 499 h 544"/>
                <a:gd name="T42" fmla="*/ 137 w 175"/>
                <a:gd name="T43" fmla="*/ 526 h 544"/>
                <a:gd name="T44" fmla="*/ 174 w 175"/>
                <a:gd name="T45" fmla="*/ 543 h 544"/>
                <a:gd name="T46" fmla="*/ 174 w 175"/>
                <a:gd name="T47" fmla="*/ 271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 h="544">
                  <a:moveTo>
                    <a:pt x="174" y="271"/>
                  </a:moveTo>
                  <a:lnTo>
                    <a:pt x="174" y="271"/>
                  </a:lnTo>
                  <a:lnTo>
                    <a:pt x="174" y="271"/>
                  </a:lnTo>
                  <a:lnTo>
                    <a:pt x="174" y="0"/>
                  </a:lnTo>
                  <a:lnTo>
                    <a:pt x="174" y="0"/>
                  </a:lnTo>
                  <a:lnTo>
                    <a:pt x="137" y="16"/>
                  </a:lnTo>
                  <a:lnTo>
                    <a:pt x="104" y="43"/>
                  </a:lnTo>
                  <a:lnTo>
                    <a:pt x="77" y="76"/>
                  </a:lnTo>
                  <a:lnTo>
                    <a:pt x="49" y="108"/>
                  </a:lnTo>
                  <a:lnTo>
                    <a:pt x="28" y="146"/>
                  </a:lnTo>
                  <a:lnTo>
                    <a:pt x="12" y="185"/>
                  </a:lnTo>
                  <a:lnTo>
                    <a:pt x="6" y="228"/>
                  </a:lnTo>
                  <a:lnTo>
                    <a:pt x="0" y="271"/>
                  </a:lnTo>
                  <a:lnTo>
                    <a:pt x="0" y="271"/>
                  </a:lnTo>
                  <a:lnTo>
                    <a:pt x="0" y="271"/>
                  </a:lnTo>
                  <a:lnTo>
                    <a:pt x="6" y="315"/>
                  </a:lnTo>
                  <a:lnTo>
                    <a:pt x="12" y="358"/>
                  </a:lnTo>
                  <a:lnTo>
                    <a:pt x="28" y="401"/>
                  </a:lnTo>
                  <a:lnTo>
                    <a:pt x="49" y="434"/>
                  </a:lnTo>
                  <a:lnTo>
                    <a:pt x="77" y="472"/>
                  </a:lnTo>
                  <a:lnTo>
                    <a:pt x="104" y="499"/>
                  </a:lnTo>
                  <a:lnTo>
                    <a:pt x="137" y="526"/>
                  </a:lnTo>
                  <a:lnTo>
                    <a:pt x="174" y="543"/>
                  </a:lnTo>
                  <a:lnTo>
                    <a:pt x="174" y="271"/>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73" name="Freeform 48"/>
            <p:cNvSpPr>
              <a:spLocks noChangeArrowheads="1"/>
            </p:cNvSpPr>
            <p:nvPr/>
          </p:nvSpPr>
          <p:spPr bwMode="auto">
            <a:xfrm>
              <a:off x="10439400" y="5168900"/>
              <a:ext cx="0" cy="1587"/>
            </a:xfrm>
            <a:custGeom>
              <a:avLst/>
              <a:gdLst>
                <a:gd name="T0" fmla="*/ 0 w 1"/>
                <a:gd name="T1" fmla="*/ 6 h 7"/>
                <a:gd name="T2" fmla="*/ 0 w 1"/>
                <a:gd name="T3" fmla="*/ 0 h 7"/>
                <a:gd name="T4" fmla="*/ 0 w 1"/>
                <a:gd name="T5" fmla="*/ 0 h 7"/>
                <a:gd name="T6" fmla="*/ 0 w 1"/>
                <a:gd name="T7" fmla="*/ 6 h 7"/>
              </a:gdLst>
              <a:ahLst/>
              <a:cxnLst>
                <a:cxn ang="0">
                  <a:pos x="T0" y="T1"/>
                </a:cxn>
                <a:cxn ang="0">
                  <a:pos x="T2" y="T3"/>
                </a:cxn>
                <a:cxn ang="0">
                  <a:pos x="T4" y="T5"/>
                </a:cxn>
                <a:cxn ang="0">
                  <a:pos x="T6" y="T7"/>
                </a:cxn>
              </a:cxnLst>
              <a:rect l="0" t="0" r="r" b="b"/>
              <a:pathLst>
                <a:path w="1" h="7">
                  <a:moveTo>
                    <a:pt x="0" y="6"/>
                  </a:moveTo>
                  <a:lnTo>
                    <a:pt x="0" y="0"/>
                  </a:lnTo>
                  <a:lnTo>
                    <a:pt x="0" y="0"/>
                  </a:lnTo>
                  <a:lnTo>
                    <a:pt x="0" y="6"/>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74" name="Freeform 49"/>
            <p:cNvSpPr>
              <a:spLocks noChangeArrowheads="1"/>
            </p:cNvSpPr>
            <p:nvPr/>
          </p:nvSpPr>
          <p:spPr bwMode="auto">
            <a:xfrm>
              <a:off x="10375900" y="4419600"/>
              <a:ext cx="61913" cy="749300"/>
            </a:xfrm>
            <a:custGeom>
              <a:avLst/>
              <a:gdLst>
                <a:gd name="T0" fmla="*/ 174 w 175"/>
                <a:gd name="T1" fmla="*/ 1814 h 2086"/>
                <a:gd name="T2" fmla="*/ 174 w 175"/>
                <a:gd name="T3" fmla="*/ 0 h 2086"/>
                <a:gd name="T4" fmla="*/ 0 w 175"/>
                <a:gd name="T5" fmla="*/ 0 h 2086"/>
                <a:gd name="T6" fmla="*/ 0 w 175"/>
                <a:gd name="T7" fmla="*/ 2085 h 2086"/>
                <a:gd name="T8" fmla="*/ 0 w 175"/>
                <a:gd name="T9" fmla="*/ 2085 h 2086"/>
                <a:gd name="T10" fmla="*/ 6 w 175"/>
                <a:gd name="T11" fmla="*/ 2042 h 2086"/>
                <a:gd name="T12" fmla="*/ 12 w 175"/>
                <a:gd name="T13" fmla="*/ 1998 h 2086"/>
                <a:gd name="T14" fmla="*/ 28 w 175"/>
                <a:gd name="T15" fmla="*/ 1960 h 2086"/>
                <a:gd name="T16" fmla="*/ 49 w 175"/>
                <a:gd name="T17" fmla="*/ 1923 h 2086"/>
                <a:gd name="T18" fmla="*/ 77 w 175"/>
                <a:gd name="T19" fmla="*/ 1890 h 2086"/>
                <a:gd name="T20" fmla="*/ 104 w 175"/>
                <a:gd name="T21" fmla="*/ 1863 h 2086"/>
                <a:gd name="T22" fmla="*/ 137 w 175"/>
                <a:gd name="T23" fmla="*/ 1836 h 2086"/>
                <a:gd name="T24" fmla="*/ 174 w 175"/>
                <a:gd name="T25" fmla="*/ 1814 h 2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086">
                  <a:moveTo>
                    <a:pt x="174" y="1814"/>
                  </a:moveTo>
                  <a:lnTo>
                    <a:pt x="174" y="0"/>
                  </a:lnTo>
                  <a:lnTo>
                    <a:pt x="0" y="0"/>
                  </a:lnTo>
                  <a:lnTo>
                    <a:pt x="0" y="2085"/>
                  </a:lnTo>
                  <a:lnTo>
                    <a:pt x="0" y="2085"/>
                  </a:lnTo>
                  <a:lnTo>
                    <a:pt x="6" y="2042"/>
                  </a:lnTo>
                  <a:lnTo>
                    <a:pt x="12" y="1998"/>
                  </a:lnTo>
                  <a:lnTo>
                    <a:pt x="28" y="1960"/>
                  </a:lnTo>
                  <a:lnTo>
                    <a:pt x="49" y="1923"/>
                  </a:lnTo>
                  <a:lnTo>
                    <a:pt x="77" y="1890"/>
                  </a:lnTo>
                  <a:lnTo>
                    <a:pt x="104" y="1863"/>
                  </a:lnTo>
                  <a:lnTo>
                    <a:pt x="137" y="1836"/>
                  </a:lnTo>
                  <a:lnTo>
                    <a:pt x="174" y="1814"/>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75" name="Freeform 50"/>
            <p:cNvSpPr>
              <a:spLocks noChangeArrowheads="1"/>
            </p:cNvSpPr>
            <p:nvPr/>
          </p:nvSpPr>
          <p:spPr bwMode="auto">
            <a:xfrm>
              <a:off x="10533063" y="4264025"/>
              <a:ext cx="61913" cy="1758950"/>
            </a:xfrm>
            <a:custGeom>
              <a:avLst/>
              <a:gdLst>
                <a:gd name="T0" fmla="*/ 146 w 175"/>
                <a:gd name="T1" fmla="*/ 60 h 4890"/>
                <a:gd name="T2" fmla="*/ 0 w 175"/>
                <a:gd name="T3" fmla="*/ 207 h 4890"/>
                <a:gd name="T4" fmla="*/ 0 w 175"/>
                <a:gd name="T5" fmla="*/ 2244 h 4890"/>
                <a:gd name="T6" fmla="*/ 0 w 175"/>
                <a:gd name="T7" fmla="*/ 2244 h 4890"/>
                <a:gd name="T8" fmla="*/ 43 w 175"/>
                <a:gd name="T9" fmla="*/ 2271 h 4890"/>
                <a:gd name="T10" fmla="*/ 81 w 175"/>
                <a:gd name="T11" fmla="*/ 2303 h 4890"/>
                <a:gd name="T12" fmla="*/ 81 w 175"/>
                <a:gd name="T13" fmla="*/ 2303 h 4890"/>
                <a:gd name="T14" fmla="*/ 119 w 175"/>
                <a:gd name="T15" fmla="*/ 2353 h 4890"/>
                <a:gd name="T16" fmla="*/ 152 w 175"/>
                <a:gd name="T17" fmla="*/ 2401 h 4890"/>
                <a:gd name="T18" fmla="*/ 168 w 175"/>
                <a:gd name="T19" fmla="*/ 2461 h 4890"/>
                <a:gd name="T20" fmla="*/ 174 w 175"/>
                <a:gd name="T21" fmla="*/ 2521 h 4890"/>
                <a:gd name="T22" fmla="*/ 174 w 175"/>
                <a:gd name="T23" fmla="*/ 2521 h 4890"/>
                <a:gd name="T24" fmla="*/ 168 w 175"/>
                <a:gd name="T25" fmla="*/ 2575 h 4890"/>
                <a:gd name="T26" fmla="*/ 152 w 175"/>
                <a:gd name="T27" fmla="*/ 2635 h 4890"/>
                <a:gd name="T28" fmla="*/ 119 w 175"/>
                <a:gd name="T29" fmla="*/ 2684 h 4890"/>
                <a:gd name="T30" fmla="*/ 81 w 175"/>
                <a:gd name="T31" fmla="*/ 2733 h 4890"/>
                <a:gd name="T32" fmla="*/ 81 w 175"/>
                <a:gd name="T33" fmla="*/ 2733 h 4890"/>
                <a:gd name="T34" fmla="*/ 43 w 175"/>
                <a:gd name="T35" fmla="*/ 2765 h 4890"/>
                <a:gd name="T36" fmla="*/ 0 w 175"/>
                <a:gd name="T37" fmla="*/ 2792 h 4890"/>
                <a:gd name="T38" fmla="*/ 0 w 175"/>
                <a:gd name="T39" fmla="*/ 4889 h 4890"/>
                <a:gd name="T40" fmla="*/ 174 w 175"/>
                <a:gd name="T41" fmla="*/ 4889 h 4890"/>
                <a:gd name="T42" fmla="*/ 174 w 175"/>
                <a:gd name="T43" fmla="*/ 0 h 4890"/>
                <a:gd name="T44" fmla="*/ 174 w 175"/>
                <a:gd name="T45" fmla="*/ 0 h 4890"/>
                <a:gd name="T46" fmla="*/ 162 w 175"/>
                <a:gd name="T47" fmla="*/ 33 h 4890"/>
                <a:gd name="T48" fmla="*/ 146 w 175"/>
                <a:gd name="T49" fmla="*/ 60 h 4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5" h="4890">
                  <a:moveTo>
                    <a:pt x="146" y="60"/>
                  </a:moveTo>
                  <a:lnTo>
                    <a:pt x="0" y="207"/>
                  </a:lnTo>
                  <a:lnTo>
                    <a:pt x="0" y="2244"/>
                  </a:lnTo>
                  <a:lnTo>
                    <a:pt x="0" y="2244"/>
                  </a:lnTo>
                  <a:lnTo>
                    <a:pt x="43" y="2271"/>
                  </a:lnTo>
                  <a:lnTo>
                    <a:pt x="81" y="2303"/>
                  </a:lnTo>
                  <a:lnTo>
                    <a:pt x="81" y="2303"/>
                  </a:lnTo>
                  <a:lnTo>
                    <a:pt x="119" y="2353"/>
                  </a:lnTo>
                  <a:lnTo>
                    <a:pt x="152" y="2401"/>
                  </a:lnTo>
                  <a:lnTo>
                    <a:pt x="168" y="2461"/>
                  </a:lnTo>
                  <a:lnTo>
                    <a:pt x="174" y="2521"/>
                  </a:lnTo>
                  <a:lnTo>
                    <a:pt x="174" y="2521"/>
                  </a:lnTo>
                  <a:lnTo>
                    <a:pt x="168" y="2575"/>
                  </a:lnTo>
                  <a:lnTo>
                    <a:pt x="152" y="2635"/>
                  </a:lnTo>
                  <a:lnTo>
                    <a:pt x="119" y="2684"/>
                  </a:lnTo>
                  <a:lnTo>
                    <a:pt x="81" y="2733"/>
                  </a:lnTo>
                  <a:lnTo>
                    <a:pt x="81" y="2733"/>
                  </a:lnTo>
                  <a:lnTo>
                    <a:pt x="43" y="2765"/>
                  </a:lnTo>
                  <a:lnTo>
                    <a:pt x="0" y="2792"/>
                  </a:lnTo>
                  <a:lnTo>
                    <a:pt x="0" y="4889"/>
                  </a:lnTo>
                  <a:lnTo>
                    <a:pt x="174" y="4889"/>
                  </a:lnTo>
                  <a:lnTo>
                    <a:pt x="174" y="0"/>
                  </a:lnTo>
                  <a:lnTo>
                    <a:pt x="174" y="0"/>
                  </a:lnTo>
                  <a:lnTo>
                    <a:pt x="162" y="33"/>
                  </a:lnTo>
                  <a:lnTo>
                    <a:pt x="146" y="6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76" name="Freeform 51"/>
            <p:cNvSpPr>
              <a:spLocks noChangeArrowheads="1"/>
            </p:cNvSpPr>
            <p:nvPr/>
          </p:nvSpPr>
          <p:spPr bwMode="auto">
            <a:xfrm>
              <a:off x="10439400" y="5062538"/>
              <a:ext cx="92075" cy="215900"/>
            </a:xfrm>
            <a:custGeom>
              <a:avLst/>
              <a:gdLst>
                <a:gd name="T0" fmla="*/ 131 w 262"/>
                <a:gd name="T1" fmla="*/ 0 h 603"/>
                <a:gd name="T2" fmla="*/ 131 w 262"/>
                <a:gd name="T3" fmla="*/ 0 h 603"/>
                <a:gd name="T4" fmla="*/ 98 w 262"/>
                <a:gd name="T5" fmla="*/ 0 h 603"/>
                <a:gd name="T6" fmla="*/ 60 w 262"/>
                <a:gd name="T7" fmla="*/ 5 h 603"/>
                <a:gd name="T8" fmla="*/ 33 w 262"/>
                <a:gd name="T9" fmla="*/ 16 h 603"/>
                <a:gd name="T10" fmla="*/ 0 w 262"/>
                <a:gd name="T11" fmla="*/ 27 h 603"/>
                <a:gd name="T12" fmla="*/ 0 w 262"/>
                <a:gd name="T13" fmla="*/ 298 h 603"/>
                <a:gd name="T14" fmla="*/ 0 w 262"/>
                <a:gd name="T15" fmla="*/ 298 h 603"/>
                <a:gd name="T16" fmla="*/ 6 w 262"/>
                <a:gd name="T17" fmla="*/ 277 h 603"/>
                <a:gd name="T18" fmla="*/ 11 w 262"/>
                <a:gd name="T19" fmla="*/ 250 h 603"/>
                <a:gd name="T20" fmla="*/ 22 w 262"/>
                <a:gd name="T21" fmla="*/ 228 h 603"/>
                <a:gd name="T22" fmla="*/ 38 w 262"/>
                <a:gd name="T23" fmla="*/ 211 h 603"/>
                <a:gd name="T24" fmla="*/ 60 w 262"/>
                <a:gd name="T25" fmla="*/ 195 h 603"/>
                <a:gd name="T26" fmla="*/ 82 w 262"/>
                <a:gd name="T27" fmla="*/ 184 h 603"/>
                <a:gd name="T28" fmla="*/ 103 w 262"/>
                <a:gd name="T29" fmla="*/ 173 h 603"/>
                <a:gd name="T30" fmla="*/ 131 w 262"/>
                <a:gd name="T31" fmla="*/ 173 h 603"/>
                <a:gd name="T32" fmla="*/ 131 w 262"/>
                <a:gd name="T33" fmla="*/ 173 h 603"/>
                <a:gd name="T34" fmla="*/ 158 w 262"/>
                <a:gd name="T35" fmla="*/ 173 h 603"/>
                <a:gd name="T36" fmla="*/ 179 w 262"/>
                <a:gd name="T37" fmla="*/ 179 h 603"/>
                <a:gd name="T38" fmla="*/ 201 w 262"/>
                <a:gd name="T39" fmla="*/ 195 h 603"/>
                <a:gd name="T40" fmla="*/ 223 w 262"/>
                <a:gd name="T41" fmla="*/ 211 h 603"/>
                <a:gd name="T42" fmla="*/ 223 w 262"/>
                <a:gd name="T43" fmla="*/ 211 h 603"/>
                <a:gd name="T44" fmla="*/ 239 w 262"/>
                <a:gd name="T45" fmla="*/ 228 h 603"/>
                <a:gd name="T46" fmla="*/ 250 w 262"/>
                <a:gd name="T47" fmla="*/ 250 h 603"/>
                <a:gd name="T48" fmla="*/ 255 w 262"/>
                <a:gd name="T49" fmla="*/ 277 h 603"/>
                <a:gd name="T50" fmla="*/ 261 w 262"/>
                <a:gd name="T51" fmla="*/ 304 h 603"/>
                <a:gd name="T52" fmla="*/ 261 w 262"/>
                <a:gd name="T53" fmla="*/ 304 h 603"/>
                <a:gd name="T54" fmla="*/ 255 w 262"/>
                <a:gd name="T55" fmla="*/ 325 h 603"/>
                <a:gd name="T56" fmla="*/ 250 w 262"/>
                <a:gd name="T57" fmla="*/ 353 h 603"/>
                <a:gd name="T58" fmla="*/ 239 w 262"/>
                <a:gd name="T59" fmla="*/ 375 h 603"/>
                <a:gd name="T60" fmla="*/ 223 w 262"/>
                <a:gd name="T61" fmla="*/ 391 h 603"/>
                <a:gd name="T62" fmla="*/ 223 w 262"/>
                <a:gd name="T63" fmla="*/ 391 h 603"/>
                <a:gd name="T64" fmla="*/ 201 w 262"/>
                <a:gd name="T65" fmla="*/ 407 h 603"/>
                <a:gd name="T66" fmla="*/ 179 w 262"/>
                <a:gd name="T67" fmla="*/ 423 h 603"/>
                <a:gd name="T68" fmla="*/ 158 w 262"/>
                <a:gd name="T69" fmla="*/ 429 h 603"/>
                <a:gd name="T70" fmla="*/ 131 w 262"/>
                <a:gd name="T71" fmla="*/ 429 h 603"/>
                <a:gd name="T72" fmla="*/ 131 w 262"/>
                <a:gd name="T73" fmla="*/ 429 h 603"/>
                <a:gd name="T74" fmla="*/ 103 w 262"/>
                <a:gd name="T75" fmla="*/ 429 h 603"/>
                <a:gd name="T76" fmla="*/ 82 w 262"/>
                <a:gd name="T77" fmla="*/ 418 h 603"/>
                <a:gd name="T78" fmla="*/ 60 w 262"/>
                <a:gd name="T79" fmla="*/ 407 h 603"/>
                <a:gd name="T80" fmla="*/ 38 w 262"/>
                <a:gd name="T81" fmla="*/ 391 h 603"/>
                <a:gd name="T82" fmla="*/ 22 w 262"/>
                <a:gd name="T83" fmla="*/ 375 h 603"/>
                <a:gd name="T84" fmla="*/ 11 w 262"/>
                <a:gd name="T85" fmla="*/ 353 h 603"/>
                <a:gd name="T86" fmla="*/ 6 w 262"/>
                <a:gd name="T87" fmla="*/ 325 h 603"/>
                <a:gd name="T88" fmla="*/ 0 w 262"/>
                <a:gd name="T89" fmla="*/ 304 h 603"/>
                <a:gd name="T90" fmla="*/ 0 w 262"/>
                <a:gd name="T91" fmla="*/ 575 h 603"/>
                <a:gd name="T92" fmla="*/ 0 w 262"/>
                <a:gd name="T93" fmla="*/ 575 h 603"/>
                <a:gd name="T94" fmla="*/ 33 w 262"/>
                <a:gd name="T95" fmla="*/ 586 h 603"/>
                <a:gd name="T96" fmla="*/ 60 w 262"/>
                <a:gd name="T97" fmla="*/ 597 h 603"/>
                <a:gd name="T98" fmla="*/ 98 w 262"/>
                <a:gd name="T99" fmla="*/ 602 h 603"/>
                <a:gd name="T100" fmla="*/ 131 w 262"/>
                <a:gd name="T101" fmla="*/ 602 h 603"/>
                <a:gd name="T102" fmla="*/ 131 w 262"/>
                <a:gd name="T103" fmla="*/ 602 h 603"/>
                <a:gd name="T104" fmla="*/ 163 w 262"/>
                <a:gd name="T105" fmla="*/ 602 h 603"/>
                <a:gd name="T106" fmla="*/ 196 w 262"/>
                <a:gd name="T107" fmla="*/ 597 h 603"/>
                <a:gd name="T108" fmla="*/ 228 w 262"/>
                <a:gd name="T109" fmla="*/ 586 h 603"/>
                <a:gd name="T110" fmla="*/ 261 w 262"/>
                <a:gd name="T111" fmla="*/ 575 h 603"/>
                <a:gd name="T112" fmla="*/ 261 w 262"/>
                <a:gd name="T113" fmla="*/ 27 h 603"/>
                <a:gd name="T114" fmla="*/ 261 w 262"/>
                <a:gd name="T115" fmla="*/ 27 h 603"/>
                <a:gd name="T116" fmla="*/ 228 w 262"/>
                <a:gd name="T117" fmla="*/ 16 h 603"/>
                <a:gd name="T118" fmla="*/ 196 w 262"/>
                <a:gd name="T119" fmla="*/ 5 h 603"/>
                <a:gd name="T120" fmla="*/ 163 w 262"/>
                <a:gd name="T121" fmla="*/ 0 h 603"/>
                <a:gd name="T122" fmla="*/ 131 w 262"/>
                <a:gd name="T123"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2" h="603">
                  <a:moveTo>
                    <a:pt x="131" y="0"/>
                  </a:moveTo>
                  <a:lnTo>
                    <a:pt x="131" y="0"/>
                  </a:lnTo>
                  <a:lnTo>
                    <a:pt x="98" y="0"/>
                  </a:lnTo>
                  <a:lnTo>
                    <a:pt x="60" y="5"/>
                  </a:lnTo>
                  <a:lnTo>
                    <a:pt x="33" y="16"/>
                  </a:lnTo>
                  <a:lnTo>
                    <a:pt x="0" y="27"/>
                  </a:lnTo>
                  <a:lnTo>
                    <a:pt x="0" y="298"/>
                  </a:lnTo>
                  <a:lnTo>
                    <a:pt x="0" y="298"/>
                  </a:lnTo>
                  <a:lnTo>
                    <a:pt x="6" y="277"/>
                  </a:lnTo>
                  <a:lnTo>
                    <a:pt x="11" y="250"/>
                  </a:lnTo>
                  <a:lnTo>
                    <a:pt x="22" y="228"/>
                  </a:lnTo>
                  <a:lnTo>
                    <a:pt x="38" y="211"/>
                  </a:lnTo>
                  <a:lnTo>
                    <a:pt x="60" y="195"/>
                  </a:lnTo>
                  <a:lnTo>
                    <a:pt x="82" y="184"/>
                  </a:lnTo>
                  <a:lnTo>
                    <a:pt x="103" y="173"/>
                  </a:lnTo>
                  <a:lnTo>
                    <a:pt x="131" y="173"/>
                  </a:lnTo>
                  <a:lnTo>
                    <a:pt x="131" y="173"/>
                  </a:lnTo>
                  <a:lnTo>
                    <a:pt x="158" y="173"/>
                  </a:lnTo>
                  <a:lnTo>
                    <a:pt x="179" y="179"/>
                  </a:lnTo>
                  <a:lnTo>
                    <a:pt x="201" y="195"/>
                  </a:lnTo>
                  <a:lnTo>
                    <a:pt x="223" y="211"/>
                  </a:lnTo>
                  <a:lnTo>
                    <a:pt x="223" y="211"/>
                  </a:lnTo>
                  <a:lnTo>
                    <a:pt x="239" y="228"/>
                  </a:lnTo>
                  <a:lnTo>
                    <a:pt x="250" y="250"/>
                  </a:lnTo>
                  <a:lnTo>
                    <a:pt x="255" y="277"/>
                  </a:lnTo>
                  <a:lnTo>
                    <a:pt x="261" y="304"/>
                  </a:lnTo>
                  <a:lnTo>
                    <a:pt x="261" y="304"/>
                  </a:lnTo>
                  <a:lnTo>
                    <a:pt x="255" y="325"/>
                  </a:lnTo>
                  <a:lnTo>
                    <a:pt x="250" y="353"/>
                  </a:lnTo>
                  <a:lnTo>
                    <a:pt x="239" y="375"/>
                  </a:lnTo>
                  <a:lnTo>
                    <a:pt x="223" y="391"/>
                  </a:lnTo>
                  <a:lnTo>
                    <a:pt x="223" y="391"/>
                  </a:lnTo>
                  <a:lnTo>
                    <a:pt x="201" y="407"/>
                  </a:lnTo>
                  <a:lnTo>
                    <a:pt x="179" y="423"/>
                  </a:lnTo>
                  <a:lnTo>
                    <a:pt x="158" y="429"/>
                  </a:lnTo>
                  <a:lnTo>
                    <a:pt x="131" y="429"/>
                  </a:lnTo>
                  <a:lnTo>
                    <a:pt x="131" y="429"/>
                  </a:lnTo>
                  <a:lnTo>
                    <a:pt x="103" y="429"/>
                  </a:lnTo>
                  <a:lnTo>
                    <a:pt x="82" y="418"/>
                  </a:lnTo>
                  <a:lnTo>
                    <a:pt x="60" y="407"/>
                  </a:lnTo>
                  <a:lnTo>
                    <a:pt x="38" y="391"/>
                  </a:lnTo>
                  <a:lnTo>
                    <a:pt x="22" y="375"/>
                  </a:lnTo>
                  <a:lnTo>
                    <a:pt x="11" y="353"/>
                  </a:lnTo>
                  <a:lnTo>
                    <a:pt x="6" y="325"/>
                  </a:lnTo>
                  <a:lnTo>
                    <a:pt x="0" y="304"/>
                  </a:lnTo>
                  <a:lnTo>
                    <a:pt x="0" y="575"/>
                  </a:lnTo>
                  <a:lnTo>
                    <a:pt x="0" y="575"/>
                  </a:lnTo>
                  <a:lnTo>
                    <a:pt x="33" y="586"/>
                  </a:lnTo>
                  <a:lnTo>
                    <a:pt x="60" y="597"/>
                  </a:lnTo>
                  <a:lnTo>
                    <a:pt x="98" y="602"/>
                  </a:lnTo>
                  <a:lnTo>
                    <a:pt x="131" y="602"/>
                  </a:lnTo>
                  <a:lnTo>
                    <a:pt x="131" y="602"/>
                  </a:lnTo>
                  <a:lnTo>
                    <a:pt x="163" y="602"/>
                  </a:lnTo>
                  <a:lnTo>
                    <a:pt x="196" y="597"/>
                  </a:lnTo>
                  <a:lnTo>
                    <a:pt x="228" y="586"/>
                  </a:lnTo>
                  <a:lnTo>
                    <a:pt x="261" y="575"/>
                  </a:lnTo>
                  <a:lnTo>
                    <a:pt x="261" y="27"/>
                  </a:lnTo>
                  <a:lnTo>
                    <a:pt x="261" y="27"/>
                  </a:lnTo>
                  <a:lnTo>
                    <a:pt x="228" y="16"/>
                  </a:lnTo>
                  <a:lnTo>
                    <a:pt x="196" y="5"/>
                  </a:lnTo>
                  <a:lnTo>
                    <a:pt x="163" y="0"/>
                  </a:lnTo>
                  <a:lnTo>
                    <a:pt x="131"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77" name="Freeform 52"/>
            <p:cNvSpPr>
              <a:spLocks noChangeArrowheads="1"/>
            </p:cNvSpPr>
            <p:nvPr/>
          </p:nvSpPr>
          <p:spPr bwMode="auto">
            <a:xfrm>
              <a:off x="10375900" y="5168900"/>
              <a:ext cx="0" cy="1587"/>
            </a:xfrm>
            <a:custGeom>
              <a:avLst/>
              <a:gdLst>
                <a:gd name="T0" fmla="*/ 0 w 1"/>
                <a:gd name="T1" fmla="*/ 6 h 7"/>
                <a:gd name="T2" fmla="*/ 0 w 1"/>
                <a:gd name="T3" fmla="*/ 6 h 7"/>
                <a:gd name="T4" fmla="*/ 0 w 1"/>
                <a:gd name="T5" fmla="*/ 6 h 7"/>
                <a:gd name="T6" fmla="*/ 0 w 1"/>
                <a:gd name="T7" fmla="*/ 0 h 7"/>
                <a:gd name="T8" fmla="*/ 0 w 1"/>
                <a:gd name="T9" fmla="*/ 0 h 7"/>
                <a:gd name="T10" fmla="*/ 0 w 1"/>
                <a:gd name="T11" fmla="*/ 6 h 7"/>
              </a:gdLst>
              <a:ahLst/>
              <a:cxnLst>
                <a:cxn ang="0">
                  <a:pos x="T0" y="T1"/>
                </a:cxn>
                <a:cxn ang="0">
                  <a:pos x="T2" y="T3"/>
                </a:cxn>
                <a:cxn ang="0">
                  <a:pos x="T4" y="T5"/>
                </a:cxn>
                <a:cxn ang="0">
                  <a:pos x="T6" y="T7"/>
                </a:cxn>
                <a:cxn ang="0">
                  <a:pos x="T8" y="T9"/>
                </a:cxn>
                <a:cxn ang="0">
                  <a:pos x="T10" y="T11"/>
                </a:cxn>
              </a:cxnLst>
              <a:rect l="0" t="0" r="r" b="b"/>
              <a:pathLst>
                <a:path w="1" h="7">
                  <a:moveTo>
                    <a:pt x="0" y="6"/>
                  </a:moveTo>
                  <a:lnTo>
                    <a:pt x="0" y="6"/>
                  </a:lnTo>
                  <a:lnTo>
                    <a:pt x="0" y="6"/>
                  </a:lnTo>
                  <a:lnTo>
                    <a:pt x="0" y="0"/>
                  </a:lnTo>
                  <a:lnTo>
                    <a:pt x="0" y="0"/>
                  </a:lnTo>
                  <a:lnTo>
                    <a:pt x="0" y="6"/>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78" name="Freeform 53"/>
            <p:cNvSpPr>
              <a:spLocks noChangeArrowheads="1"/>
            </p:cNvSpPr>
            <p:nvPr/>
          </p:nvSpPr>
          <p:spPr bwMode="auto">
            <a:xfrm>
              <a:off x="10375900" y="5072063"/>
              <a:ext cx="61913" cy="195262"/>
            </a:xfrm>
            <a:custGeom>
              <a:avLst/>
              <a:gdLst>
                <a:gd name="T0" fmla="*/ 174 w 175"/>
                <a:gd name="T1" fmla="*/ 277 h 549"/>
                <a:gd name="T2" fmla="*/ 174 w 175"/>
                <a:gd name="T3" fmla="*/ 277 h 549"/>
                <a:gd name="T4" fmla="*/ 174 w 175"/>
                <a:gd name="T5" fmla="*/ 271 h 549"/>
                <a:gd name="T6" fmla="*/ 174 w 175"/>
                <a:gd name="T7" fmla="*/ 0 h 549"/>
                <a:gd name="T8" fmla="*/ 174 w 175"/>
                <a:gd name="T9" fmla="*/ 0 h 549"/>
                <a:gd name="T10" fmla="*/ 137 w 175"/>
                <a:gd name="T11" fmla="*/ 22 h 549"/>
                <a:gd name="T12" fmla="*/ 104 w 175"/>
                <a:gd name="T13" fmla="*/ 49 h 549"/>
                <a:gd name="T14" fmla="*/ 77 w 175"/>
                <a:gd name="T15" fmla="*/ 76 h 549"/>
                <a:gd name="T16" fmla="*/ 49 w 175"/>
                <a:gd name="T17" fmla="*/ 109 h 549"/>
                <a:gd name="T18" fmla="*/ 28 w 175"/>
                <a:gd name="T19" fmla="*/ 146 h 549"/>
                <a:gd name="T20" fmla="*/ 12 w 175"/>
                <a:gd name="T21" fmla="*/ 184 h 549"/>
                <a:gd name="T22" fmla="*/ 6 w 175"/>
                <a:gd name="T23" fmla="*/ 228 h 549"/>
                <a:gd name="T24" fmla="*/ 0 w 175"/>
                <a:gd name="T25" fmla="*/ 271 h 549"/>
                <a:gd name="T26" fmla="*/ 0 w 175"/>
                <a:gd name="T27" fmla="*/ 277 h 549"/>
                <a:gd name="T28" fmla="*/ 0 w 175"/>
                <a:gd name="T29" fmla="*/ 277 h 549"/>
                <a:gd name="T30" fmla="*/ 6 w 175"/>
                <a:gd name="T31" fmla="*/ 320 h 549"/>
                <a:gd name="T32" fmla="*/ 12 w 175"/>
                <a:gd name="T33" fmla="*/ 364 h 549"/>
                <a:gd name="T34" fmla="*/ 28 w 175"/>
                <a:gd name="T35" fmla="*/ 402 h 549"/>
                <a:gd name="T36" fmla="*/ 49 w 175"/>
                <a:gd name="T37" fmla="*/ 440 h 549"/>
                <a:gd name="T38" fmla="*/ 77 w 175"/>
                <a:gd name="T39" fmla="*/ 473 h 549"/>
                <a:gd name="T40" fmla="*/ 104 w 175"/>
                <a:gd name="T41" fmla="*/ 500 h 549"/>
                <a:gd name="T42" fmla="*/ 137 w 175"/>
                <a:gd name="T43" fmla="*/ 527 h 549"/>
                <a:gd name="T44" fmla="*/ 174 w 175"/>
                <a:gd name="T45" fmla="*/ 548 h 549"/>
                <a:gd name="T46" fmla="*/ 174 w 175"/>
                <a:gd name="T47" fmla="*/ 277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 h="549">
                  <a:moveTo>
                    <a:pt x="174" y="277"/>
                  </a:moveTo>
                  <a:lnTo>
                    <a:pt x="174" y="277"/>
                  </a:lnTo>
                  <a:lnTo>
                    <a:pt x="174" y="271"/>
                  </a:lnTo>
                  <a:lnTo>
                    <a:pt x="174" y="0"/>
                  </a:lnTo>
                  <a:lnTo>
                    <a:pt x="174" y="0"/>
                  </a:lnTo>
                  <a:lnTo>
                    <a:pt x="137" y="22"/>
                  </a:lnTo>
                  <a:lnTo>
                    <a:pt x="104" y="49"/>
                  </a:lnTo>
                  <a:lnTo>
                    <a:pt x="77" y="76"/>
                  </a:lnTo>
                  <a:lnTo>
                    <a:pt x="49" y="109"/>
                  </a:lnTo>
                  <a:lnTo>
                    <a:pt x="28" y="146"/>
                  </a:lnTo>
                  <a:lnTo>
                    <a:pt x="12" y="184"/>
                  </a:lnTo>
                  <a:lnTo>
                    <a:pt x="6" y="228"/>
                  </a:lnTo>
                  <a:lnTo>
                    <a:pt x="0" y="271"/>
                  </a:lnTo>
                  <a:lnTo>
                    <a:pt x="0" y="277"/>
                  </a:lnTo>
                  <a:lnTo>
                    <a:pt x="0" y="277"/>
                  </a:lnTo>
                  <a:lnTo>
                    <a:pt x="6" y="320"/>
                  </a:lnTo>
                  <a:lnTo>
                    <a:pt x="12" y="364"/>
                  </a:lnTo>
                  <a:lnTo>
                    <a:pt x="28" y="402"/>
                  </a:lnTo>
                  <a:lnTo>
                    <a:pt x="49" y="440"/>
                  </a:lnTo>
                  <a:lnTo>
                    <a:pt x="77" y="473"/>
                  </a:lnTo>
                  <a:lnTo>
                    <a:pt x="104" y="500"/>
                  </a:lnTo>
                  <a:lnTo>
                    <a:pt x="137" y="527"/>
                  </a:lnTo>
                  <a:lnTo>
                    <a:pt x="174" y="548"/>
                  </a:lnTo>
                  <a:lnTo>
                    <a:pt x="174" y="27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79" name="Freeform 54"/>
            <p:cNvSpPr>
              <a:spLocks noChangeArrowheads="1"/>
            </p:cNvSpPr>
            <p:nvPr/>
          </p:nvSpPr>
          <p:spPr bwMode="auto">
            <a:xfrm>
              <a:off x="10533063" y="5072063"/>
              <a:ext cx="61913" cy="195262"/>
            </a:xfrm>
            <a:custGeom>
              <a:avLst/>
              <a:gdLst>
                <a:gd name="T0" fmla="*/ 174 w 175"/>
                <a:gd name="T1" fmla="*/ 277 h 549"/>
                <a:gd name="T2" fmla="*/ 174 w 175"/>
                <a:gd name="T3" fmla="*/ 277 h 549"/>
                <a:gd name="T4" fmla="*/ 168 w 175"/>
                <a:gd name="T5" fmla="*/ 217 h 549"/>
                <a:gd name="T6" fmla="*/ 152 w 175"/>
                <a:gd name="T7" fmla="*/ 157 h 549"/>
                <a:gd name="T8" fmla="*/ 119 w 175"/>
                <a:gd name="T9" fmla="*/ 109 h 549"/>
                <a:gd name="T10" fmla="*/ 81 w 175"/>
                <a:gd name="T11" fmla="*/ 59 h 549"/>
                <a:gd name="T12" fmla="*/ 81 w 175"/>
                <a:gd name="T13" fmla="*/ 59 h 549"/>
                <a:gd name="T14" fmla="*/ 43 w 175"/>
                <a:gd name="T15" fmla="*/ 27 h 549"/>
                <a:gd name="T16" fmla="*/ 0 w 175"/>
                <a:gd name="T17" fmla="*/ 0 h 549"/>
                <a:gd name="T18" fmla="*/ 0 w 175"/>
                <a:gd name="T19" fmla="*/ 548 h 549"/>
                <a:gd name="T20" fmla="*/ 0 w 175"/>
                <a:gd name="T21" fmla="*/ 548 h 549"/>
                <a:gd name="T22" fmla="*/ 43 w 175"/>
                <a:gd name="T23" fmla="*/ 521 h 549"/>
                <a:gd name="T24" fmla="*/ 81 w 175"/>
                <a:gd name="T25" fmla="*/ 489 h 549"/>
                <a:gd name="T26" fmla="*/ 81 w 175"/>
                <a:gd name="T27" fmla="*/ 489 h 549"/>
                <a:gd name="T28" fmla="*/ 119 w 175"/>
                <a:gd name="T29" fmla="*/ 440 h 549"/>
                <a:gd name="T30" fmla="*/ 152 w 175"/>
                <a:gd name="T31" fmla="*/ 391 h 549"/>
                <a:gd name="T32" fmla="*/ 168 w 175"/>
                <a:gd name="T33" fmla="*/ 331 h 549"/>
                <a:gd name="T34" fmla="*/ 174 w 175"/>
                <a:gd name="T35" fmla="*/ 277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549">
                  <a:moveTo>
                    <a:pt x="174" y="277"/>
                  </a:moveTo>
                  <a:lnTo>
                    <a:pt x="174" y="277"/>
                  </a:lnTo>
                  <a:lnTo>
                    <a:pt x="168" y="217"/>
                  </a:lnTo>
                  <a:lnTo>
                    <a:pt x="152" y="157"/>
                  </a:lnTo>
                  <a:lnTo>
                    <a:pt x="119" y="109"/>
                  </a:lnTo>
                  <a:lnTo>
                    <a:pt x="81" y="59"/>
                  </a:lnTo>
                  <a:lnTo>
                    <a:pt x="81" y="59"/>
                  </a:lnTo>
                  <a:lnTo>
                    <a:pt x="43" y="27"/>
                  </a:lnTo>
                  <a:lnTo>
                    <a:pt x="0" y="0"/>
                  </a:lnTo>
                  <a:lnTo>
                    <a:pt x="0" y="548"/>
                  </a:lnTo>
                  <a:lnTo>
                    <a:pt x="0" y="548"/>
                  </a:lnTo>
                  <a:lnTo>
                    <a:pt x="43" y="521"/>
                  </a:lnTo>
                  <a:lnTo>
                    <a:pt x="81" y="489"/>
                  </a:lnTo>
                  <a:lnTo>
                    <a:pt x="81" y="489"/>
                  </a:lnTo>
                  <a:lnTo>
                    <a:pt x="119" y="440"/>
                  </a:lnTo>
                  <a:lnTo>
                    <a:pt x="152" y="391"/>
                  </a:lnTo>
                  <a:lnTo>
                    <a:pt x="168" y="331"/>
                  </a:lnTo>
                  <a:lnTo>
                    <a:pt x="174" y="27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80" name="Freeform 66"/>
            <p:cNvSpPr>
              <a:spLocks noChangeArrowheads="1"/>
            </p:cNvSpPr>
            <p:nvPr/>
          </p:nvSpPr>
          <p:spPr bwMode="auto">
            <a:xfrm>
              <a:off x="11310938" y="3865563"/>
              <a:ext cx="60325" cy="1123950"/>
            </a:xfrm>
            <a:custGeom>
              <a:avLst/>
              <a:gdLst>
                <a:gd name="T0" fmla="*/ 173 w 174"/>
                <a:gd name="T1" fmla="*/ 3124 h 3125"/>
                <a:gd name="T2" fmla="*/ 0 w 174"/>
                <a:gd name="T3" fmla="*/ 3124 h 3125"/>
                <a:gd name="T4" fmla="*/ 0 w 174"/>
                <a:gd name="T5" fmla="*/ 0 h 3125"/>
                <a:gd name="T6" fmla="*/ 173 w 174"/>
                <a:gd name="T7" fmla="*/ 0 h 3125"/>
                <a:gd name="T8" fmla="*/ 173 w 174"/>
                <a:gd name="T9" fmla="*/ 3124 h 3125"/>
              </a:gdLst>
              <a:ahLst/>
              <a:cxnLst>
                <a:cxn ang="0">
                  <a:pos x="T0" y="T1"/>
                </a:cxn>
                <a:cxn ang="0">
                  <a:pos x="T2" y="T3"/>
                </a:cxn>
                <a:cxn ang="0">
                  <a:pos x="T4" y="T5"/>
                </a:cxn>
                <a:cxn ang="0">
                  <a:pos x="T6" y="T7"/>
                </a:cxn>
                <a:cxn ang="0">
                  <a:pos x="T8" y="T9"/>
                </a:cxn>
              </a:cxnLst>
              <a:rect l="0" t="0" r="r" b="b"/>
              <a:pathLst>
                <a:path w="174" h="3125">
                  <a:moveTo>
                    <a:pt x="173" y="3124"/>
                  </a:moveTo>
                  <a:lnTo>
                    <a:pt x="0" y="3124"/>
                  </a:lnTo>
                  <a:lnTo>
                    <a:pt x="0" y="0"/>
                  </a:lnTo>
                  <a:lnTo>
                    <a:pt x="173" y="0"/>
                  </a:lnTo>
                  <a:lnTo>
                    <a:pt x="173" y="3124"/>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81" name="Freeform 67"/>
            <p:cNvSpPr>
              <a:spLocks noChangeArrowheads="1"/>
            </p:cNvSpPr>
            <p:nvPr/>
          </p:nvSpPr>
          <p:spPr bwMode="auto">
            <a:xfrm>
              <a:off x="11777663" y="1036638"/>
              <a:ext cx="61913" cy="1127125"/>
            </a:xfrm>
            <a:custGeom>
              <a:avLst/>
              <a:gdLst>
                <a:gd name="T0" fmla="*/ 174 w 175"/>
                <a:gd name="T1" fmla="*/ 3134 h 3135"/>
                <a:gd name="T2" fmla="*/ 0 w 175"/>
                <a:gd name="T3" fmla="*/ 3134 h 3135"/>
                <a:gd name="T4" fmla="*/ 0 w 175"/>
                <a:gd name="T5" fmla="*/ 0 h 3135"/>
                <a:gd name="T6" fmla="*/ 174 w 175"/>
                <a:gd name="T7" fmla="*/ 0 h 3135"/>
                <a:gd name="T8" fmla="*/ 174 w 175"/>
                <a:gd name="T9" fmla="*/ 3134 h 3135"/>
              </a:gdLst>
              <a:ahLst/>
              <a:cxnLst>
                <a:cxn ang="0">
                  <a:pos x="T0" y="T1"/>
                </a:cxn>
                <a:cxn ang="0">
                  <a:pos x="T2" y="T3"/>
                </a:cxn>
                <a:cxn ang="0">
                  <a:pos x="T4" y="T5"/>
                </a:cxn>
                <a:cxn ang="0">
                  <a:pos x="T6" y="T7"/>
                </a:cxn>
                <a:cxn ang="0">
                  <a:pos x="T8" y="T9"/>
                </a:cxn>
              </a:cxnLst>
              <a:rect l="0" t="0" r="r" b="b"/>
              <a:pathLst>
                <a:path w="175" h="3135">
                  <a:moveTo>
                    <a:pt x="174" y="3134"/>
                  </a:moveTo>
                  <a:lnTo>
                    <a:pt x="0" y="3134"/>
                  </a:lnTo>
                  <a:lnTo>
                    <a:pt x="0" y="0"/>
                  </a:lnTo>
                  <a:lnTo>
                    <a:pt x="174" y="0"/>
                  </a:lnTo>
                  <a:lnTo>
                    <a:pt x="174" y="3134"/>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82" name="Freeform 68"/>
            <p:cNvSpPr>
              <a:spLocks noChangeArrowheads="1"/>
            </p:cNvSpPr>
            <p:nvPr/>
          </p:nvSpPr>
          <p:spPr bwMode="auto">
            <a:xfrm>
              <a:off x="11934825" y="881063"/>
              <a:ext cx="61913" cy="1281112"/>
            </a:xfrm>
            <a:custGeom>
              <a:avLst/>
              <a:gdLst>
                <a:gd name="T0" fmla="*/ 174 w 175"/>
                <a:gd name="T1" fmla="*/ 3563 h 3564"/>
                <a:gd name="T2" fmla="*/ 0 w 175"/>
                <a:gd name="T3" fmla="*/ 3563 h 3564"/>
                <a:gd name="T4" fmla="*/ 0 w 175"/>
                <a:gd name="T5" fmla="*/ 0 h 3564"/>
                <a:gd name="T6" fmla="*/ 174 w 175"/>
                <a:gd name="T7" fmla="*/ 0 h 3564"/>
                <a:gd name="T8" fmla="*/ 174 w 175"/>
                <a:gd name="T9" fmla="*/ 3563 h 3564"/>
              </a:gdLst>
              <a:ahLst/>
              <a:cxnLst>
                <a:cxn ang="0">
                  <a:pos x="T0" y="T1"/>
                </a:cxn>
                <a:cxn ang="0">
                  <a:pos x="T2" y="T3"/>
                </a:cxn>
                <a:cxn ang="0">
                  <a:pos x="T4" y="T5"/>
                </a:cxn>
                <a:cxn ang="0">
                  <a:pos x="T6" y="T7"/>
                </a:cxn>
                <a:cxn ang="0">
                  <a:pos x="T8" y="T9"/>
                </a:cxn>
              </a:cxnLst>
              <a:rect l="0" t="0" r="r" b="b"/>
              <a:pathLst>
                <a:path w="175" h="3564">
                  <a:moveTo>
                    <a:pt x="174" y="3563"/>
                  </a:moveTo>
                  <a:lnTo>
                    <a:pt x="0" y="3563"/>
                  </a:lnTo>
                  <a:lnTo>
                    <a:pt x="0" y="0"/>
                  </a:lnTo>
                  <a:lnTo>
                    <a:pt x="174" y="0"/>
                  </a:lnTo>
                  <a:lnTo>
                    <a:pt x="174" y="3563"/>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83" name="Freeform 69"/>
            <p:cNvSpPr>
              <a:spLocks noChangeArrowheads="1"/>
            </p:cNvSpPr>
            <p:nvPr/>
          </p:nvSpPr>
          <p:spPr bwMode="auto">
            <a:xfrm>
              <a:off x="10533063" y="3729038"/>
              <a:ext cx="61913" cy="227012"/>
            </a:xfrm>
            <a:custGeom>
              <a:avLst/>
              <a:gdLst>
                <a:gd name="T0" fmla="*/ 174 w 175"/>
                <a:gd name="T1" fmla="*/ 636 h 637"/>
                <a:gd name="T2" fmla="*/ 0 w 175"/>
                <a:gd name="T3" fmla="*/ 636 h 637"/>
                <a:gd name="T4" fmla="*/ 0 w 175"/>
                <a:gd name="T5" fmla="*/ 0 h 637"/>
                <a:gd name="T6" fmla="*/ 174 w 175"/>
                <a:gd name="T7" fmla="*/ 0 h 637"/>
                <a:gd name="T8" fmla="*/ 174 w 175"/>
                <a:gd name="T9" fmla="*/ 636 h 637"/>
              </a:gdLst>
              <a:ahLst/>
              <a:cxnLst>
                <a:cxn ang="0">
                  <a:pos x="T0" y="T1"/>
                </a:cxn>
                <a:cxn ang="0">
                  <a:pos x="T2" y="T3"/>
                </a:cxn>
                <a:cxn ang="0">
                  <a:pos x="T4" y="T5"/>
                </a:cxn>
                <a:cxn ang="0">
                  <a:pos x="T6" y="T7"/>
                </a:cxn>
                <a:cxn ang="0">
                  <a:pos x="T8" y="T9"/>
                </a:cxn>
              </a:cxnLst>
              <a:rect l="0" t="0" r="r" b="b"/>
              <a:pathLst>
                <a:path w="175" h="637">
                  <a:moveTo>
                    <a:pt x="174" y="636"/>
                  </a:moveTo>
                  <a:lnTo>
                    <a:pt x="0" y="636"/>
                  </a:lnTo>
                  <a:lnTo>
                    <a:pt x="0" y="0"/>
                  </a:lnTo>
                  <a:lnTo>
                    <a:pt x="174" y="0"/>
                  </a:lnTo>
                  <a:lnTo>
                    <a:pt x="174" y="636"/>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84" name="Freeform 70"/>
            <p:cNvSpPr>
              <a:spLocks noChangeArrowheads="1"/>
            </p:cNvSpPr>
            <p:nvPr/>
          </p:nvSpPr>
          <p:spPr bwMode="auto">
            <a:xfrm>
              <a:off x="10999788" y="2381250"/>
              <a:ext cx="61913" cy="782637"/>
            </a:xfrm>
            <a:custGeom>
              <a:avLst/>
              <a:gdLst>
                <a:gd name="T0" fmla="*/ 174 w 175"/>
                <a:gd name="T1" fmla="*/ 2178 h 2179"/>
                <a:gd name="T2" fmla="*/ 0 w 175"/>
                <a:gd name="T3" fmla="*/ 2178 h 2179"/>
                <a:gd name="T4" fmla="*/ 0 w 175"/>
                <a:gd name="T5" fmla="*/ 0 h 2179"/>
                <a:gd name="T6" fmla="*/ 174 w 175"/>
                <a:gd name="T7" fmla="*/ 0 h 2179"/>
                <a:gd name="T8" fmla="*/ 174 w 175"/>
                <a:gd name="T9" fmla="*/ 2178 h 2179"/>
              </a:gdLst>
              <a:ahLst/>
              <a:cxnLst>
                <a:cxn ang="0">
                  <a:pos x="T0" y="T1"/>
                </a:cxn>
                <a:cxn ang="0">
                  <a:pos x="T2" y="T3"/>
                </a:cxn>
                <a:cxn ang="0">
                  <a:pos x="T4" y="T5"/>
                </a:cxn>
                <a:cxn ang="0">
                  <a:pos x="T6" y="T7"/>
                </a:cxn>
                <a:cxn ang="0">
                  <a:pos x="T8" y="T9"/>
                </a:cxn>
              </a:cxnLst>
              <a:rect l="0" t="0" r="r" b="b"/>
              <a:pathLst>
                <a:path w="175" h="2179">
                  <a:moveTo>
                    <a:pt x="174" y="2178"/>
                  </a:moveTo>
                  <a:lnTo>
                    <a:pt x="0" y="2178"/>
                  </a:lnTo>
                  <a:lnTo>
                    <a:pt x="0" y="0"/>
                  </a:lnTo>
                  <a:lnTo>
                    <a:pt x="174" y="0"/>
                  </a:lnTo>
                  <a:lnTo>
                    <a:pt x="174" y="2178"/>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85" name="Freeform 71"/>
            <p:cNvSpPr>
              <a:spLocks noChangeArrowheads="1"/>
            </p:cNvSpPr>
            <p:nvPr/>
          </p:nvSpPr>
          <p:spPr bwMode="auto">
            <a:xfrm>
              <a:off x="10533063" y="3322638"/>
              <a:ext cx="61913" cy="404812"/>
            </a:xfrm>
            <a:custGeom>
              <a:avLst/>
              <a:gdLst>
                <a:gd name="T0" fmla="*/ 174 w 175"/>
                <a:gd name="T1" fmla="*/ 1130 h 1131"/>
                <a:gd name="T2" fmla="*/ 0 w 175"/>
                <a:gd name="T3" fmla="*/ 1130 h 1131"/>
                <a:gd name="T4" fmla="*/ 0 w 175"/>
                <a:gd name="T5" fmla="*/ 0 h 1131"/>
                <a:gd name="T6" fmla="*/ 174 w 175"/>
                <a:gd name="T7" fmla="*/ 0 h 1131"/>
                <a:gd name="T8" fmla="*/ 174 w 175"/>
                <a:gd name="T9" fmla="*/ 1130 h 1131"/>
              </a:gdLst>
              <a:ahLst/>
              <a:cxnLst>
                <a:cxn ang="0">
                  <a:pos x="T0" y="T1"/>
                </a:cxn>
                <a:cxn ang="0">
                  <a:pos x="T2" y="T3"/>
                </a:cxn>
                <a:cxn ang="0">
                  <a:pos x="T4" y="T5"/>
                </a:cxn>
                <a:cxn ang="0">
                  <a:pos x="T6" y="T7"/>
                </a:cxn>
                <a:cxn ang="0">
                  <a:pos x="T8" y="T9"/>
                </a:cxn>
              </a:cxnLst>
              <a:rect l="0" t="0" r="r" b="b"/>
              <a:pathLst>
                <a:path w="175" h="1131">
                  <a:moveTo>
                    <a:pt x="174" y="1130"/>
                  </a:moveTo>
                  <a:lnTo>
                    <a:pt x="0" y="1130"/>
                  </a:lnTo>
                  <a:lnTo>
                    <a:pt x="0" y="0"/>
                  </a:lnTo>
                  <a:lnTo>
                    <a:pt x="174" y="0"/>
                  </a:lnTo>
                  <a:lnTo>
                    <a:pt x="174" y="113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86" name="Freeform 72"/>
            <p:cNvSpPr>
              <a:spLocks noChangeArrowheads="1"/>
            </p:cNvSpPr>
            <p:nvPr/>
          </p:nvSpPr>
          <p:spPr bwMode="auto">
            <a:xfrm>
              <a:off x="10999788" y="3382963"/>
              <a:ext cx="61913" cy="482600"/>
            </a:xfrm>
            <a:custGeom>
              <a:avLst/>
              <a:gdLst>
                <a:gd name="T0" fmla="*/ 174 w 175"/>
                <a:gd name="T1" fmla="*/ 1342 h 1343"/>
                <a:gd name="T2" fmla="*/ 0 w 175"/>
                <a:gd name="T3" fmla="*/ 1342 h 1343"/>
                <a:gd name="T4" fmla="*/ 0 w 175"/>
                <a:gd name="T5" fmla="*/ 0 h 1343"/>
                <a:gd name="T6" fmla="*/ 174 w 175"/>
                <a:gd name="T7" fmla="*/ 0 h 1343"/>
                <a:gd name="T8" fmla="*/ 174 w 175"/>
                <a:gd name="T9" fmla="*/ 1342 h 1343"/>
              </a:gdLst>
              <a:ahLst/>
              <a:cxnLst>
                <a:cxn ang="0">
                  <a:pos x="T0" y="T1"/>
                </a:cxn>
                <a:cxn ang="0">
                  <a:pos x="T2" y="T3"/>
                </a:cxn>
                <a:cxn ang="0">
                  <a:pos x="T4" y="T5"/>
                </a:cxn>
                <a:cxn ang="0">
                  <a:pos x="T6" y="T7"/>
                </a:cxn>
                <a:cxn ang="0">
                  <a:pos x="T8" y="T9"/>
                </a:cxn>
              </a:cxnLst>
              <a:rect l="0" t="0" r="r" b="b"/>
              <a:pathLst>
                <a:path w="175" h="1343">
                  <a:moveTo>
                    <a:pt x="174" y="1342"/>
                  </a:moveTo>
                  <a:lnTo>
                    <a:pt x="0" y="1342"/>
                  </a:lnTo>
                  <a:lnTo>
                    <a:pt x="0" y="0"/>
                  </a:lnTo>
                  <a:lnTo>
                    <a:pt x="174" y="0"/>
                  </a:lnTo>
                  <a:lnTo>
                    <a:pt x="174" y="134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87" name="Freeform 73"/>
            <p:cNvSpPr>
              <a:spLocks noChangeArrowheads="1"/>
            </p:cNvSpPr>
            <p:nvPr/>
          </p:nvSpPr>
          <p:spPr bwMode="auto">
            <a:xfrm>
              <a:off x="11156950" y="6103938"/>
              <a:ext cx="60325" cy="758825"/>
            </a:xfrm>
            <a:custGeom>
              <a:avLst/>
              <a:gdLst>
                <a:gd name="T0" fmla="*/ 173 w 174"/>
                <a:gd name="T1" fmla="*/ 2113 h 2114"/>
                <a:gd name="T2" fmla="*/ 0 w 174"/>
                <a:gd name="T3" fmla="*/ 2113 h 2114"/>
                <a:gd name="T4" fmla="*/ 0 w 174"/>
                <a:gd name="T5" fmla="*/ 0 h 2114"/>
                <a:gd name="T6" fmla="*/ 173 w 174"/>
                <a:gd name="T7" fmla="*/ 0 h 2114"/>
                <a:gd name="T8" fmla="*/ 173 w 174"/>
                <a:gd name="T9" fmla="*/ 2113 h 2114"/>
              </a:gdLst>
              <a:ahLst/>
              <a:cxnLst>
                <a:cxn ang="0">
                  <a:pos x="T0" y="T1"/>
                </a:cxn>
                <a:cxn ang="0">
                  <a:pos x="T2" y="T3"/>
                </a:cxn>
                <a:cxn ang="0">
                  <a:pos x="T4" y="T5"/>
                </a:cxn>
                <a:cxn ang="0">
                  <a:pos x="T6" y="T7"/>
                </a:cxn>
                <a:cxn ang="0">
                  <a:pos x="T8" y="T9"/>
                </a:cxn>
              </a:cxnLst>
              <a:rect l="0" t="0" r="r" b="b"/>
              <a:pathLst>
                <a:path w="174" h="2114">
                  <a:moveTo>
                    <a:pt x="173" y="2113"/>
                  </a:moveTo>
                  <a:lnTo>
                    <a:pt x="0" y="2113"/>
                  </a:lnTo>
                  <a:lnTo>
                    <a:pt x="0" y="0"/>
                  </a:lnTo>
                  <a:lnTo>
                    <a:pt x="173" y="0"/>
                  </a:lnTo>
                  <a:lnTo>
                    <a:pt x="173" y="2113"/>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88" name="Freeform 74"/>
            <p:cNvSpPr>
              <a:spLocks noChangeArrowheads="1"/>
            </p:cNvSpPr>
            <p:nvPr/>
          </p:nvSpPr>
          <p:spPr bwMode="auto">
            <a:xfrm>
              <a:off x="10999788" y="6103938"/>
              <a:ext cx="61913" cy="758825"/>
            </a:xfrm>
            <a:custGeom>
              <a:avLst/>
              <a:gdLst>
                <a:gd name="T0" fmla="*/ 174 w 175"/>
                <a:gd name="T1" fmla="*/ 2113 h 2114"/>
                <a:gd name="T2" fmla="*/ 0 w 175"/>
                <a:gd name="T3" fmla="*/ 2113 h 2114"/>
                <a:gd name="T4" fmla="*/ 0 w 175"/>
                <a:gd name="T5" fmla="*/ 0 h 2114"/>
                <a:gd name="T6" fmla="*/ 174 w 175"/>
                <a:gd name="T7" fmla="*/ 0 h 2114"/>
                <a:gd name="T8" fmla="*/ 174 w 175"/>
                <a:gd name="T9" fmla="*/ 2113 h 2114"/>
              </a:gdLst>
              <a:ahLst/>
              <a:cxnLst>
                <a:cxn ang="0">
                  <a:pos x="T0" y="T1"/>
                </a:cxn>
                <a:cxn ang="0">
                  <a:pos x="T2" y="T3"/>
                </a:cxn>
                <a:cxn ang="0">
                  <a:pos x="T4" y="T5"/>
                </a:cxn>
                <a:cxn ang="0">
                  <a:pos x="T6" y="T7"/>
                </a:cxn>
                <a:cxn ang="0">
                  <a:pos x="T8" y="T9"/>
                </a:cxn>
              </a:cxnLst>
              <a:rect l="0" t="0" r="r" b="b"/>
              <a:pathLst>
                <a:path w="175" h="2114">
                  <a:moveTo>
                    <a:pt x="174" y="2113"/>
                  </a:moveTo>
                  <a:lnTo>
                    <a:pt x="0" y="2113"/>
                  </a:lnTo>
                  <a:lnTo>
                    <a:pt x="0" y="0"/>
                  </a:lnTo>
                  <a:lnTo>
                    <a:pt x="174" y="0"/>
                  </a:lnTo>
                  <a:lnTo>
                    <a:pt x="174" y="2113"/>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89" name="Freeform 75"/>
            <p:cNvSpPr>
              <a:spLocks noChangeArrowheads="1"/>
            </p:cNvSpPr>
            <p:nvPr/>
          </p:nvSpPr>
          <p:spPr bwMode="auto">
            <a:xfrm>
              <a:off x="11320463" y="4914900"/>
              <a:ext cx="354013" cy="355600"/>
            </a:xfrm>
            <a:custGeom>
              <a:avLst/>
              <a:gdLst>
                <a:gd name="T0" fmla="*/ 863 w 988"/>
                <a:gd name="T1" fmla="*/ 989 h 990"/>
                <a:gd name="T2" fmla="*/ 0 w 988"/>
                <a:gd name="T3" fmla="*/ 120 h 990"/>
                <a:gd name="T4" fmla="*/ 125 w 988"/>
                <a:gd name="T5" fmla="*/ 0 h 990"/>
                <a:gd name="T6" fmla="*/ 987 w 988"/>
                <a:gd name="T7" fmla="*/ 864 h 990"/>
                <a:gd name="T8" fmla="*/ 863 w 988"/>
                <a:gd name="T9" fmla="*/ 989 h 990"/>
              </a:gdLst>
              <a:ahLst/>
              <a:cxnLst>
                <a:cxn ang="0">
                  <a:pos x="T0" y="T1"/>
                </a:cxn>
                <a:cxn ang="0">
                  <a:pos x="T2" y="T3"/>
                </a:cxn>
                <a:cxn ang="0">
                  <a:pos x="T4" y="T5"/>
                </a:cxn>
                <a:cxn ang="0">
                  <a:pos x="T6" y="T7"/>
                </a:cxn>
                <a:cxn ang="0">
                  <a:pos x="T8" y="T9"/>
                </a:cxn>
              </a:cxnLst>
              <a:rect l="0" t="0" r="r" b="b"/>
              <a:pathLst>
                <a:path w="988" h="990">
                  <a:moveTo>
                    <a:pt x="863" y="989"/>
                  </a:moveTo>
                  <a:lnTo>
                    <a:pt x="0" y="120"/>
                  </a:lnTo>
                  <a:lnTo>
                    <a:pt x="125" y="0"/>
                  </a:lnTo>
                  <a:lnTo>
                    <a:pt x="987" y="864"/>
                  </a:lnTo>
                  <a:lnTo>
                    <a:pt x="863" y="989"/>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0" name="Freeform 76"/>
            <p:cNvSpPr>
              <a:spLocks noChangeArrowheads="1"/>
            </p:cNvSpPr>
            <p:nvPr/>
          </p:nvSpPr>
          <p:spPr bwMode="auto">
            <a:xfrm>
              <a:off x="11623675" y="5060950"/>
              <a:ext cx="61913" cy="595312"/>
            </a:xfrm>
            <a:custGeom>
              <a:avLst/>
              <a:gdLst>
                <a:gd name="T0" fmla="*/ 174 w 175"/>
                <a:gd name="T1" fmla="*/ 1657 h 1658"/>
                <a:gd name="T2" fmla="*/ 0 w 175"/>
                <a:gd name="T3" fmla="*/ 1657 h 1658"/>
                <a:gd name="T4" fmla="*/ 0 w 175"/>
                <a:gd name="T5" fmla="*/ 0 h 1658"/>
                <a:gd name="T6" fmla="*/ 174 w 175"/>
                <a:gd name="T7" fmla="*/ 0 h 1658"/>
                <a:gd name="T8" fmla="*/ 174 w 175"/>
                <a:gd name="T9" fmla="*/ 1657 h 1658"/>
              </a:gdLst>
              <a:ahLst/>
              <a:cxnLst>
                <a:cxn ang="0">
                  <a:pos x="T0" y="T1"/>
                </a:cxn>
                <a:cxn ang="0">
                  <a:pos x="T2" y="T3"/>
                </a:cxn>
                <a:cxn ang="0">
                  <a:pos x="T4" y="T5"/>
                </a:cxn>
                <a:cxn ang="0">
                  <a:pos x="T6" y="T7"/>
                </a:cxn>
                <a:cxn ang="0">
                  <a:pos x="T8" y="T9"/>
                </a:cxn>
              </a:cxnLst>
              <a:rect l="0" t="0" r="r" b="b"/>
              <a:pathLst>
                <a:path w="175" h="1658">
                  <a:moveTo>
                    <a:pt x="174" y="1657"/>
                  </a:moveTo>
                  <a:lnTo>
                    <a:pt x="0" y="1657"/>
                  </a:lnTo>
                  <a:lnTo>
                    <a:pt x="0" y="0"/>
                  </a:lnTo>
                  <a:lnTo>
                    <a:pt x="174" y="0"/>
                  </a:lnTo>
                  <a:lnTo>
                    <a:pt x="174" y="165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1" name="Freeform 77"/>
            <p:cNvSpPr>
              <a:spLocks noChangeArrowheads="1"/>
            </p:cNvSpPr>
            <p:nvPr/>
          </p:nvSpPr>
          <p:spPr bwMode="auto">
            <a:xfrm>
              <a:off x="9909175" y="4921250"/>
              <a:ext cx="61913" cy="288925"/>
            </a:xfrm>
            <a:custGeom>
              <a:avLst/>
              <a:gdLst>
                <a:gd name="T0" fmla="*/ 174 w 175"/>
                <a:gd name="T1" fmla="*/ 804 h 805"/>
                <a:gd name="T2" fmla="*/ 0 w 175"/>
                <a:gd name="T3" fmla="*/ 804 h 805"/>
                <a:gd name="T4" fmla="*/ 0 w 175"/>
                <a:gd name="T5" fmla="*/ 0 h 805"/>
                <a:gd name="T6" fmla="*/ 174 w 175"/>
                <a:gd name="T7" fmla="*/ 0 h 805"/>
                <a:gd name="T8" fmla="*/ 174 w 175"/>
                <a:gd name="T9" fmla="*/ 804 h 805"/>
              </a:gdLst>
              <a:ahLst/>
              <a:cxnLst>
                <a:cxn ang="0">
                  <a:pos x="T0" y="T1"/>
                </a:cxn>
                <a:cxn ang="0">
                  <a:pos x="T2" y="T3"/>
                </a:cxn>
                <a:cxn ang="0">
                  <a:pos x="T4" y="T5"/>
                </a:cxn>
                <a:cxn ang="0">
                  <a:pos x="T6" y="T7"/>
                </a:cxn>
                <a:cxn ang="0">
                  <a:pos x="T8" y="T9"/>
                </a:cxn>
              </a:cxnLst>
              <a:rect l="0" t="0" r="r" b="b"/>
              <a:pathLst>
                <a:path w="175" h="805">
                  <a:moveTo>
                    <a:pt x="174" y="804"/>
                  </a:moveTo>
                  <a:lnTo>
                    <a:pt x="0" y="804"/>
                  </a:lnTo>
                  <a:lnTo>
                    <a:pt x="0" y="0"/>
                  </a:lnTo>
                  <a:lnTo>
                    <a:pt x="174" y="0"/>
                  </a:lnTo>
                  <a:lnTo>
                    <a:pt x="174" y="804"/>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2" name="Freeform 78"/>
            <p:cNvSpPr>
              <a:spLocks noChangeArrowheads="1"/>
            </p:cNvSpPr>
            <p:nvPr/>
          </p:nvSpPr>
          <p:spPr bwMode="auto">
            <a:xfrm>
              <a:off x="9442450" y="5367338"/>
              <a:ext cx="61913" cy="255587"/>
            </a:xfrm>
            <a:custGeom>
              <a:avLst/>
              <a:gdLst>
                <a:gd name="T0" fmla="*/ 174 w 175"/>
                <a:gd name="T1" fmla="*/ 712 h 713"/>
                <a:gd name="T2" fmla="*/ 0 w 175"/>
                <a:gd name="T3" fmla="*/ 712 h 713"/>
                <a:gd name="T4" fmla="*/ 0 w 175"/>
                <a:gd name="T5" fmla="*/ 0 h 713"/>
                <a:gd name="T6" fmla="*/ 174 w 175"/>
                <a:gd name="T7" fmla="*/ 0 h 713"/>
                <a:gd name="T8" fmla="*/ 174 w 175"/>
                <a:gd name="T9" fmla="*/ 712 h 713"/>
              </a:gdLst>
              <a:ahLst/>
              <a:cxnLst>
                <a:cxn ang="0">
                  <a:pos x="T0" y="T1"/>
                </a:cxn>
                <a:cxn ang="0">
                  <a:pos x="T2" y="T3"/>
                </a:cxn>
                <a:cxn ang="0">
                  <a:pos x="T4" y="T5"/>
                </a:cxn>
                <a:cxn ang="0">
                  <a:pos x="T6" y="T7"/>
                </a:cxn>
                <a:cxn ang="0">
                  <a:pos x="T8" y="T9"/>
                </a:cxn>
              </a:cxnLst>
              <a:rect l="0" t="0" r="r" b="b"/>
              <a:pathLst>
                <a:path w="175" h="713">
                  <a:moveTo>
                    <a:pt x="174" y="712"/>
                  </a:moveTo>
                  <a:lnTo>
                    <a:pt x="0" y="712"/>
                  </a:lnTo>
                  <a:lnTo>
                    <a:pt x="0" y="0"/>
                  </a:lnTo>
                  <a:lnTo>
                    <a:pt x="174" y="0"/>
                  </a:lnTo>
                  <a:lnTo>
                    <a:pt x="174" y="71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3" name="Freeform 79"/>
            <p:cNvSpPr>
              <a:spLocks noChangeArrowheads="1"/>
            </p:cNvSpPr>
            <p:nvPr/>
          </p:nvSpPr>
          <p:spPr bwMode="auto">
            <a:xfrm>
              <a:off x="11466513" y="2760663"/>
              <a:ext cx="61913" cy="2019300"/>
            </a:xfrm>
            <a:custGeom>
              <a:avLst/>
              <a:gdLst>
                <a:gd name="T0" fmla="*/ 174 w 175"/>
                <a:gd name="T1" fmla="*/ 5612 h 5613"/>
                <a:gd name="T2" fmla="*/ 0 w 175"/>
                <a:gd name="T3" fmla="*/ 5612 h 5613"/>
                <a:gd name="T4" fmla="*/ 0 w 175"/>
                <a:gd name="T5" fmla="*/ 0 h 5613"/>
                <a:gd name="T6" fmla="*/ 174 w 175"/>
                <a:gd name="T7" fmla="*/ 0 h 5613"/>
                <a:gd name="T8" fmla="*/ 174 w 175"/>
                <a:gd name="T9" fmla="*/ 5612 h 5613"/>
              </a:gdLst>
              <a:ahLst/>
              <a:cxnLst>
                <a:cxn ang="0">
                  <a:pos x="T0" y="T1"/>
                </a:cxn>
                <a:cxn ang="0">
                  <a:pos x="T2" y="T3"/>
                </a:cxn>
                <a:cxn ang="0">
                  <a:pos x="T4" y="T5"/>
                </a:cxn>
                <a:cxn ang="0">
                  <a:pos x="T6" y="T7"/>
                </a:cxn>
                <a:cxn ang="0">
                  <a:pos x="T8" y="T9"/>
                </a:cxn>
              </a:cxnLst>
              <a:rect l="0" t="0" r="r" b="b"/>
              <a:pathLst>
                <a:path w="175" h="5613">
                  <a:moveTo>
                    <a:pt x="174" y="5612"/>
                  </a:moveTo>
                  <a:lnTo>
                    <a:pt x="0" y="5612"/>
                  </a:lnTo>
                  <a:lnTo>
                    <a:pt x="0" y="0"/>
                  </a:lnTo>
                  <a:lnTo>
                    <a:pt x="174" y="0"/>
                  </a:lnTo>
                  <a:lnTo>
                    <a:pt x="174" y="561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4" name="Freeform 80"/>
            <p:cNvSpPr>
              <a:spLocks noChangeArrowheads="1"/>
            </p:cNvSpPr>
            <p:nvPr/>
          </p:nvSpPr>
          <p:spPr bwMode="auto">
            <a:xfrm>
              <a:off x="11623675" y="2605088"/>
              <a:ext cx="61913" cy="2019300"/>
            </a:xfrm>
            <a:custGeom>
              <a:avLst/>
              <a:gdLst>
                <a:gd name="T0" fmla="*/ 174 w 175"/>
                <a:gd name="T1" fmla="*/ 5612 h 5613"/>
                <a:gd name="T2" fmla="*/ 0 w 175"/>
                <a:gd name="T3" fmla="*/ 5612 h 5613"/>
                <a:gd name="T4" fmla="*/ 0 w 175"/>
                <a:gd name="T5" fmla="*/ 0 h 5613"/>
                <a:gd name="T6" fmla="*/ 174 w 175"/>
                <a:gd name="T7" fmla="*/ 0 h 5613"/>
                <a:gd name="T8" fmla="*/ 174 w 175"/>
                <a:gd name="T9" fmla="*/ 5612 h 5613"/>
              </a:gdLst>
              <a:ahLst/>
              <a:cxnLst>
                <a:cxn ang="0">
                  <a:pos x="T0" y="T1"/>
                </a:cxn>
                <a:cxn ang="0">
                  <a:pos x="T2" y="T3"/>
                </a:cxn>
                <a:cxn ang="0">
                  <a:pos x="T4" y="T5"/>
                </a:cxn>
                <a:cxn ang="0">
                  <a:pos x="T6" y="T7"/>
                </a:cxn>
                <a:cxn ang="0">
                  <a:pos x="T8" y="T9"/>
                </a:cxn>
              </a:cxnLst>
              <a:rect l="0" t="0" r="r" b="b"/>
              <a:pathLst>
                <a:path w="175" h="5613">
                  <a:moveTo>
                    <a:pt x="174" y="5612"/>
                  </a:moveTo>
                  <a:lnTo>
                    <a:pt x="0" y="5612"/>
                  </a:lnTo>
                  <a:lnTo>
                    <a:pt x="0" y="0"/>
                  </a:lnTo>
                  <a:lnTo>
                    <a:pt x="174" y="0"/>
                  </a:lnTo>
                  <a:lnTo>
                    <a:pt x="174" y="561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5" name="Freeform 81"/>
            <p:cNvSpPr>
              <a:spLocks noChangeArrowheads="1"/>
            </p:cNvSpPr>
            <p:nvPr/>
          </p:nvSpPr>
          <p:spPr bwMode="auto">
            <a:xfrm>
              <a:off x="11623675" y="881063"/>
              <a:ext cx="61913" cy="735012"/>
            </a:xfrm>
            <a:custGeom>
              <a:avLst/>
              <a:gdLst>
                <a:gd name="T0" fmla="*/ 174 w 175"/>
                <a:gd name="T1" fmla="*/ 2047 h 2048"/>
                <a:gd name="T2" fmla="*/ 0 w 175"/>
                <a:gd name="T3" fmla="*/ 2047 h 2048"/>
                <a:gd name="T4" fmla="*/ 0 w 175"/>
                <a:gd name="T5" fmla="*/ 0 h 2048"/>
                <a:gd name="T6" fmla="*/ 174 w 175"/>
                <a:gd name="T7" fmla="*/ 0 h 2048"/>
                <a:gd name="T8" fmla="*/ 174 w 175"/>
                <a:gd name="T9" fmla="*/ 2047 h 2048"/>
              </a:gdLst>
              <a:ahLst/>
              <a:cxnLst>
                <a:cxn ang="0">
                  <a:pos x="T0" y="T1"/>
                </a:cxn>
                <a:cxn ang="0">
                  <a:pos x="T2" y="T3"/>
                </a:cxn>
                <a:cxn ang="0">
                  <a:pos x="T4" y="T5"/>
                </a:cxn>
                <a:cxn ang="0">
                  <a:pos x="T6" y="T7"/>
                </a:cxn>
                <a:cxn ang="0">
                  <a:pos x="T8" y="T9"/>
                </a:cxn>
              </a:cxnLst>
              <a:rect l="0" t="0" r="r" b="b"/>
              <a:pathLst>
                <a:path w="175" h="2048">
                  <a:moveTo>
                    <a:pt x="174" y="2047"/>
                  </a:moveTo>
                  <a:lnTo>
                    <a:pt x="0" y="2047"/>
                  </a:lnTo>
                  <a:lnTo>
                    <a:pt x="0" y="0"/>
                  </a:lnTo>
                  <a:lnTo>
                    <a:pt x="174" y="0"/>
                  </a:lnTo>
                  <a:lnTo>
                    <a:pt x="174" y="204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6" name="Freeform 82"/>
            <p:cNvSpPr>
              <a:spLocks noChangeArrowheads="1"/>
            </p:cNvSpPr>
            <p:nvPr/>
          </p:nvSpPr>
          <p:spPr bwMode="auto">
            <a:xfrm>
              <a:off x="11777663" y="2760663"/>
              <a:ext cx="61913" cy="2019300"/>
            </a:xfrm>
            <a:custGeom>
              <a:avLst/>
              <a:gdLst>
                <a:gd name="T0" fmla="*/ 174 w 175"/>
                <a:gd name="T1" fmla="*/ 5612 h 5613"/>
                <a:gd name="T2" fmla="*/ 0 w 175"/>
                <a:gd name="T3" fmla="*/ 5612 h 5613"/>
                <a:gd name="T4" fmla="*/ 0 w 175"/>
                <a:gd name="T5" fmla="*/ 0 h 5613"/>
                <a:gd name="T6" fmla="*/ 174 w 175"/>
                <a:gd name="T7" fmla="*/ 0 h 5613"/>
                <a:gd name="T8" fmla="*/ 174 w 175"/>
                <a:gd name="T9" fmla="*/ 5612 h 5613"/>
              </a:gdLst>
              <a:ahLst/>
              <a:cxnLst>
                <a:cxn ang="0">
                  <a:pos x="T0" y="T1"/>
                </a:cxn>
                <a:cxn ang="0">
                  <a:pos x="T2" y="T3"/>
                </a:cxn>
                <a:cxn ang="0">
                  <a:pos x="T4" y="T5"/>
                </a:cxn>
                <a:cxn ang="0">
                  <a:pos x="T6" y="T7"/>
                </a:cxn>
                <a:cxn ang="0">
                  <a:pos x="T8" y="T9"/>
                </a:cxn>
              </a:cxnLst>
              <a:rect l="0" t="0" r="r" b="b"/>
              <a:pathLst>
                <a:path w="175" h="5613">
                  <a:moveTo>
                    <a:pt x="174" y="5612"/>
                  </a:moveTo>
                  <a:lnTo>
                    <a:pt x="0" y="5612"/>
                  </a:lnTo>
                  <a:lnTo>
                    <a:pt x="0" y="0"/>
                  </a:lnTo>
                  <a:lnTo>
                    <a:pt x="174" y="0"/>
                  </a:lnTo>
                  <a:lnTo>
                    <a:pt x="174" y="561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7" name="Freeform 83"/>
            <p:cNvSpPr>
              <a:spLocks noChangeArrowheads="1"/>
            </p:cNvSpPr>
            <p:nvPr/>
          </p:nvSpPr>
          <p:spPr bwMode="auto">
            <a:xfrm>
              <a:off x="10375900" y="3729038"/>
              <a:ext cx="61913" cy="377825"/>
            </a:xfrm>
            <a:custGeom>
              <a:avLst/>
              <a:gdLst>
                <a:gd name="T0" fmla="*/ 174 w 175"/>
                <a:gd name="T1" fmla="*/ 1054 h 1055"/>
                <a:gd name="T2" fmla="*/ 0 w 175"/>
                <a:gd name="T3" fmla="*/ 1054 h 1055"/>
                <a:gd name="T4" fmla="*/ 0 w 175"/>
                <a:gd name="T5" fmla="*/ 0 h 1055"/>
                <a:gd name="T6" fmla="*/ 174 w 175"/>
                <a:gd name="T7" fmla="*/ 0 h 1055"/>
                <a:gd name="T8" fmla="*/ 174 w 175"/>
                <a:gd name="T9" fmla="*/ 1054 h 1055"/>
              </a:gdLst>
              <a:ahLst/>
              <a:cxnLst>
                <a:cxn ang="0">
                  <a:pos x="T0" y="T1"/>
                </a:cxn>
                <a:cxn ang="0">
                  <a:pos x="T2" y="T3"/>
                </a:cxn>
                <a:cxn ang="0">
                  <a:pos x="T4" y="T5"/>
                </a:cxn>
                <a:cxn ang="0">
                  <a:pos x="T6" y="T7"/>
                </a:cxn>
                <a:cxn ang="0">
                  <a:pos x="T8" y="T9"/>
                </a:cxn>
              </a:cxnLst>
              <a:rect l="0" t="0" r="r" b="b"/>
              <a:pathLst>
                <a:path w="175" h="1055">
                  <a:moveTo>
                    <a:pt x="174" y="1054"/>
                  </a:moveTo>
                  <a:lnTo>
                    <a:pt x="0" y="1054"/>
                  </a:lnTo>
                  <a:lnTo>
                    <a:pt x="0" y="0"/>
                  </a:lnTo>
                  <a:lnTo>
                    <a:pt x="174" y="0"/>
                  </a:lnTo>
                  <a:lnTo>
                    <a:pt x="174" y="1054"/>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8" name="Freeform 84"/>
            <p:cNvSpPr>
              <a:spLocks noChangeArrowheads="1"/>
            </p:cNvSpPr>
            <p:nvPr/>
          </p:nvSpPr>
          <p:spPr bwMode="auto">
            <a:xfrm>
              <a:off x="8975725" y="5703888"/>
              <a:ext cx="371475" cy="374650"/>
            </a:xfrm>
            <a:custGeom>
              <a:avLst/>
              <a:gdLst>
                <a:gd name="T0" fmla="*/ 521 w 1038"/>
                <a:gd name="T1" fmla="*/ 1044 h 1045"/>
                <a:gd name="T2" fmla="*/ 489 w 1038"/>
                <a:gd name="T3" fmla="*/ 1038 h 1045"/>
                <a:gd name="T4" fmla="*/ 473 w 1038"/>
                <a:gd name="T5" fmla="*/ 1027 h 1045"/>
                <a:gd name="T6" fmla="*/ 456 w 1038"/>
                <a:gd name="T7" fmla="*/ 1016 h 1045"/>
                <a:gd name="T8" fmla="*/ 27 w 1038"/>
                <a:gd name="T9" fmla="*/ 582 h 1045"/>
                <a:gd name="T10" fmla="*/ 17 w 1038"/>
                <a:gd name="T11" fmla="*/ 571 h 1045"/>
                <a:gd name="T12" fmla="*/ 6 w 1038"/>
                <a:gd name="T13" fmla="*/ 555 h 1045"/>
                <a:gd name="T14" fmla="*/ 0 w 1038"/>
                <a:gd name="T15" fmla="*/ 538 h 1045"/>
                <a:gd name="T16" fmla="*/ 0 w 1038"/>
                <a:gd name="T17" fmla="*/ 522 h 1045"/>
                <a:gd name="T18" fmla="*/ 0 w 1038"/>
                <a:gd name="T19" fmla="*/ 505 h 1045"/>
                <a:gd name="T20" fmla="*/ 6 w 1038"/>
                <a:gd name="T21" fmla="*/ 489 h 1045"/>
                <a:gd name="T22" fmla="*/ 17 w 1038"/>
                <a:gd name="T23" fmla="*/ 473 h 1045"/>
                <a:gd name="T24" fmla="*/ 27 w 1038"/>
                <a:gd name="T25" fmla="*/ 462 h 1045"/>
                <a:gd name="T26" fmla="*/ 456 w 1038"/>
                <a:gd name="T27" fmla="*/ 28 h 1045"/>
                <a:gd name="T28" fmla="*/ 473 w 1038"/>
                <a:gd name="T29" fmla="*/ 16 h 1045"/>
                <a:gd name="T30" fmla="*/ 483 w 1038"/>
                <a:gd name="T31" fmla="*/ 12 h 1045"/>
                <a:gd name="T32" fmla="*/ 500 w 1038"/>
                <a:gd name="T33" fmla="*/ 6 h 1045"/>
                <a:gd name="T34" fmla="*/ 521 w 1038"/>
                <a:gd name="T35" fmla="*/ 0 h 1045"/>
                <a:gd name="T36" fmla="*/ 537 w 1038"/>
                <a:gd name="T37" fmla="*/ 6 h 1045"/>
                <a:gd name="T38" fmla="*/ 554 w 1038"/>
                <a:gd name="T39" fmla="*/ 12 h 1045"/>
                <a:gd name="T40" fmla="*/ 565 w 1038"/>
                <a:gd name="T41" fmla="*/ 16 h 1045"/>
                <a:gd name="T42" fmla="*/ 581 w 1038"/>
                <a:gd name="T43" fmla="*/ 28 h 1045"/>
                <a:gd name="T44" fmla="*/ 1015 w 1038"/>
                <a:gd name="T45" fmla="*/ 462 h 1045"/>
                <a:gd name="T46" fmla="*/ 1026 w 1038"/>
                <a:gd name="T47" fmla="*/ 473 h 1045"/>
                <a:gd name="T48" fmla="*/ 1031 w 1038"/>
                <a:gd name="T49" fmla="*/ 489 h 1045"/>
                <a:gd name="T50" fmla="*/ 1037 w 1038"/>
                <a:gd name="T51" fmla="*/ 505 h 1045"/>
                <a:gd name="T52" fmla="*/ 1037 w 1038"/>
                <a:gd name="T53" fmla="*/ 522 h 1045"/>
                <a:gd name="T54" fmla="*/ 1037 w 1038"/>
                <a:gd name="T55" fmla="*/ 538 h 1045"/>
                <a:gd name="T56" fmla="*/ 1031 w 1038"/>
                <a:gd name="T57" fmla="*/ 555 h 1045"/>
                <a:gd name="T58" fmla="*/ 1026 w 1038"/>
                <a:gd name="T59" fmla="*/ 571 h 1045"/>
                <a:gd name="T60" fmla="*/ 1015 w 1038"/>
                <a:gd name="T61" fmla="*/ 582 h 1045"/>
                <a:gd name="T62" fmla="*/ 581 w 1038"/>
                <a:gd name="T63" fmla="*/ 1016 h 1045"/>
                <a:gd name="T64" fmla="*/ 565 w 1038"/>
                <a:gd name="T65" fmla="*/ 1027 h 1045"/>
                <a:gd name="T66" fmla="*/ 554 w 1038"/>
                <a:gd name="T67" fmla="*/ 1038 h 1045"/>
                <a:gd name="T68" fmla="*/ 521 w 1038"/>
                <a:gd name="T69" fmla="*/ 1044 h 1045"/>
                <a:gd name="T70" fmla="*/ 212 w 1038"/>
                <a:gd name="T71" fmla="*/ 522 h 1045"/>
                <a:gd name="T72" fmla="*/ 521 w 1038"/>
                <a:gd name="T73" fmla="*/ 832 h 1045"/>
                <a:gd name="T74" fmla="*/ 831 w 1038"/>
                <a:gd name="T75" fmla="*/ 522 h 1045"/>
                <a:gd name="T76" fmla="*/ 521 w 1038"/>
                <a:gd name="T77" fmla="*/ 212 h 1045"/>
                <a:gd name="T78" fmla="*/ 212 w 1038"/>
                <a:gd name="T79" fmla="*/ 522 h 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8" h="1045">
                  <a:moveTo>
                    <a:pt x="521" y="1044"/>
                  </a:moveTo>
                  <a:lnTo>
                    <a:pt x="489" y="1038"/>
                  </a:lnTo>
                  <a:lnTo>
                    <a:pt x="473" y="1027"/>
                  </a:lnTo>
                  <a:lnTo>
                    <a:pt x="456" y="1016"/>
                  </a:lnTo>
                  <a:lnTo>
                    <a:pt x="27" y="582"/>
                  </a:lnTo>
                  <a:lnTo>
                    <a:pt x="17" y="571"/>
                  </a:lnTo>
                  <a:lnTo>
                    <a:pt x="6" y="555"/>
                  </a:lnTo>
                  <a:lnTo>
                    <a:pt x="0" y="538"/>
                  </a:lnTo>
                  <a:lnTo>
                    <a:pt x="0" y="522"/>
                  </a:lnTo>
                  <a:lnTo>
                    <a:pt x="0" y="505"/>
                  </a:lnTo>
                  <a:lnTo>
                    <a:pt x="6" y="489"/>
                  </a:lnTo>
                  <a:lnTo>
                    <a:pt x="17" y="473"/>
                  </a:lnTo>
                  <a:lnTo>
                    <a:pt x="27" y="462"/>
                  </a:lnTo>
                  <a:lnTo>
                    <a:pt x="456" y="28"/>
                  </a:lnTo>
                  <a:lnTo>
                    <a:pt x="473" y="16"/>
                  </a:lnTo>
                  <a:lnTo>
                    <a:pt x="483" y="12"/>
                  </a:lnTo>
                  <a:lnTo>
                    <a:pt x="500" y="6"/>
                  </a:lnTo>
                  <a:lnTo>
                    <a:pt x="521" y="0"/>
                  </a:lnTo>
                  <a:lnTo>
                    <a:pt x="537" y="6"/>
                  </a:lnTo>
                  <a:lnTo>
                    <a:pt x="554" y="12"/>
                  </a:lnTo>
                  <a:lnTo>
                    <a:pt x="565" y="16"/>
                  </a:lnTo>
                  <a:lnTo>
                    <a:pt x="581" y="28"/>
                  </a:lnTo>
                  <a:lnTo>
                    <a:pt x="1015" y="462"/>
                  </a:lnTo>
                  <a:lnTo>
                    <a:pt x="1026" y="473"/>
                  </a:lnTo>
                  <a:lnTo>
                    <a:pt x="1031" y="489"/>
                  </a:lnTo>
                  <a:lnTo>
                    <a:pt x="1037" y="505"/>
                  </a:lnTo>
                  <a:lnTo>
                    <a:pt x="1037" y="522"/>
                  </a:lnTo>
                  <a:lnTo>
                    <a:pt x="1037" y="538"/>
                  </a:lnTo>
                  <a:lnTo>
                    <a:pt x="1031" y="555"/>
                  </a:lnTo>
                  <a:lnTo>
                    <a:pt x="1026" y="571"/>
                  </a:lnTo>
                  <a:lnTo>
                    <a:pt x="1015" y="582"/>
                  </a:lnTo>
                  <a:lnTo>
                    <a:pt x="581" y="1016"/>
                  </a:lnTo>
                  <a:lnTo>
                    <a:pt x="565" y="1027"/>
                  </a:lnTo>
                  <a:lnTo>
                    <a:pt x="554" y="1038"/>
                  </a:lnTo>
                  <a:lnTo>
                    <a:pt x="521" y="1044"/>
                  </a:lnTo>
                  <a:close/>
                  <a:moveTo>
                    <a:pt x="212" y="522"/>
                  </a:moveTo>
                  <a:lnTo>
                    <a:pt x="521" y="832"/>
                  </a:lnTo>
                  <a:lnTo>
                    <a:pt x="831" y="522"/>
                  </a:lnTo>
                  <a:lnTo>
                    <a:pt x="521" y="212"/>
                  </a:lnTo>
                  <a:lnTo>
                    <a:pt x="212" y="522"/>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9" name="Freeform 85"/>
            <p:cNvSpPr>
              <a:spLocks noChangeArrowheads="1"/>
            </p:cNvSpPr>
            <p:nvPr/>
          </p:nvSpPr>
          <p:spPr bwMode="auto">
            <a:xfrm>
              <a:off x="11310938" y="4592638"/>
              <a:ext cx="684213" cy="1062037"/>
            </a:xfrm>
            <a:custGeom>
              <a:avLst/>
              <a:gdLst>
                <a:gd name="T0" fmla="*/ 173 w 1906"/>
                <a:gd name="T1" fmla="*/ 2955 h 2956"/>
                <a:gd name="T2" fmla="*/ 0 w 1906"/>
                <a:gd name="T3" fmla="*/ 2955 h 2956"/>
                <a:gd name="T4" fmla="*/ 0 w 1906"/>
                <a:gd name="T5" fmla="*/ 956 h 2956"/>
                <a:gd name="T6" fmla="*/ 0 w 1906"/>
                <a:gd name="T7" fmla="*/ 956 h 2956"/>
                <a:gd name="T8" fmla="*/ 0 w 1906"/>
                <a:gd name="T9" fmla="*/ 940 h 2956"/>
                <a:gd name="T10" fmla="*/ 5 w 1906"/>
                <a:gd name="T11" fmla="*/ 924 h 2956"/>
                <a:gd name="T12" fmla="*/ 16 w 1906"/>
                <a:gd name="T13" fmla="*/ 907 h 2956"/>
                <a:gd name="T14" fmla="*/ 27 w 1906"/>
                <a:gd name="T15" fmla="*/ 896 h 2956"/>
                <a:gd name="T16" fmla="*/ 890 w 1906"/>
                <a:gd name="T17" fmla="*/ 27 h 2956"/>
                <a:gd name="T18" fmla="*/ 890 w 1906"/>
                <a:gd name="T19" fmla="*/ 27 h 2956"/>
                <a:gd name="T20" fmla="*/ 906 w 1906"/>
                <a:gd name="T21" fmla="*/ 16 h 2956"/>
                <a:gd name="T22" fmla="*/ 917 w 1906"/>
                <a:gd name="T23" fmla="*/ 10 h 2956"/>
                <a:gd name="T24" fmla="*/ 933 w 1906"/>
                <a:gd name="T25" fmla="*/ 6 h 2956"/>
                <a:gd name="T26" fmla="*/ 955 w 1906"/>
                <a:gd name="T27" fmla="*/ 0 h 2956"/>
                <a:gd name="T28" fmla="*/ 955 w 1906"/>
                <a:gd name="T29" fmla="*/ 0 h 2956"/>
                <a:gd name="T30" fmla="*/ 955 w 1906"/>
                <a:gd name="T31" fmla="*/ 0 h 2956"/>
                <a:gd name="T32" fmla="*/ 971 w 1906"/>
                <a:gd name="T33" fmla="*/ 6 h 2956"/>
                <a:gd name="T34" fmla="*/ 987 w 1906"/>
                <a:gd name="T35" fmla="*/ 10 h 2956"/>
                <a:gd name="T36" fmla="*/ 998 w 1906"/>
                <a:gd name="T37" fmla="*/ 16 h 2956"/>
                <a:gd name="T38" fmla="*/ 1014 w 1906"/>
                <a:gd name="T39" fmla="*/ 27 h 2956"/>
                <a:gd name="T40" fmla="*/ 1878 w 1906"/>
                <a:gd name="T41" fmla="*/ 896 h 2956"/>
                <a:gd name="T42" fmla="*/ 1878 w 1906"/>
                <a:gd name="T43" fmla="*/ 896 h 2956"/>
                <a:gd name="T44" fmla="*/ 1889 w 1906"/>
                <a:gd name="T45" fmla="*/ 907 h 2956"/>
                <a:gd name="T46" fmla="*/ 1899 w 1906"/>
                <a:gd name="T47" fmla="*/ 924 h 2956"/>
                <a:gd name="T48" fmla="*/ 1905 w 1906"/>
                <a:gd name="T49" fmla="*/ 956 h 2956"/>
                <a:gd name="T50" fmla="*/ 1899 w 1906"/>
                <a:gd name="T51" fmla="*/ 988 h 2956"/>
                <a:gd name="T52" fmla="*/ 1889 w 1906"/>
                <a:gd name="T53" fmla="*/ 1005 h 2956"/>
                <a:gd name="T54" fmla="*/ 1878 w 1906"/>
                <a:gd name="T55" fmla="*/ 1016 h 2956"/>
                <a:gd name="T56" fmla="*/ 1455 w 1906"/>
                <a:gd name="T57" fmla="*/ 1440 h 2956"/>
                <a:gd name="T58" fmla="*/ 1330 w 1906"/>
                <a:gd name="T59" fmla="*/ 1320 h 2956"/>
                <a:gd name="T60" fmla="*/ 1693 w 1906"/>
                <a:gd name="T61" fmla="*/ 956 h 2956"/>
                <a:gd name="T62" fmla="*/ 955 w 1906"/>
                <a:gd name="T63" fmla="*/ 212 h 2956"/>
                <a:gd name="T64" fmla="*/ 173 w 1906"/>
                <a:gd name="T65" fmla="*/ 994 h 2956"/>
                <a:gd name="T66" fmla="*/ 173 w 1906"/>
                <a:gd name="T67" fmla="*/ 2955 h 2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06" h="2956">
                  <a:moveTo>
                    <a:pt x="173" y="2955"/>
                  </a:moveTo>
                  <a:lnTo>
                    <a:pt x="0" y="2955"/>
                  </a:lnTo>
                  <a:lnTo>
                    <a:pt x="0" y="956"/>
                  </a:lnTo>
                  <a:lnTo>
                    <a:pt x="0" y="956"/>
                  </a:lnTo>
                  <a:lnTo>
                    <a:pt x="0" y="940"/>
                  </a:lnTo>
                  <a:lnTo>
                    <a:pt x="5" y="924"/>
                  </a:lnTo>
                  <a:lnTo>
                    <a:pt x="16" y="907"/>
                  </a:lnTo>
                  <a:lnTo>
                    <a:pt x="27" y="896"/>
                  </a:lnTo>
                  <a:lnTo>
                    <a:pt x="890" y="27"/>
                  </a:lnTo>
                  <a:lnTo>
                    <a:pt x="890" y="27"/>
                  </a:lnTo>
                  <a:lnTo>
                    <a:pt x="906" y="16"/>
                  </a:lnTo>
                  <a:lnTo>
                    <a:pt x="917" y="10"/>
                  </a:lnTo>
                  <a:lnTo>
                    <a:pt x="933" y="6"/>
                  </a:lnTo>
                  <a:lnTo>
                    <a:pt x="955" y="0"/>
                  </a:lnTo>
                  <a:lnTo>
                    <a:pt x="955" y="0"/>
                  </a:lnTo>
                  <a:lnTo>
                    <a:pt x="955" y="0"/>
                  </a:lnTo>
                  <a:lnTo>
                    <a:pt x="971" y="6"/>
                  </a:lnTo>
                  <a:lnTo>
                    <a:pt x="987" y="10"/>
                  </a:lnTo>
                  <a:lnTo>
                    <a:pt x="998" y="16"/>
                  </a:lnTo>
                  <a:lnTo>
                    <a:pt x="1014" y="27"/>
                  </a:lnTo>
                  <a:lnTo>
                    <a:pt x="1878" y="896"/>
                  </a:lnTo>
                  <a:lnTo>
                    <a:pt x="1878" y="896"/>
                  </a:lnTo>
                  <a:lnTo>
                    <a:pt x="1889" y="907"/>
                  </a:lnTo>
                  <a:lnTo>
                    <a:pt x="1899" y="924"/>
                  </a:lnTo>
                  <a:lnTo>
                    <a:pt x="1905" y="956"/>
                  </a:lnTo>
                  <a:lnTo>
                    <a:pt x="1899" y="988"/>
                  </a:lnTo>
                  <a:lnTo>
                    <a:pt x="1889" y="1005"/>
                  </a:lnTo>
                  <a:lnTo>
                    <a:pt x="1878" y="1016"/>
                  </a:lnTo>
                  <a:lnTo>
                    <a:pt x="1455" y="1440"/>
                  </a:lnTo>
                  <a:lnTo>
                    <a:pt x="1330" y="1320"/>
                  </a:lnTo>
                  <a:lnTo>
                    <a:pt x="1693" y="956"/>
                  </a:lnTo>
                  <a:lnTo>
                    <a:pt x="955" y="212"/>
                  </a:lnTo>
                  <a:lnTo>
                    <a:pt x="173" y="994"/>
                  </a:lnTo>
                  <a:lnTo>
                    <a:pt x="173" y="2955"/>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00" name="Freeform 87"/>
            <p:cNvSpPr>
              <a:spLocks noChangeArrowheads="1"/>
            </p:cNvSpPr>
            <p:nvPr/>
          </p:nvSpPr>
          <p:spPr bwMode="auto">
            <a:xfrm>
              <a:off x="7727949" y="6732588"/>
              <a:ext cx="63501" cy="125412"/>
            </a:xfrm>
            <a:custGeom>
              <a:avLst/>
              <a:gdLst>
                <a:gd name="T0" fmla="*/ 174 w 175"/>
                <a:gd name="T1" fmla="*/ 1217 h 1218"/>
                <a:gd name="T2" fmla="*/ 0 w 175"/>
                <a:gd name="T3" fmla="*/ 1217 h 1218"/>
                <a:gd name="T4" fmla="*/ 0 w 175"/>
                <a:gd name="T5" fmla="*/ 0 h 1218"/>
                <a:gd name="T6" fmla="*/ 174 w 175"/>
                <a:gd name="T7" fmla="*/ 0 h 1218"/>
                <a:gd name="T8" fmla="*/ 174 w 175"/>
                <a:gd name="T9" fmla="*/ 1217 h 1218"/>
              </a:gdLst>
              <a:ahLst/>
              <a:cxnLst>
                <a:cxn ang="0">
                  <a:pos x="T0" y="T1"/>
                </a:cxn>
                <a:cxn ang="0">
                  <a:pos x="T2" y="T3"/>
                </a:cxn>
                <a:cxn ang="0">
                  <a:pos x="T4" y="T5"/>
                </a:cxn>
                <a:cxn ang="0">
                  <a:pos x="T6" y="T7"/>
                </a:cxn>
                <a:cxn ang="0">
                  <a:pos x="T8" y="T9"/>
                </a:cxn>
              </a:cxnLst>
              <a:rect l="0" t="0" r="r" b="b"/>
              <a:pathLst>
                <a:path w="175" h="1218">
                  <a:moveTo>
                    <a:pt x="174" y="1217"/>
                  </a:moveTo>
                  <a:lnTo>
                    <a:pt x="0" y="1217"/>
                  </a:lnTo>
                  <a:lnTo>
                    <a:pt x="0" y="0"/>
                  </a:lnTo>
                  <a:lnTo>
                    <a:pt x="174" y="0"/>
                  </a:lnTo>
                  <a:lnTo>
                    <a:pt x="174" y="121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01" name="Freeform 88"/>
            <p:cNvSpPr>
              <a:spLocks noChangeArrowheads="1"/>
            </p:cNvSpPr>
            <p:nvPr/>
          </p:nvSpPr>
          <p:spPr bwMode="auto">
            <a:xfrm>
              <a:off x="8040688" y="6053138"/>
              <a:ext cx="215900" cy="215900"/>
            </a:xfrm>
            <a:custGeom>
              <a:avLst/>
              <a:gdLst>
                <a:gd name="T0" fmla="*/ 239 w 604"/>
                <a:gd name="T1" fmla="*/ 598 h 604"/>
                <a:gd name="T2" fmla="*/ 130 w 604"/>
                <a:gd name="T3" fmla="*/ 554 h 604"/>
                <a:gd name="T4" fmla="*/ 49 w 604"/>
                <a:gd name="T5" fmla="*/ 473 h 604"/>
                <a:gd name="T6" fmla="*/ 5 w 604"/>
                <a:gd name="T7" fmla="*/ 364 h 604"/>
                <a:gd name="T8" fmla="*/ 5 w 604"/>
                <a:gd name="T9" fmla="*/ 239 h 604"/>
                <a:gd name="T10" fmla="*/ 49 w 604"/>
                <a:gd name="T11" fmla="*/ 130 h 604"/>
                <a:gd name="T12" fmla="*/ 130 w 604"/>
                <a:gd name="T13" fmla="*/ 48 h 604"/>
                <a:gd name="T14" fmla="*/ 239 w 604"/>
                <a:gd name="T15" fmla="*/ 5 h 604"/>
                <a:gd name="T16" fmla="*/ 364 w 604"/>
                <a:gd name="T17" fmla="*/ 5 h 604"/>
                <a:gd name="T18" fmla="*/ 472 w 604"/>
                <a:gd name="T19" fmla="*/ 48 h 604"/>
                <a:gd name="T20" fmla="*/ 554 w 604"/>
                <a:gd name="T21" fmla="*/ 130 h 604"/>
                <a:gd name="T22" fmla="*/ 597 w 604"/>
                <a:gd name="T23" fmla="*/ 239 h 604"/>
                <a:gd name="T24" fmla="*/ 597 w 604"/>
                <a:gd name="T25" fmla="*/ 364 h 604"/>
                <a:gd name="T26" fmla="*/ 554 w 604"/>
                <a:gd name="T27" fmla="*/ 473 h 604"/>
                <a:gd name="T28" fmla="*/ 472 w 604"/>
                <a:gd name="T29" fmla="*/ 554 h 604"/>
                <a:gd name="T30" fmla="*/ 364 w 604"/>
                <a:gd name="T31" fmla="*/ 598 h 604"/>
                <a:gd name="T32" fmla="*/ 304 w 604"/>
                <a:gd name="T33" fmla="*/ 173 h 604"/>
                <a:gd name="T34" fmla="*/ 250 w 604"/>
                <a:gd name="T35" fmla="*/ 179 h 604"/>
                <a:gd name="T36" fmla="*/ 212 w 604"/>
                <a:gd name="T37" fmla="*/ 212 h 604"/>
                <a:gd name="T38" fmla="*/ 184 w 604"/>
                <a:gd name="T39" fmla="*/ 250 h 604"/>
                <a:gd name="T40" fmla="*/ 174 w 604"/>
                <a:gd name="T41" fmla="*/ 298 h 604"/>
                <a:gd name="T42" fmla="*/ 184 w 604"/>
                <a:gd name="T43" fmla="*/ 353 h 604"/>
                <a:gd name="T44" fmla="*/ 212 w 604"/>
                <a:gd name="T45" fmla="*/ 391 h 604"/>
                <a:gd name="T46" fmla="*/ 250 w 604"/>
                <a:gd name="T47" fmla="*/ 418 h 604"/>
                <a:gd name="T48" fmla="*/ 304 w 604"/>
                <a:gd name="T49" fmla="*/ 429 h 604"/>
                <a:gd name="T50" fmla="*/ 353 w 604"/>
                <a:gd name="T51" fmla="*/ 418 h 604"/>
                <a:gd name="T52" fmla="*/ 391 w 604"/>
                <a:gd name="T53" fmla="*/ 391 h 604"/>
                <a:gd name="T54" fmla="*/ 424 w 604"/>
                <a:gd name="T55" fmla="*/ 353 h 604"/>
                <a:gd name="T56" fmla="*/ 429 w 604"/>
                <a:gd name="T57" fmla="*/ 298 h 604"/>
                <a:gd name="T58" fmla="*/ 424 w 604"/>
                <a:gd name="T59" fmla="*/ 250 h 604"/>
                <a:gd name="T60" fmla="*/ 391 w 604"/>
                <a:gd name="T61" fmla="*/ 212 h 604"/>
                <a:gd name="T62" fmla="*/ 353 w 604"/>
                <a:gd name="T63" fmla="*/ 179 h 604"/>
                <a:gd name="T64" fmla="*/ 304 w 604"/>
                <a:gd name="T65" fmla="*/ 17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4" h="604">
                  <a:moveTo>
                    <a:pt x="304" y="603"/>
                  </a:moveTo>
                  <a:lnTo>
                    <a:pt x="239" y="598"/>
                  </a:lnTo>
                  <a:lnTo>
                    <a:pt x="184" y="581"/>
                  </a:lnTo>
                  <a:lnTo>
                    <a:pt x="130" y="554"/>
                  </a:lnTo>
                  <a:lnTo>
                    <a:pt x="87" y="516"/>
                  </a:lnTo>
                  <a:lnTo>
                    <a:pt x="49" y="473"/>
                  </a:lnTo>
                  <a:lnTo>
                    <a:pt x="22" y="418"/>
                  </a:lnTo>
                  <a:lnTo>
                    <a:pt x="5" y="364"/>
                  </a:lnTo>
                  <a:lnTo>
                    <a:pt x="0" y="298"/>
                  </a:lnTo>
                  <a:lnTo>
                    <a:pt x="5" y="239"/>
                  </a:lnTo>
                  <a:lnTo>
                    <a:pt x="22" y="184"/>
                  </a:lnTo>
                  <a:lnTo>
                    <a:pt x="49" y="130"/>
                  </a:lnTo>
                  <a:lnTo>
                    <a:pt x="87" y="87"/>
                  </a:lnTo>
                  <a:lnTo>
                    <a:pt x="130" y="48"/>
                  </a:lnTo>
                  <a:lnTo>
                    <a:pt x="184" y="21"/>
                  </a:lnTo>
                  <a:lnTo>
                    <a:pt x="239" y="5"/>
                  </a:lnTo>
                  <a:lnTo>
                    <a:pt x="304" y="0"/>
                  </a:lnTo>
                  <a:lnTo>
                    <a:pt x="364" y="5"/>
                  </a:lnTo>
                  <a:lnTo>
                    <a:pt x="418" y="21"/>
                  </a:lnTo>
                  <a:lnTo>
                    <a:pt x="472" y="48"/>
                  </a:lnTo>
                  <a:lnTo>
                    <a:pt x="516" y="87"/>
                  </a:lnTo>
                  <a:lnTo>
                    <a:pt x="554" y="130"/>
                  </a:lnTo>
                  <a:lnTo>
                    <a:pt x="581" y="184"/>
                  </a:lnTo>
                  <a:lnTo>
                    <a:pt x="597" y="239"/>
                  </a:lnTo>
                  <a:lnTo>
                    <a:pt x="603" y="298"/>
                  </a:lnTo>
                  <a:lnTo>
                    <a:pt x="597" y="364"/>
                  </a:lnTo>
                  <a:lnTo>
                    <a:pt x="581" y="418"/>
                  </a:lnTo>
                  <a:lnTo>
                    <a:pt x="554" y="473"/>
                  </a:lnTo>
                  <a:lnTo>
                    <a:pt x="516" y="516"/>
                  </a:lnTo>
                  <a:lnTo>
                    <a:pt x="472" y="554"/>
                  </a:lnTo>
                  <a:lnTo>
                    <a:pt x="418" y="581"/>
                  </a:lnTo>
                  <a:lnTo>
                    <a:pt x="364" y="598"/>
                  </a:lnTo>
                  <a:lnTo>
                    <a:pt x="304" y="603"/>
                  </a:lnTo>
                  <a:close/>
                  <a:moveTo>
                    <a:pt x="304" y="173"/>
                  </a:moveTo>
                  <a:lnTo>
                    <a:pt x="277" y="173"/>
                  </a:lnTo>
                  <a:lnTo>
                    <a:pt x="250" y="179"/>
                  </a:lnTo>
                  <a:lnTo>
                    <a:pt x="228" y="196"/>
                  </a:lnTo>
                  <a:lnTo>
                    <a:pt x="212" y="212"/>
                  </a:lnTo>
                  <a:lnTo>
                    <a:pt x="196" y="228"/>
                  </a:lnTo>
                  <a:lnTo>
                    <a:pt x="184" y="250"/>
                  </a:lnTo>
                  <a:lnTo>
                    <a:pt x="174" y="277"/>
                  </a:lnTo>
                  <a:lnTo>
                    <a:pt x="174" y="298"/>
                  </a:lnTo>
                  <a:lnTo>
                    <a:pt x="174" y="325"/>
                  </a:lnTo>
                  <a:lnTo>
                    <a:pt x="184" y="353"/>
                  </a:lnTo>
                  <a:lnTo>
                    <a:pt x="196" y="375"/>
                  </a:lnTo>
                  <a:lnTo>
                    <a:pt x="212" y="391"/>
                  </a:lnTo>
                  <a:lnTo>
                    <a:pt x="228" y="407"/>
                  </a:lnTo>
                  <a:lnTo>
                    <a:pt x="250" y="418"/>
                  </a:lnTo>
                  <a:lnTo>
                    <a:pt x="277" y="429"/>
                  </a:lnTo>
                  <a:lnTo>
                    <a:pt x="304" y="429"/>
                  </a:lnTo>
                  <a:lnTo>
                    <a:pt x="326" y="429"/>
                  </a:lnTo>
                  <a:lnTo>
                    <a:pt x="353" y="418"/>
                  </a:lnTo>
                  <a:lnTo>
                    <a:pt x="375" y="407"/>
                  </a:lnTo>
                  <a:lnTo>
                    <a:pt x="391" y="391"/>
                  </a:lnTo>
                  <a:lnTo>
                    <a:pt x="407" y="375"/>
                  </a:lnTo>
                  <a:lnTo>
                    <a:pt x="424" y="353"/>
                  </a:lnTo>
                  <a:lnTo>
                    <a:pt x="429" y="325"/>
                  </a:lnTo>
                  <a:lnTo>
                    <a:pt x="429" y="298"/>
                  </a:lnTo>
                  <a:lnTo>
                    <a:pt x="429" y="277"/>
                  </a:lnTo>
                  <a:lnTo>
                    <a:pt x="424" y="250"/>
                  </a:lnTo>
                  <a:lnTo>
                    <a:pt x="407" y="228"/>
                  </a:lnTo>
                  <a:lnTo>
                    <a:pt x="391" y="212"/>
                  </a:lnTo>
                  <a:lnTo>
                    <a:pt x="375" y="196"/>
                  </a:lnTo>
                  <a:lnTo>
                    <a:pt x="353" y="179"/>
                  </a:lnTo>
                  <a:lnTo>
                    <a:pt x="326" y="173"/>
                  </a:lnTo>
                  <a:lnTo>
                    <a:pt x="304" y="173"/>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02" name="Freeform 89"/>
            <p:cNvSpPr>
              <a:spLocks noChangeArrowheads="1"/>
            </p:cNvSpPr>
            <p:nvPr/>
          </p:nvSpPr>
          <p:spPr bwMode="auto">
            <a:xfrm>
              <a:off x="7573963" y="6389688"/>
              <a:ext cx="371475" cy="371475"/>
            </a:xfrm>
            <a:custGeom>
              <a:avLst/>
              <a:gdLst>
                <a:gd name="T0" fmla="*/ 515 w 1038"/>
                <a:gd name="T1" fmla="*/ 1037 h 1038"/>
                <a:gd name="T2" fmla="*/ 483 w 1038"/>
                <a:gd name="T3" fmla="*/ 1032 h 1038"/>
                <a:gd name="T4" fmla="*/ 472 w 1038"/>
                <a:gd name="T5" fmla="*/ 1027 h 1038"/>
                <a:gd name="T6" fmla="*/ 456 w 1038"/>
                <a:gd name="T7" fmla="*/ 1015 h 1038"/>
                <a:gd name="T8" fmla="*/ 21 w 1038"/>
                <a:gd name="T9" fmla="*/ 581 h 1038"/>
                <a:gd name="T10" fmla="*/ 11 w 1038"/>
                <a:gd name="T11" fmla="*/ 570 h 1038"/>
                <a:gd name="T12" fmla="*/ 5 w 1038"/>
                <a:gd name="T13" fmla="*/ 554 h 1038"/>
                <a:gd name="T14" fmla="*/ 0 w 1038"/>
                <a:gd name="T15" fmla="*/ 538 h 1038"/>
                <a:gd name="T16" fmla="*/ 0 w 1038"/>
                <a:gd name="T17" fmla="*/ 521 h 1038"/>
                <a:gd name="T18" fmla="*/ 0 w 1038"/>
                <a:gd name="T19" fmla="*/ 505 h 1038"/>
                <a:gd name="T20" fmla="*/ 5 w 1038"/>
                <a:gd name="T21" fmla="*/ 488 h 1038"/>
                <a:gd name="T22" fmla="*/ 11 w 1038"/>
                <a:gd name="T23" fmla="*/ 472 h 1038"/>
                <a:gd name="T24" fmla="*/ 21 w 1038"/>
                <a:gd name="T25" fmla="*/ 456 h 1038"/>
                <a:gd name="T26" fmla="*/ 456 w 1038"/>
                <a:gd name="T27" fmla="*/ 27 h 1038"/>
                <a:gd name="T28" fmla="*/ 467 w 1038"/>
                <a:gd name="T29" fmla="*/ 16 h 1038"/>
                <a:gd name="T30" fmla="*/ 483 w 1038"/>
                <a:gd name="T31" fmla="*/ 5 h 1038"/>
                <a:gd name="T32" fmla="*/ 499 w 1038"/>
                <a:gd name="T33" fmla="*/ 0 h 1038"/>
                <a:gd name="T34" fmla="*/ 515 w 1038"/>
                <a:gd name="T35" fmla="*/ 0 h 1038"/>
                <a:gd name="T36" fmla="*/ 537 w 1038"/>
                <a:gd name="T37" fmla="*/ 0 h 1038"/>
                <a:gd name="T38" fmla="*/ 548 w 1038"/>
                <a:gd name="T39" fmla="*/ 5 h 1038"/>
                <a:gd name="T40" fmla="*/ 564 w 1038"/>
                <a:gd name="T41" fmla="*/ 16 h 1038"/>
                <a:gd name="T42" fmla="*/ 580 w 1038"/>
                <a:gd name="T43" fmla="*/ 27 h 1038"/>
                <a:gd name="T44" fmla="*/ 1009 w 1038"/>
                <a:gd name="T45" fmla="*/ 456 h 1038"/>
                <a:gd name="T46" fmla="*/ 1021 w 1038"/>
                <a:gd name="T47" fmla="*/ 472 h 1038"/>
                <a:gd name="T48" fmla="*/ 1031 w 1038"/>
                <a:gd name="T49" fmla="*/ 488 h 1038"/>
                <a:gd name="T50" fmla="*/ 1037 w 1038"/>
                <a:gd name="T51" fmla="*/ 505 h 1038"/>
                <a:gd name="T52" fmla="*/ 1037 w 1038"/>
                <a:gd name="T53" fmla="*/ 521 h 1038"/>
                <a:gd name="T54" fmla="*/ 1037 w 1038"/>
                <a:gd name="T55" fmla="*/ 538 h 1038"/>
                <a:gd name="T56" fmla="*/ 1031 w 1038"/>
                <a:gd name="T57" fmla="*/ 554 h 1038"/>
                <a:gd name="T58" fmla="*/ 1021 w 1038"/>
                <a:gd name="T59" fmla="*/ 570 h 1038"/>
                <a:gd name="T60" fmla="*/ 1009 w 1038"/>
                <a:gd name="T61" fmla="*/ 581 h 1038"/>
                <a:gd name="T62" fmla="*/ 580 w 1038"/>
                <a:gd name="T63" fmla="*/ 1015 h 1038"/>
                <a:gd name="T64" fmla="*/ 564 w 1038"/>
                <a:gd name="T65" fmla="*/ 1027 h 1038"/>
                <a:gd name="T66" fmla="*/ 548 w 1038"/>
                <a:gd name="T67" fmla="*/ 1032 h 1038"/>
                <a:gd name="T68" fmla="*/ 515 w 1038"/>
                <a:gd name="T69" fmla="*/ 1037 h 1038"/>
                <a:gd name="T70" fmla="*/ 206 w 1038"/>
                <a:gd name="T71" fmla="*/ 521 h 1038"/>
                <a:gd name="T72" fmla="*/ 515 w 1038"/>
                <a:gd name="T73" fmla="*/ 831 h 1038"/>
                <a:gd name="T74" fmla="*/ 825 w 1038"/>
                <a:gd name="T75" fmla="*/ 521 h 1038"/>
                <a:gd name="T76" fmla="*/ 515 w 1038"/>
                <a:gd name="T77" fmla="*/ 211 h 1038"/>
                <a:gd name="T78" fmla="*/ 206 w 1038"/>
                <a:gd name="T79" fmla="*/ 521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8" h="1038">
                  <a:moveTo>
                    <a:pt x="515" y="1037"/>
                  </a:moveTo>
                  <a:lnTo>
                    <a:pt x="483" y="1032"/>
                  </a:lnTo>
                  <a:lnTo>
                    <a:pt x="472" y="1027"/>
                  </a:lnTo>
                  <a:lnTo>
                    <a:pt x="456" y="1015"/>
                  </a:lnTo>
                  <a:lnTo>
                    <a:pt x="21" y="581"/>
                  </a:lnTo>
                  <a:lnTo>
                    <a:pt x="11" y="570"/>
                  </a:lnTo>
                  <a:lnTo>
                    <a:pt x="5" y="554"/>
                  </a:lnTo>
                  <a:lnTo>
                    <a:pt x="0" y="538"/>
                  </a:lnTo>
                  <a:lnTo>
                    <a:pt x="0" y="521"/>
                  </a:lnTo>
                  <a:lnTo>
                    <a:pt x="0" y="505"/>
                  </a:lnTo>
                  <a:lnTo>
                    <a:pt x="5" y="488"/>
                  </a:lnTo>
                  <a:lnTo>
                    <a:pt x="11" y="472"/>
                  </a:lnTo>
                  <a:lnTo>
                    <a:pt x="21" y="456"/>
                  </a:lnTo>
                  <a:lnTo>
                    <a:pt x="456" y="27"/>
                  </a:lnTo>
                  <a:lnTo>
                    <a:pt x="467" y="16"/>
                  </a:lnTo>
                  <a:lnTo>
                    <a:pt x="483" y="5"/>
                  </a:lnTo>
                  <a:lnTo>
                    <a:pt x="499" y="0"/>
                  </a:lnTo>
                  <a:lnTo>
                    <a:pt x="515" y="0"/>
                  </a:lnTo>
                  <a:lnTo>
                    <a:pt x="537" y="0"/>
                  </a:lnTo>
                  <a:lnTo>
                    <a:pt x="548" y="5"/>
                  </a:lnTo>
                  <a:lnTo>
                    <a:pt x="564" y="16"/>
                  </a:lnTo>
                  <a:lnTo>
                    <a:pt x="580" y="27"/>
                  </a:lnTo>
                  <a:lnTo>
                    <a:pt x="1009" y="456"/>
                  </a:lnTo>
                  <a:lnTo>
                    <a:pt x="1021" y="472"/>
                  </a:lnTo>
                  <a:lnTo>
                    <a:pt x="1031" y="488"/>
                  </a:lnTo>
                  <a:lnTo>
                    <a:pt x="1037" y="505"/>
                  </a:lnTo>
                  <a:lnTo>
                    <a:pt x="1037" y="521"/>
                  </a:lnTo>
                  <a:lnTo>
                    <a:pt x="1037" y="538"/>
                  </a:lnTo>
                  <a:lnTo>
                    <a:pt x="1031" y="554"/>
                  </a:lnTo>
                  <a:lnTo>
                    <a:pt x="1021" y="570"/>
                  </a:lnTo>
                  <a:lnTo>
                    <a:pt x="1009" y="581"/>
                  </a:lnTo>
                  <a:lnTo>
                    <a:pt x="580" y="1015"/>
                  </a:lnTo>
                  <a:lnTo>
                    <a:pt x="564" y="1027"/>
                  </a:lnTo>
                  <a:lnTo>
                    <a:pt x="548" y="1032"/>
                  </a:lnTo>
                  <a:lnTo>
                    <a:pt x="515" y="1037"/>
                  </a:lnTo>
                  <a:close/>
                  <a:moveTo>
                    <a:pt x="206" y="521"/>
                  </a:moveTo>
                  <a:lnTo>
                    <a:pt x="515" y="831"/>
                  </a:lnTo>
                  <a:lnTo>
                    <a:pt x="825" y="521"/>
                  </a:lnTo>
                  <a:lnTo>
                    <a:pt x="515" y="211"/>
                  </a:lnTo>
                  <a:lnTo>
                    <a:pt x="206" y="521"/>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03" name="Freeform 90"/>
            <p:cNvSpPr>
              <a:spLocks noChangeArrowheads="1"/>
            </p:cNvSpPr>
            <p:nvPr/>
          </p:nvSpPr>
          <p:spPr bwMode="auto">
            <a:xfrm>
              <a:off x="11623675" y="4078288"/>
              <a:ext cx="215900" cy="217487"/>
            </a:xfrm>
            <a:custGeom>
              <a:avLst/>
              <a:gdLst>
                <a:gd name="T0" fmla="*/ 239 w 604"/>
                <a:gd name="T1" fmla="*/ 598 h 610"/>
                <a:gd name="T2" fmla="*/ 130 w 604"/>
                <a:gd name="T3" fmla="*/ 554 h 610"/>
                <a:gd name="T4" fmla="*/ 49 w 604"/>
                <a:gd name="T5" fmla="*/ 473 h 610"/>
                <a:gd name="T6" fmla="*/ 6 w 604"/>
                <a:gd name="T7" fmla="*/ 364 h 610"/>
                <a:gd name="T8" fmla="*/ 6 w 604"/>
                <a:gd name="T9" fmla="*/ 239 h 610"/>
                <a:gd name="T10" fmla="*/ 49 w 604"/>
                <a:gd name="T11" fmla="*/ 130 h 610"/>
                <a:gd name="T12" fmla="*/ 130 w 604"/>
                <a:gd name="T13" fmla="*/ 49 h 610"/>
                <a:gd name="T14" fmla="*/ 239 w 604"/>
                <a:gd name="T15" fmla="*/ 5 h 610"/>
                <a:gd name="T16" fmla="*/ 358 w 604"/>
                <a:gd name="T17" fmla="*/ 5 h 610"/>
                <a:gd name="T18" fmla="*/ 467 w 604"/>
                <a:gd name="T19" fmla="*/ 49 h 610"/>
                <a:gd name="T20" fmla="*/ 554 w 604"/>
                <a:gd name="T21" fmla="*/ 136 h 610"/>
                <a:gd name="T22" fmla="*/ 597 w 604"/>
                <a:gd name="T23" fmla="*/ 245 h 610"/>
                <a:gd name="T24" fmla="*/ 597 w 604"/>
                <a:gd name="T25" fmla="*/ 364 h 610"/>
                <a:gd name="T26" fmla="*/ 554 w 604"/>
                <a:gd name="T27" fmla="*/ 473 h 610"/>
                <a:gd name="T28" fmla="*/ 467 w 604"/>
                <a:gd name="T29" fmla="*/ 554 h 610"/>
                <a:gd name="T30" fmla="*/ 358 w 604"/>
                <a:gd name="T31" fmla="*/ 598 h 610"/>
                <a:gd name="T32" fmla="*/ 299 w 604"/>
                <a:gd name="T33" fmla="*/ 174 h 610"/>
                <a:gd name="T34" fmla="*/ 250 w 604"/>
                <a:gd name="T35" fmla="*/ 185 h 610"/>
                <a:gd name="T36" fmla="*/ 212 w 604"/>
                <a:gd name="T37" fmla="*/ 212 h 610"/>
                <a:gd name="T38" fmla="*/ 179 w 604"/>
                <a:gd name="T39" fmla="*/ 250 h 610"/>
                <a:gd name="T40" fmla="*/ 174 w 604"/>
                <a:gd name="T41" fmla="*/ 305 h 610"/>
                <a:gd name="T42" fmla="*/ 179 w 604"/>
                <a:gd name="T43" fmla="*/ 353 h 610"/>
                <a:gd name="T44" fmla="*/ 212 w 604"/>
                <a:gd name="T45" fmla="*/ 397 h 610"/>
                <a:gd name="T46" fmla="*/ 250 w 604"/>
                <a:gd name="T47" fmla="*/ 424 h 610"/>
                <a:gd name="T48" fmla="*/ 299 w 604"/>
                <a:gd name="T49" fmla="*/ 435 h 610"/>
                <a:gd name="T50" fmla="*/ 353 w 604"/>
                <a:gd name="T51" fmla="*/ 424 h 610"/>
                <a:gd name="T52" fmla="*/ 391 w 604"/>
                <a:gd name="T53" fmla="*/ 397 h 610"/>
                <a:gd name="T54" fmla="*/ 418 w 604"/>
                <a:gd name="T55" fmla="*/ 353 h 610"/>
                <a:gd name="T56" fmla="*/ 429 w 604"/>
                <a:gd name="T57" fmla="*/ 305 h 610"/>
                <a:gd name="T58" fmla="*/ 418 w 604"/>
                <a:gd name="T59" fmla="*/ 255 h 610"/>
                <a:gd name="T60" fmla="*/ 391 w 604"/>
                <a:gd name="T61" fmla="*/ 212 h 610"/>
                <a:gd name="T62" fmla="*/ 353 w 604"/>
                <a:gd name="T63" fmla="*/ 185 h 610"/>
                <a:gd name="T64" fmla="*/ 299 w 604"/>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4" h="610">
                  <a:moveTo>
                    <a:pt x="299" y="609"/>
                  </a:moveTo>
                  <a:lnTo>
                    <a:pt x="239" y="598"/>
                  </a:lnTo>
                  <a:lnTo>
                    <a:pt x="185" y="581"/>
                  </a:lnTo>
                  <a:lnTo>
                    <a:pt x="130" y="554"/>
                  </a:lnTo>
                  <a:lnTo>
                    <a:pt x="87" y="516"/>
                  </a:lnTo>
                  <a:lnTo>
                    <a:pt x="49" y="473"/>
                  </a:lnTo>
                  <a:lnTo>
                    <a:pt x="22" y="419"/>
                  </a:lnTo>
                  <a:lnTo>
                    <a:pt x="6" y="364"/>
                  </a:lnTo>
                  <a:lnTo>
                    <a:pt x="0" y="305"/>
                  </a:lnTo>
                  <a:lnTo>
                    <a:pt x="6" y="239"/>
                  </a:lnTo>
                  <a:lnTo>
                    <a:pt x="22" y="185"/>
                  </a:lnTo>
                  <a:lnTo>
                    <a:pt x="49" y="130"/>
                  </a:lnTo>
                  <a:lnTo>
                    <a:pt x="87" y="87"/>
                  </a:lnTo>
                  <a:lnTo>
                    <a:pt x="130" y="49"/>
                  </a:lnTo>
                  <a:lnTo>
                    <a:pt x="185" y="22"/>
                  </a:lnTo>
                  <a:lnTo>
                    <a:pt x="239" y="5"/>
                  </a:lnTo>
                  <a:lnTo>
                    <a:pt x="299" y="0"/>
                  </a:lnTo>
                  <a:lnTo>
                    <a:pt x="358" y="5"/>
                  </a:lnTo>
                  <a:lnTo>
                    <a:pt x="418" y="22"/>
                  </a:lnTo>
                  <a:lnTo>
                    <a:pt x="467" y="49"/>
                  </a:lnTo>
                  <a:lnTo>
                    <a:pt x="516" y="87"/>
                  </a:lnTo>
                  <a:lnTo>
                    <a:pt x="554" y="136"/>
                  </a:lnTo>
                  <a:lnTo>
                    <a:pt x="581" y="185"/>
                  </a:lnTo>
                  <a:lnTo>
                    <a:pt x="597" y="245"/>
                  </a:lnTo>
                  <a:lnTo>
                    <a:pt x="603" y="305"/>
                  </a:lnTo>
                  <a:lnTo>
                    <a:pt x="597" y="364"/>
                  </a:lnTo>
                  <a:lnTo>
                    <a:pt x="581" y="419"/>
                  </a:lnTo>
                  <a:lnTo>
                    <a:pt x="554" y="473"/>
                  </a:lnTo>
                  <a:lnTo>
                    <a:pt x="516" y="516"/>
                  </a:lnTo>
                  <a:lnTo>
                    <a:pt x="467" y="554"/>
                  </a:lnTo>
                  <a:lnTo>
                    <a:pt x="418" y="581"/>
                  </a:lnTo>
                  <a:lnTo>
                    <a:pt x="358" y="598"/>
                  </a:lnTo>
                  <a:lnTo>
                    <a:pt x="299" y="609"/>
                  </a:lnTo>
                  <a:close/>
                  <a:moveTo>
                    <a:pt x="299" y="174"/>
                  </a:moveTo>
                  <a:lnTo>
                    <a:pt x="277" y="174"/>
                  </a:lnTo>
                  <a:lnTo>
                    <a:pt x="250" y="185"/>
                  </a:lnTo>
                  <a:lnTo>
                    <a:pt x="228" y="196"/>
                  </a:lnTo>
                  <a:lnTo>
                    <a:pt x="212" y="212"/>
                  </a:lnTo>
                  <a:lnTo>
                    <a:pt x="196" y="228"/>
                  </a:lnTo>
                  <a:lnTo>
                    <a:pt x="179" y="250"/>
                  </a:lnTo>
                  <a:lnTo>
                    <a:pt x="174" y="277"/>
                  </a:lnTo>
                  <a:lnTo>
                    <a:pt x="174" y="305"/>
                  </a:lnTo>
                  <a:lnTo>
                    <a:pt x="174" y="326"/>
                  </a:lnTo>
                  <a:lnTo>
                    <a:pt x="179" y="353"/>
                  </a:lnTo>
                  <a:lnTo>
                    <a:pt x="196" y="375"/>
                  </a:lnTo>
                  <a:lnTo>
                    <a:pt x="212" y="397"/>
                  </a:lnTo>
                  <a:lnTo>
                    <a:pt x="228" y="408"/>
                  </a:lnTo>
                  <a:lnTo>
                    <a:pt x="250" y="424"/>
                  </a:lnTo>
                  <a:lnTo>
                    <a:pt x="277" y="429"/>
                  </a:lnTo>
                  <a:lnTo>
                    <a:pt x="299" y="435"/>
                  </a:lnTo>
                  <a:lnTo>
                    <a:pt x="326" y="429"/>
                  </a:lnTo>
                  <a:lnTo>
                    <a:pt x="353" y="424"/>
                  </a:lnTo>
                  <a:lnTo>
                    <a:pt x="375" y="413"/>
                  </a:lnTo>
                  <a:lnTo>
                    <a:pt x="391" y="397"/>
                  </a:lnTo>
                  <a:lnTo>
                    <a:pt x="407" y="375"/>
                  </a:lnTo>
                  <a:lnTo>
                    <a:pt x="418" y="353"/>
                  </a:lnTo>
                  <a:lnTo>
                    <a:pt x="429" y="326"/>
                  </a:lnTo>
                  <a:lnTo>
                    <a:pt x="429" y="305"/>
                  </a:lnTo>
                  <a:lnTo>
                    <a:pt x="429" y="277"/>
                  </a:lnTo>
                  <a:lnTo>
                    <a:pt x="418" y="255"/>
                  </a:lnTo>
                  <a:lnTo>
                    <a:pt x="407" y="228"/>
                  </a:lnTo>
                  <a:lnTo>
                    <a:pt x="391" y="212"/>
                  </a:lnTo>
                  <a:lnTo>
                    <a:pt x="375" y="196"/>
                  </a:lnTo>
                  <a:lnTo>
                    <a:pt x="353" y="185"/>
                  </a:lnTo>
                  <a:lnTo>
                    <a:pt x="326" y="174"/>
                  </a:lnTo>
                  <a:lnTo>
                    <a:pt x="299"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04" name="Freeform 91"/>
            <p:cNvSpPr>
              <a:spLocks noChangeArrowheads="1"/>
            </p:cNvSpPr>
            <p:nvPr/>
          </p:nvSpPr>
          <p:spPr bwMode="auto">
            <a:xfrm>
              <a:off x="8351838" y="6413500"/>
              <a:ext cx="217488" cy="219075"/>
            </a:xfrm>
            <a:custGeom>
              <a:avLst/>
              <a:gdLst>
                <a:gd name="T0" fmla="*/ 522 w 609"/>
                <a:gd name="T1" fmla="*/ 614 h 615"/>
                <a:gd name="T2" fmla="*/ 87 w 609"/>
                <a:gd name="T3" fmla="*/ 614 h 615"/>
                <a:gd name="T4" fmla="*/ 71 w 609"/>
                <a:gd name="T5" fmla="*/ 614 h 615"/>
                <a:gd name="T6" fmla="*/ 54 w 609"/>
                <a:gd name="T7" fmla="*/ 608 h 615"/>
                <a:gd name="T8" fmla="*/ 27 w 609"/>
                <a:gd name="T9" fmla="*/ 587 h 615"/>
                <a:gd name="T10" fmla="*/ 6 w 609"/>
                <a:gd name="T11" fmla="*/ 560 h 615"/>
                <a:gd name="T12" fmla="*/ 0 w 609"/>
                <a:gd name="T13" fmla="*/ 544 h 615"/>
                <a:gd name="T14" fmla="*/ 0 w 609"/>
                <a:gd name="T15" fmla="*/ 527 h 615"/>
                <a:gd name="T16" fmla="*/ 0 w 609"/>
                <a:gd name="T17" fmla="*/ 87 h 615"/>
                <a:gd name="T18" fmla="*/ 0 w 609"/>
                <a:gd name="T19" fmla="*/ 71 h 615"/>
                <a:gd name="T20" fmla="*/ 6 w 609"/>
                <a:gd name="T21" fmla="*/ 55 h 615"/>
                <a:gd name="T22" fmla="*/ 27 w 609"/>
                <a:gd name="T23" fmla="*/ 28 h 615"/>
                <a:gd name="T24" fmla="*/ 54 w 609"/>
                <a:gd name="T25" fmla="*/ 6 h 615"/>
                <a:gd name="T26" fmla="*/ 71 w 609"/>
                <a:gd name="T27" fmla="*/ 0 h 615"/>
                <a:gd name="T28" fmla="*/ 87 w 609"/>
                <a:gd name="T29" fmla="*/ 0 h 615"/>
                <a:gd name="T30" fmla="*/ 522 w 609"/>
                <a:gd name="T31" fmla="*/ 0 h 615"/>
                <a:gd name="T32" fmla="*/ 538 w 609"/>
                <a:gd name="T33" fmla="*/ 0 h 615"/>
                <a:gd name="T34" fmla="*/ 554 w 609"/>
                <a:gd name="T35" fmla="*/ 6 h 615"/>
                <a:gd name="T36" fmla="*/ 581 w 609"/>
                <a:gd name="T37" fmla="*/ 28 h 615"/>
                <a:gd name="T38" fmla="*/ 603 w 609"/>
                <a:gd name="T39" fmla="*/ 55 h 615"/>
                <a:gd name="T40" fmla="*/ 603 w 609"/>
                <a:gd name="T41" fmla="*/ 71 h 615"/>
                <a:gd name="T42" fmla="*/ 608 w 609"/>
                <a:gd name="T43" fmla="*/ 87 h 615"/>
                <a:gd name="T44" fmla="*/ 608 w 609"/>
                <a:gd name="T45" fmla="*/ 527 h 615"/>
                <a:gd name="T46" fmla="*/ 603 w 609"/>
                <a:gd name="T47" fmla="*/ 544 h 615"/>
                <a:gd name="T48" fmla="*/ 603 w 609"/>
                <a:gd name="T49" fmla="*/ 560 h 615"/>
                <a:gd name="T50" fmla="*/ 581 w 609"/>
                <a:gd name="T51" fmla="*/ 587 h 615"/>
                <a:gd name="T52" fmla="*/ 554 w 609"/>
                <a:gd name="T53" fmla="*/ 608 h 615"/>
                <a:gd name="T54" fmla="*/ 538 w 609"/>
                <a:gd name="T55" fmla="*/ 614 h 615"/>
                <a:gd name="T56" fmla="*/ 522 w 609"/>
                <a:gd name="T57" fmla="*/ 614 h 615"/>
                <a:gd name="T58" fmla="*/ 174 w 609"/>
                <a:gd name="T59" fmla="*/ 440 h 615"/>
                <a:gd name="T60" fmla="*/ 435 w 609"/>
                <a:gd name="T61" fmla="*/ 440 h 615"/>
                <a:gd name="T62" fmla="*/ 435 w 609"/>
                <a:gd name="T63" fmla="*/ 174 h 615"/>
                <a:gd name="T64" fmla="*/ 174 w 609"/>
                <a:gd name="T65" fmla="*/ 174 h 615"/>
                <a:gd name="T66" fmla="*/ 174 w 609"/>
                <a:gd name="T67" fmla="*/ 44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9" h="615">
                  <a:moveTo>
                    <a:pt x="522" y="614"/>
                  </a:moveTo>
                  <a:lnTo>
                    <a:pt x="87" y="614"/>
                  </a:lnTo>
                  <a:lnTo>
                    <a:pt x="71" y="614"/>
                  </a:lnTo>
                  <a:lnTo>
                    <a:pt x="54" y="608"/>
                  </a:lnTo>
                  <a:lnTo>
                    <a:pt x="27" y="587"/>
                  </a:lnTo>
                  <a:lnTo>
                    <a:pt x="6" y="560"/>
                  </a:lnTo>
                  <a:lnTo>
                    <a:pt x="0" y="544"/>
                  </a:lnTo>
                  <a:lnTo>
                    <a:pt x="0" y="527"/>
                  </a:lnTo>
                  <a:lnTo>
                    <a:pt x="0" y="87"/>
                  </a:lnTo>
                  <a:lnTo>
                    <a:pt x="0" y="71"/>
                  </a:lnTo>
                  <a:lnTo>
                    <a:pt x="6" y="55"/>
                  </a:lnTo>
                  <a:lnTo>
                    <a:pt x="27" y="28"/>
                  </a:lnTo>
                  <a:lnTo>
                    <a:pt x="54" y="6"/>
                  </a:lnTo>
                  <a:lnTo>
                    <a:pt x="71" y="0"/>
                  </a:lnTo>
                  <a:lnTo>
                    <a:pt x="87" y="0"/>
                  </a:lnTo>
                  <a:lnTo>
                    <a:pt x="522" y="0"/>
                  </a:lnTo>
                  <a:lnTo>
                    <a:pt x="538" y="0"/>
                  </a:lnTo>
                  <a:lnTo>
                    <a:pt x="554" y="6"/>
                  </a:lnTo>
                  <a:lnTo>
                    <a:pt x="581" y="28"/>
                  </a:lnTo>
                  <a:lnTo>
                    <a:pt x="603" y="55"/>
                  </a:lnTo>
                  <a:lnTo>
                    <a:pt x="603" y="71"/>
                  </a:lnTo>
                  <a:lnTo>
                    <a:pt x="608" y="87"/>
                  </a:lnTo>
                  <a:lnTo>
                    <a:pt x="608" y="527"/>
                  </a:lnTo>
                  <a:lnTo>
                    <a:pt x="603" y="544"/>
                  </a:lnTo>
                  <a:lnTo>
                    <a:pt x="603" y="560"/>
                  </a:lnTo>
                  <a:lnTo>
                    <a:pt x="581" y="587"/>
                  </a:lnTo>
                  <a:lnTo>
                    <a:pt x="554" y="608"/>
                  </a:lnTo>
                  <a:lnTo>
                    <a:pt x="538" y="614"/>
                  </a:lnTo>
                  <a:lnTo>
                    <a:pt x="522" y="614"/>
                  </a:lnTo>
                  <a:close/>
                  <a:moveTo>
                    <a:pt x="174" y="440"/>
                  </a:moveTo>
                  <a:lnTo>
                    <a:pt x="435" y="440"/>
                  </a:lnTo>
                  <a:lnTo>
                    <a:pt x="435" y="174"/>
                  </a:lnTo>
                  <a:lnTo>
                    <a:pt x="174" y="174"/>
                  </a:lnTo>
                  <a:lnTo>
                    <a:pt x="174" y="440"/>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05" name="Freeform 102"/>
            <p:cNvSpPr>
              <a:spLocks noChangeArrowheads="1"/>
            </p:cNvSpPr>
            <p:nvPr/>
          </p:nvSpPr>
          <p:spPr bwMode="auto">
            <a:xfrm>
              <a:off x="9442450" y="5757863"/>
              <a:ext cx="217488" cy="219075"/>
            </a:xfrm>
            <a:custGeom>
              <a:avLst/>
              <a:gdLst>
                <a:gd name="T0" fmla="*/ 522 w 609"/>
                <a:gd name="T1" fmla="*/ 613 h 614"/>
                <a:gd name="T2" fmla="*/ 88 w 609"/>
                <a:gd name="T3" fmla="*/ 613 h 614"/>
                <a:gd name="T4" fmla="*/ 71 w 609"/>
                <a:gd name="T5" fmla="*/ 608 h 614"/>
                <a:gd name="T6" fmla="*/ 55 w 609"/>
                <a:gd name="T7" fmla="*/ 602 h 614"/>
                <a:gd name="T8" fmla="*/ 28 w 609"/>
                <a:gd name="T9" fmla="*/ 586 h 614"/>
                <a:gd name="T10" fmla="*/ 6 w 609"/>
                <a:gd name="T11" fmla="*/ 559 h 614"/>
                <a:gd name="T12" fmla="*/ 0 w 609"/>
                <a:gd name="T13" fmla="*/ 543 h 614"/>
                <a:gd name="T14" fmla="*/ 0 w 609"/>
                <a:gd name="T15" fmla="*/ 527 h 614"/>
                <a:gd name="T16" fmla="*/ 0 w 609"/>
                <a:gd name="T17" fmla="*/ 86 h 614"/>
                <a:gd name="T18" fmla="*/ 0 w 609"/>
                <a:gd name="T19" fmla="*/ 65 h 614"/>
                <a:gd name="T20" fmla="*/ 6 w 609"/>
                <a:gd name="T21" fmla="*/ 48 h 614"/>
                <a:gd name="T22" fmla="*/ 28 w 609"/>
                <a:gd name="T23" fmla="*/ 21 h 614"/>
                <a:gd name="T24" fmla="*/ 55 w 609"/>
                <a:gd name="T25" fmla="*/ 5 h 614"/>
                <a:gd name="T26" fmla="*/ 71 w 609"/>
                <a:gd name="T27" fmla="*/ 0 h 614"/>
                <a:gd name="T28" fmla="*/ 88 w 609"/>
                <a:gd name="T29" fmla="*/ 0 h 614"/>
                <a:gd name="T30" fmla="*/ 522 w 609"/>
                <a:gd name="T31" fmla="*/ 0 h 614"/>
                <a:gd name="T32" fmla="*/ 538 w 609"/>
                <a:gd name="T33" fmla="*/ 0 h 614"/>
                <a:gd name="T34" fmla="*/ 554 w 609"/>
                <a:gd name="T35" fmla="*/ 5 h 614"/>
                <a:gd name="T36" fmla="*/ 581 w 609"/>
                <a:gd name="T37" fmla="*/ 21 h 614"/>
                <a:gd name="T38" fmla="*/ 598 w 609"/>
                <a:gd name="T39" fmla="*/ 48 h 614"/>
                <a:gd name="T40" fmla="*/ 603 w 609"/>
                <a:gd name="T41" fmla="*/ 65 h 614"/>
                <a:gd name="T42" fmla="*/ 608 w 609"/>
                <a:gd name="T43" fmla="*/ 86 h 614"/>
                <a:gd name="T44" fmla="*/ 608 w 609"/>
                <a:gd name="T45" fmla="*/ 527 h 614"/>
                <a:gd name="T46" fmla="*/ 603 w 609"/>
                <a:gd name="T47" fmla="*/ 543 h 614"/>
                <a:gd name="T48" fmla="*/ 598 w 609"/>
                <a:gd name="T49" fmla="*/ 559 h 614"/>
                <a:gd name="T50" fmla="*/ 581 w 609"/>
                <a:gd name="T51" fmla="*/ 586 h 614"/>
                <a:gd name="T52" fmla="*/ 554 w 609"/>
                <a:gd name="T53" fmla="*/ 602 h 614"/>
                <a:gd name="T54" fmla="*/ 538 w 609"/>
                <a:gd name="T55" fmla="*/ 608 h 614"/>
                <a:gd name="T56" fmla="*/ 522 w 609"/>
                <a:gd name="T57" fmla="*/ 613 h 614"/>
                <a:gd name="T58" fmla="*/ 174 w 609"/>
                <a:gd name="T59" fmla="*/ 440 h 614"/>
                <a:gd name="T60" fmla="*/ 435 w 609"/>
                <a:gd name="T61" fmla="*/ 440 h 614"/>
                <a:gd name="T62" fmla="*/ 435 w 609"/>
                <a:gd name="T63" fmla="*/ 173 h 614"/>
                <a:gd name="T64" fmla="*/ 174 w 609"/>
                <a:gd name="T65" fmla="*/ 173 h 614"/>
                <a:gd name="T66" fmla="*/ 174 w 609"/>
                <a:gd name="T67" fmla="*/ 44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9" h="614">
                  <a:moveTo>
                    <a:pt x="522" y="613"/>
                  </a:moveTo>
                  <a:lnTo>
                    <a:pt x="88" y="613"/>
                  </a:lnTo>
                  <a:lnTo>
                    <a:pt x="71" y="608"/>
                  </a:lnTo>
                  <a:lnTo>
                    <a:pt x="55" y="602"/>
                  </a:lnTo>
                  <a:lnTo>
                    <a:pt x="28" y="586"/>
                  </a:lnTo>
                  <a:lnTo>
                    <a:pt x="6" y="559"/>
                  </a:lnTo>
                  <a:lnTo>
                    <a:pt x="0" y="543"/>
                  </a:lnTo>
                  <a:lnTo>
                    <a:pt x="0" y="527"/>
                  </a:lnTo>
                  <a:lnTo>
                    <a:pt x="0" y="86"/>
                  </a:lnTo>
                  <a:lnTo>
                    <a:pt x="0" y="65"/>
                  </a:lnTo>
                  <a:lnTo>
                    <a:pt x="6" y="48"/>
                  </a:lnTo>
                  <a:lnTo>
                    <a:pt x="28" y="21"/>
                  </a:lnTo>
                  <a:lnTo>
                    <a:pt x="55" y="5"/>
                  </a:lnTo>
                  <a:lnTo>
                    <a:pt x="71" y="0"/>
                  </a:lnTo>
                  <a:lnTo>
                    <a:pt x="88" y="0"/>
                  </a:lnTo>
                  <a:lnTo>
                    <a:pt x="522" y="0"/>
                  </a:lnTo>
                  <a:lnTo>
                    <a:pt x="538" y="0"/>
                  </a:lnTo>
                  <a:lnTo>
                    <a:pt x="554" y="5"/>
                  </a:lnTo>
                  <a:lnTo>
                    <a:pt x="581" y="21"/>
                  </a:lnTo>
                  <a:lnTo>
                    <a:pt x="598" y="48"/>
                  </a:lnTo>
                  <a:lnTo>
                    <a:pt x="603" y="65"/>
                  </a:lnTo>
                  <a:lnTo>
                    <a:pt x="608" y="86"/>
                  </a:lnTo>
                  <a:lnTo>
                    <a:pt x="608" y="527"/>
                  </a:lnTo>
                  <a:lnTo>
                    <a:pt x="603" y="543"/>
                  </a:lnTo>
                  <a:lnTo>
                    <a:pt x="598" y="559"/>
                  </a:lnTo>
                  <a:lnTo>
                    <a:pt x="581" y="586"/>
                  </a:lnTo>
                  <a:lnTo>
                    <a:pt x="554" y="602"/>
                  </a:lnTo>
                  <a:lnTo>
                    <a:pt x="538" y="608"/>
                  </a:lnTo>
                  <a:lnTo>
                    <a:pt x="522" y="613"/>
                  </a:lnTo>
                  <a:close/>
                  <a:moveTo>
                    <a:pt x="174" y="440"/>
                  </a:moveTo>
                  <a:lnTo>
                    <a:pt x="435" y="440"/>
                  </a:lnTo>
                  <a:lnTo>
                    <a:pt x="435" y="173"/>
                  </a:lnTo>
                  <a:lnTo>
                    <a:pt x="174" y="173"/>
                  </a:lnTo>
                  <a:lnTo>
                    <a:pt x="174" y="440"/>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06" name="Freeform 103"/>
            <p:cNvSpPr>
              <a:spLocks noChangeArrowheads="1"/>
            </p:cNvSpPr>
            <p:nvPr/>
          </p:nvSpPr>
          <p:spPr bwMode="auto">
            <a:xfrm>
              <a:off x="10999788" y="4273550"/>
              <a:ext cx="217488" cy="219075"/>
            </a:xfrm>
            <a:custGeom>
              <a:avLst/>
              <a:gdLst>
                <a:gd name="T0" fmla="*/ 522 w 609"/>
                <a:gd name="T1" fmla="*/ 613 h 614"/>
                <a:gd name="T2" fmla="*/ 87 w 609"/>
                <a:gd name="T3" fmla="*/ 613 h 614"/>
                <a:gd name="T4" fmla="*/ 71 w 609"/>
                <a:gd name="T5" fmla="*/ 613 h 614"/>
                <a:gd name="T6" fmla="*/ 54 w 609"/>
                <a:gd name="T7" fmla="*/ 608 h 614"/>
                <a:gd name="T8" fmla="*/ 27 w 609"/>
                <a:gd name="T9" fmla="*/ 586 h 614"/>
                <a:gd name="T10" fmla="*/ 6 w 609"/>
                <a:gd name="T11" fmla="*/ 559 h 614"/>
                <a:gd name="T12" fmla="*/ 0 w 609"/>
                <a:gd name="T13" fmla="*/ 543 h 614"/>
                <a:gd name="T14" fmla="*/ 0 w 609"/>
                <a:gd name="T15" fmla="*/ 527 h 614"/>
                <a:gd name="T16" fmla="*/ 0 w 609"/>
                <a:gd name="T17" fmla="*/ 86 h 614"/>
                <a:gd name="T18" fmla="*/ 0 w 609"/>
                <a:gd name="T19" fmla="*/ 70 h 614"/>
                <a:gd name="T20" fmla="*/ 6 w 609"/>
                <a:gd name="T21" fmla="*/ 54 h 614"/>
                <a:gd name="T22" fmla="*/ 27 w 609"/>
                <a:gd name="T23" fmla="*/ 27 h 614"/>
                <a:gd name="T24" fmla="*/ 54 w 609"/>
                <a:gd name="T25" fmla="*/ 5 h 614"/>
                <a:gd name="T26" fmla="*/ 71 w 609"/>
                <a:gd name="T27" fmla="*/ 0 h 614"/>
                <a:gd name="T28" fmla="*/ 87 w 609"/>
                <a:gd name="T29" fmla="*/ 0 h 614"/>
                <a:gd name="T30" fmla="*/ 522 w 609"/>
                <a:gd name="T31" fmla="*/ 0 h 614"/>
                <a:gd name="T32" fmla="*/ 538 w 609"/>
                <a:gd name="T33" fmla="*/ 0 h 614"/>
                <a:gd name="T34" fmla="*/ 554 w 609"/>
                <a:gd name="T35" fmla="*/ 5 h 614"/>
                <a:gd name="T36" fmla="*/ 581 w 609"/>
                <a:gd name="T37" fmla="*/ 27 h 614"/>
                <a:gd name="T38" fmla="*/ 597 w 609"/>
                <a:gd name="T39" fmla="*/ 54 h 614"/>
                <a:gd name="T40" fmla="*/ 603 w 609"/>
                <a:gd name="T41" fmla="*/ 70 h 614"/>
                <a:gd name="T42" fmla="*/ 608 w 609"/>
                <a:gd name="T43" fmla="*/ 86 h 614"/>
                <a:gd name="T44" fmla="*/ 608 w 609"/>
                <a:gd name="T45" fmla="*/ 527 h 614"/>
                <a:gd name="T46" fmla="*/ 603 w 609"/>
                <a:gd name="T47" fmla="*/ 543 h 614"/>
                <a:gd name="T48" fmla="*/ 597 w 609"/>
                <a:gd name="T49" fmla="*/ 559 h 614"/>
                <a:gd name="T50" fmla="*/ 581 w 609"/>
                <a:gd name="T51" fmla="*/ 586 h 614"/>
                <a:gd name="T52" fmla="*/ 554 w 609"/>
                <a:gd name="T53" fmla="*/ 608 h 614"/>
                <a:gd name="T54" fmla="*/ 538 w 609"/>
                <a:gd name="T55" fmla="*/ 613 h 614"/>
                <a:gd name="T56" fmla="*/ 522 w 609"/>
                <a:gd name="T57" fmla="*/ 613 h 614"/>
                <a:gd name="T58" fmla="*/ 174 w 609"/>
                <a:gd name="T59" fmla="*/ 439 h 614"/>
                <a:gd name="T60" fmla="*/ 435 w 609"/>
                <a:gd name="T61" fmla="*/ 439 h 614"/>
                <a:gd name="T62" fmla="*/ 435 w 609"/>
                <a:gd name="T63" fmla="*/ 173 h 614"/>
                <a:gd name="T64" fmla="*/ 174 w 609"/>
                <a:gd name="T65" fmla="*/ 173 h 614"/>
                <a:gd name="T66" fmla="*/ 174 w 609"/>
                <a:gd name="T67" fmla="*/ 439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9" h="614">
                  <a:moveTo>
                    <a:pt x="522" y="613"/>
                  </a:moveTo>
                  <a:lnTo>
                    <a:pt x="87" y="613"/>
                  </a:lnTo>
                  <a:lnTo>
                    <a:pt x="71" y="613"/>
                  </a:lnTo>
                  <a:lnTo>
                    <a:pt x="54" y="608"/>
                  </a:lnTo>
                  <a:lnTo>
                    <a:pt x="27" y="586"/>
                  </a:lnTo>
                  <a:lnTo>
                    <a:pt x="6" y="559"/>
                  </a:lnTo>
                  <a:lnTo>
                    <a:pt x="0" y="543"/>
                  </a:lnTo>
                  <a:lnTo>
                    <a:pt x="0" y="527"/>
                  </a:lnTo>
                  <a:lnTo>
                    <a:pt x="0" y="86"/>
                  </a:lnTo>
                  <a:lnTo>
                    <a:pt x="0" y="70"/>
                  </a:lnTo>
                  <a:lnTo>
                    <a:pt x="6" y="54"/>
                  </a:lnTo>
                  <a:lnTo>
                    <a:pt x="27" y="27"/>
                  </a:lnTo>
                  <a:lnTo>
                    <a:pt x="54" y="5"/>
                  </a:lnTo>
                  <a:lnTo>
                    <a:pt x="71" y="0"/>
                  </a:lnTo>
                  <a:lnTo>
                    <a:pt x="87" y="0"/>
                  </a:lnTo>
                  <a:lnTo>
                    <a:pt x="522" y="0"/>
                  </a:lnTo>
                  <a:lnTo>
                    <a:pt x="538" y="0"/>
                  </a:lnTo>
                  <a:lnTo>
                    <a:pt x="554" y="5"/>
                  </a:lnTo>
                  <a:lnTo>
                    <a:pt x="581" y="27"/>
                  </a:lnTo>
                  <a:lnTo>
                    <a:pt x="597" y="54"/>
                  </a:lnTo>
                  <a:lnTo>
                    <a:pt x="603" y="70"/>
                  </a:lnTo>
                  <a:lnTo>
                    <a:pt x="608" y="86"/>
                  </a:lnTo>
                  <a:lnTo>
                    <a:pt x="608" y="527"/>
                  </a:lnTo>
                  <a:lnTo>
                    <a:pt x="603" y="543"/>
                  </a:lnTo>
                  <a:lnTo>
                    <a:pt x="597" y="559"/>
                  </a:lnTo>
                  <a:lnTo>
                    <a:pt x="581" y="586"/>
                  </a:lnTo>
                  <a:lnTo>
                    <a:pt x="554" y="608"/>
                  </a:lnTo>
                  <a:lnTo>
                    <a:pt x="538" y="613"/>
                  </a:lnTo>
                  <a:lnTo>
                    <a:pt x="522" y="613"/>
                  </a:lnTo>
                  <a:close/>
                  <a:moveTo>
                    <a:pt x="174" y="439"/>
                  </a:moveTo>
                  <a:lnTo>
                    <a:pt x="435" y="439"/>
                  </a:lnTo>
                  <a:lnTo>
                    <a:pt x="435" y="173"/>
                  </a:lnTo>
                  <a:lnTo>
                    <a:pt x="174" y="173"/>
                  </a:lnTo>
                  <a:lnTo>
                    <a:pt x="174" y="439"/>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07" name="Freeform 104"/>
            <p:cNvSpPr>
              <a:spLocks noChangeArrowheads="1"/>
            </p:cNvSpPr>
            <p:nvPr/>
          </p:nvSpPr>
          <p:spPr bwMode="auto">
            <a:xfrm>
              <a:off x="8509000" y="6242050"/>
              <a:ext cx="371475" cy="215900"/>
            </a:xfrm>
            <a:custGeom>
              <a:avLst/>
              <a:gdLst>
                <a:gd name="T0" fmla="*/ 515 w 1038"/>
                <a:gd name="T1" fmla="*/ 603 h 604"/>
                <a:gd name="T2" fmla="*/ 483 w 1038"/>
                <a:gd name="T3" fmla="*/ 598 h 604"/>
                <a:gd name="T4" fmla="*/ 472 w 1038"/>
                <a:gd name="T5" fmla="*/ 593 h 604"/>
                <a:gd name="T6" fmla="*/ 456 w 1038"/>
                <a:gd name="T7" fmla="*/ 581 h 604"/>
                <a:gd name="T8" fmla="*/ 21 w 1038"/>
                <a:gd name="T9" fmla="*/ 147 h 604"/>
                <a:gd name="T10" fmla="*/ 10 w 1038"/>
                <a:gd name="T11" fmla="*/ 125 h 604"/>
                <a:gd name="T12" fmla="*/ 0 w 1038"/>
                <a:gd name="T13" fmla="*/ 104 h 604"/>
                <a:gd name="T14" fmla="*/ 0 w 1038"/>
                <a:gd name="T15" fmla="*/ 77 h 604"/>
                <a:gd name="T16" fmla="*/ 5 w 1038"/>
                <a:gd name="T17" fmla="*/ 54 h 604"/>
                <a:gd name="T18" fmla="*/ 16 w 1038"/>
                <a:gd name="T19" fmla="*/ 27 h 604"/>
                <a:gd name="T20" fmla="*/ 38 w 1038"/>
                <a:gd name="T21" fmla="*/ 11 h 604"/>
                <a:gd name="T22" fmla="*/ 59 w 1038"/>
                <a:gd name="T23" fmla="*/ 0 h 604"/>
                <a:gd name="T24" fmla="*/ 87 w 1038"/>
                <a:gd name="T25" fmla="*/ 0 h 604"/>
                <a:gd name="T26" fmla="*/ 950 w 1038"/>
                <a:gd name="T27" fmla="*/ 0 h 604"/>
                <a:gd name="T28" fmla="*/ 977 w 1038"/>
                <a:gd name="T29" fmla="*/ 0 h 604"/>
                <a:gd name="T30" fmla="*/ 999 w 1038"/>
                <a:gd name="T31" fmla="*/ 11 h 604"/>
                <a:gd name="T32" fmla="*/ 1020 w 1038"/>
                <a:gd name="T33" fmla="*/ 27 h 604"/>
                <a:gd name="T34" fmla="*/ 1031 w 1038"/>
                <a:gd name="T35" fmla="*/ 54 h 604"/>
                <a:gd name="T36" fmla="*/ 1037 w 1038"/>
                <a:gd name="T37" fmla="*/ 77 h 604"/>
                <a:gd name="T38" fmla="*/ 1037 w 1038"/>
                <a:gd name="T39" fmla="*/ 104 h 604"/>
                <a:gd name="T40" fmla="*/ 1026 w 1038"/>
                <a:gd name="T41" fmla="*/ 125 h 604"/>
                <a:gd name="T42" fmla="*/ 1015 w 1038"/>
                <a:gd name="T43" fmla="*/ 147 h 604"/>
                <a:gd name="T44" fmla="*/ 581 w 1038"/>
                <a:gd name="T45" fmla="*/ 581 h 604"/>
                <a:gd name="T46" fmla="*/ 564 w 1038"/>
                <a:gd name="T47" fmla="*/ 593 h 604"/>
                <a:gd name="T48" fmla="*/ 554 w 1038"/>
                <a:gd name="T49" fmla="*/ 598 h 604"/>
                <a:gd name="T50" fmla="*/ 515 w 1038"/>
                <a:gd name="T51" fmla="*/ 603 h 604"/>
                <a:gd name="T52" fmla="*/ 298 w 1038"/>
                <a:gd name="T53" fmla="*/ 174 h 604"/>
                <a:gd name="T54" fmla="*/ 515 w 1038"/>
                <a:gd name="T55" fmla="*/ 397 h 604"/>
                <a:gd name="T56" fmla="*/ 738 w 1038"/>
                <a:gd name="T57" fmla="*/ 174 h 604"/>
                <a:gd name="T58" fmla="*/ 298 w 1038"/>
                <a:gd name="T59"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38" h="604">
                  <a:moveTo>
                    <a:pt x="515" y="603"/>
                  </a:moveTo>
                  <a:lnTo>
                    <a:pt x="483" y="598"/>
                  </a:lnTo>
                  <a:lnTo>
                    <a:pt x="472" y="593"/>
                  </a:lnTo>
                  <a:lnTo>
                    <a:pt x="456" y="581"/>
                  </a:lnTo>
                  <a:lnTo>
                    <a:pt x="21" y="147"/>
                  </a:lnTo>
                  <a:lnTo>
                    <a:pt x="10" y="125"/>
                  </a:lnTo>
                  <a:lnTo>
                    <a:pt x="0" y="104"/>
                  </a:lnTo>
                  <a:lnTo>
                    <a:pt x="0" y="77"/>
                  </a:lnTo>
                  <a:lnTo>
                    <a:pt x="5" y="54"/>
                  </a:lnTo>
                  <a:lnTo>
                    <a:pt x="16" y="27"/>
                  </a:lnTo>
                  <a:lnTo>
                    <a:pt x="38" y="11"/>
                  </a:lnTo>
                  <a:lnTo>
                    <a:pt x="59" y="0"/>
                  </a:lnTo>
                  <a:lnTo>
                    <a:pt x="87" y="0"/>
                  </a:lnTo>
                  <a:lnTo>
                    <a:pt x="950" y="0"/>
                  </a:lnTo>
                  <a:lnTo>
                    <a:pt x="977" y="0"/>
                  </a:lnTo>
                  <a:lnTo>
                    <a:pt x="999" y="11"/>
                  </a:lnTo>
                  <a:lnTo>
                    <a:pt x="1020" y="27"/>
                  </a:lnTo>
                  <a:lnTo>
                    <a:pt x="1031" y="54"/>
                  </a:lnTo>
                  <a:lnTo>
                    <a:pt x="1037" y="77"/>
                  </a:lnTo>
                  <a:lnTo>
                    <a:pt x="1037" y="104"/>
                  </a:lnTo>
                  <a:lnTo>
                    <a:pt x="1026" y="125"/>
                  </a:lnTo>
                  <a:lnTo>
                    <a:pt x="1015" y="147"/>
                  </a:lnTo>
                  <a:lnTo>
                    <a:pt x="581" y="581"/>
                  </a:lnTo>
                  <a:lnTo>
                    <a:pt x="564" y="593"/>
                  </a:lnTo>
                  <a:lnTo>
                    <a:pt x="554" y="598"/>
                  </a:lnTo>
                  <a:lnTo>
                    <a:pt x="515" y="603"/>
                  </a:lnTo>
                  <a:close/>
                  <a:moveTo>
                    <a:pt x="298" y="174"/>
                  </a:moveTo>
                  <a:lnTo>
                    <a:pt x="515" y="397"/>
                  </a:lnTo>
                  <a:lnTo>
                    <a:pt x="738" y="174"/>
                  </a:lnTo>
                  <a:lnTo>
                    <a:pt x="298"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08" name="Freeform 113"/>
            <p:cNvSpPr>
              <a:spLocks noChangeArrowheads="1"/>
            </p:cNvSpPr>
            <p:nvPr/>
          </p:nvSpPr>
          <p:spPr bwMode="auto">
            <a:xfrm>
              <a:off x="7577137" y="6556375"/>
              <a:ext cx="61913" cy="301625"/>
            </a:xfrm>
            <a:custGeom>
              <a:avLst/>
              <a:gdLst>
                <a:gd name="T0" fmla="*/ 173 w 174"/>
                <a:gd name="T1" fmla="*/ 1646 h 1647"/>
                <a:gd name="T2" fmla="*/ 0 w 174"/>
                <a:gd name="T3" fmla="*/ 1646 h 1647"/>
                <a:gd name="T4" fmla="*/ 0 w 174"/>
                <a:gd name="T5" fmla="*/ 0 h 1647"/>
                <a:gd name="T6" fmla="*/ 173 w 174"/>
                <a:gd name="T7" fmla="*/ 0 h 1647"/>
                <a:gd name="T8" fmla="*/ 173 w 174"/>
                <a:gd name="T9" fmla="*/ 1646 h 1647"/>
              </a:gdLst>
              <a:ahLst/>
              <a:cxnLst>
                <a:cxn ang="0">
                  <a:pos x="T0" y="T1"/>
                </a:cxn>
                <a:cxn ang="0">
                  <a:pos x="T2" y="T3"/>
                </a:cxn>
                <a:cxn ang="0">
                  <a:pos x="T4" y="T5"/>
                </a:cxn>
                <a:cxn ang="0">
                  <a:pos x="T6" y="T7"/>
                </a:cxn>
                <a:cxn ang="0">
                  <a:pos x="T8" y="T9"/>
                </a:cxn>
              </a:cxnLst>
              <a:rect l="0" t="0" r="r" b="b"/>
              <a:pathLst>
                <a:path w="174" h="1647">
                  <a:moveTo>
                    <a:pt x="173" y="1646"/>
                  </a:moveTo>
                  <a:lnTo>
                    <a:pt x="0" y="1646"/>
                  </a:lnTo>
                  <a:lnTo>
                    <a:pt x="0" y="0"/>
                  </a:lnTo>
                  <a:lnTo>
                    <a:pt x="173" y="0"/>
                  </a:lnTo>
                  <a:lnTo>
                    <a:pt x="173" y="1646"/>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09" name="Freeform 114"/>
            <p:cNvSpPr>
              <a:spLocks noChangeArrowheads="1"/>
            </p:cNvSpPr>
            <p:nvPr/>
          </p:nvSpPr>
          <p:spPr bwMode="auto">
            <a:xfrm>
              <a:off x="8570913" y="5899150"/>
              <a:ext cx="90488" cy="217487"/>
            </a:xfrm>
            <a:custGeom>
              <a:avLst/>
              <a:gdLst>
                <a:gd name="T0" fmla="*/ 131 w 257"/>
                <a:gd name="T1" fmla="*/ 434 h 609"/>
                <a:gd name="T2" fmla="*/ 131 w 257"/>
                <a:gd name="T3" fmla="*/ 434 h 609"/>
                <a:gd name="T4" fmla="*/ 104 w 257"/>
                <a:gd name="T5" fmla="*/ 429 h 609"/>
                <a:gd name="T6" fmla="*/ 77 w 257"/>
                <a:gd name="T7" fmla="*/ 423 h 609"/>
                <a:gd name="T8" fmla="*/ 54 w 257"/>
                <a:gd name="T9" fmla="*/ 413 h 609"/>
                <a:gd name="T10" fmla="*/ 38 w 257"/>
                <a:gd name="T11" fmla="*/ 396 h 609"/>
                <a:gd name="T12" fmla="*/ 22 w 257"/>
                <a:gd name="T13" fmla="*/ 375 h 609"/>
                <a:gd name="T14" fmla="*/ 11 w 257"/>
                <a:gd name="T15" fmla="*/ 353 h 609"/>
                <a:gd name="T16" fmla="*/ 0 w 257"/>
                <a:gd name="T17" fmla="*/ 331 h 609"/>
                <a:gd name="T18" fmla="*/ 0 w 257"/>
                <a:gd name="T19" fmla="*/ 304 h 609"/>
                <a:gd name="T20" fmla="*/ 0 w 257"/>
                <a:gd name="T21" fmla="*/ 304 h 609"/>
                <a:gd name="T22" fmla="*/ 0 w 257"/>
                <a:gd name="T23" fmla="*/ 277 h 609"/>
                <a:gd name="T24" fmla="*/ 11 w 257"/>
                <a:gd name="T25" fmla="*/ 255 h 609"/>
                <a:gd name="T26" fmla="*/ 22 w 257"/>
                <a:gd name="T27" fmla="*/ 233 h 609"/>
                <a:gd name="T28" fmla="*/ 38 w 257"/>
                <a:gd name="T29" fmla="*/ 211 h 609"/>
                <a:gd name="T30" fmla="*/ 54 w 257"/>
                <a:gd name="T31" fmla="*/ 195 h 609"/>
                <a:gd name="T32" fmla="*/ 77 w 257"/>
                <a:gd name="T33" fmla="*/ 184 h 609"/>
                <a:gd name="T34" fmla="*/ 104 w 257"/>
                <a:gd name="T35" fmla="*/ 173 h 609"/>
                <a:gd name="T36" fmla="*/ 131 w 257"/>
                <a:gd name="T37" fmla="*/ 173 h 609"/>
                <a:gd name="T38" fmla="*/ 131 w 257"/>
                <a:gd name="T39" fmla="*/ 173 h 609"/>
                <a:gd name="T40" fmla="*/ 152 w 257"/>
                <a:gd name="T41" fmla="*/ 173 h 609"/>
                <a:gd name="T42" fmla="*/ 179 w 257"/>
                <a:gd name="T43" fmla="*/ 184 h 609"/>
                <a:gd name="T44" fmla="*/ 201 w 257"/>
                <a:gd name="T45" fmla="*/ 195 h 609"/>
                <a:gd name="T46" fmla="*/ 218 w 257"/>
                <a:gd name="T47" fmla="*/ 211 h 609"/>
                <a:gd name="T48" fmla="*/ 234 w 257"/>
                <a:gd name="T49" fmla="*/ 233 h 609"/>
                <a:gd name="T50" fmla="*/ 250 w 257"/>
                <a:gd name="T51" fmla="*/ 255 h 609"/>
                <a:gd name="T52" fmla="*/ 256 w 257"/>
                <a:gd name="T53" fmla="*/ 277 h 609"/>
                <a:gd name="T54" fmla="*/ 256 w 257"/>
                <a:gd name="T55" fmla="*/ 304 h 609"/>
                <a:gd name="T56" fmla="*/ 256 w 257"/>
                <a:gd name="T57" fmla="*/ 27 h 609"/>
                <a:gd name="T58" fmla="*/ 256 w 257"/>
                <a:gd name="T59" fmla="*/ 27 h 609"/>
                <a:gd name="T60" fmla="*/ 229 w 257"/>
                <a:gd name="T61" fmla="*/ 16 h 609"/>
                <a:gd name="T62" fmla="*/ 196 w 257"/>
                <a:gd name="T63" fmla="*/ 5 h 609"/>
                <a:gd name="T64" fmla="*/ 163 w 257"/>
                <a:gd name="T65" fmla="*/ 0 h 609"/>
                <a:gd name="T66" fmla="*/ 131 w 257"/>
                <a:gd name="T67" fmla="*/ 0 h 609"/>
                <a:gd name="T68" fmla="*/ 131 w 257"/>
                <a:gd name="T69" fmla="*/ 0 h 609"/>
                <a:gd name="T70" fmla="*/ 93 w 257"/>
                <a:gd name="T71" fmla="*/ 0 h 609"/>
                <a:gd name="T72" fmla="*/ 60 w 257"/>
                <a:gd name="T73" fmla="*/ 5 h 609"/>
                <a:gd name="T74" fmla="*/ 27 w 257"/>
                <a:gd name="T75" fmla="*/ 16 h 609"/>
                <a:gd name="T76" fmla="*/ 0 w 257"/>
                <a:gd name="T77" fmla="*/ 27 h 609"/>
                <a:gd name="T78" fmla="*/ 0 w 257"/>
                <a:gd name="T79" fmla="*/ 575 h 609"/>
                <a:gd name="T80" fmla="*/ 0 w 257"/>
                <a:gd name="T81" fmla="*/ 575 h 609"/>
                <a:gd name="T82" fmla="*/ 27 w 257"/>
                <a:gd name="T83" fmla="*/ 592 h 609"/>
                <a:gd name="T84" fmla="*/ 60 w 257"/>
                <a:gd name="T85" fmla="*/ 597 h 609"/>
                <a:gd name="T86" fmla="*/ 93 w 257"/>
                <a:gd name="T87" fmla="*/ 602 h 609"/>
                <a:gd name="T88" fmla="*/ 131 w 257"/>
                <a:gd name="T89" fmla="*/ 608 h 609"/>
                <a:gd name="T90" fmla="*/ 131 w 257"/>
                <a:gd name="T91" fmla="*/ 608 h 609"/>
                <a:gd name="T92" fmla="*/ 163 w 257"/>
                <a:gd name="T93" fmla="*/ 602 h 609"/>
                <a:gd name="T94" fmla="*/ 196 w 257"/>
                <a:gd name="T95" fmla="*/ 597 h 609"/>
                <a:gd name="T96" fmla="*/ 229 w 257"/>
                <a:gd name="T97" fmla="*/ 592 h 609"/>
                <a:gd name="T98" fmla="*/ 256 w 257"/>
                <a:gd name="T99" fmla="*/ 575 h 609"/>
                <a:gd name="T100" fmla="*/ 256 w 257"/>
                <a:gd name="T101" fmla="*/ 304 h 609"/>
                <a:gd name="T102" fmla="*/ 256 w 257"/>
                <a:gd name="T103" fmla="*/ 304 h 609"/>
                <a:gd name="T104" fmla="*/ 256 w 257"/>
                <a:gd name="T105" fmla="*/ 331 h 609"/>
                <a:gd name="T106" fmla="*/ 250 w 257"/>
                <a:gd name="T107" fmla="*/ 353 h 609"/>
                <a:gd name="T108" fmla="*/ 234 w 257"/>
                <a:gd name="T109" fmla="*/ 375 h 609"/>
                <a:gd name="T110" fmla="*/ 218 w 257"/>
                <a:gd name="T111" fmla="*/ 396 h 609"/>
                <a:gd name="T112" fmla="*/ 201 w 257"/>
                <a:gd name="T113" fmla="*/ 413 h 609"/>
                <a:gd name="T114" fmla="*/ 179 w 257"/>
                <a:gd name="T115" fmla="*/ 423 h 609"/>
                <a:gd name="T116" fmla="*/ 152 w 257"/>
                <a:gd name="T117" fmla="*/ 429 h 609"/>
                <a:gd name="T118" fmla="*/ 131 w 257"/>
                <a:gd name="T119" fmla="*/ 43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7" h="609">
                  <a:moveTo>
                    <a:pt x="131" y="434"/>
                  </a:moveTo>
                  <a:lnTo>
                    <a:pt x="131" y="434"/>
                  </a:lnTo>
                  <a:lnTo>
                    <a:pt x="104" y="429"/>
                  </a:lnTo>
                  <a:lnTo>
                    <a:pt x="77" y="423"/>
                  </a:lnTo>
                  <a:lnTo>
                    <a:pt x="54" y="413"/>
                  </a:lnTo>
                  <a:lnTo>
                    <a:pt x="38" y="396"/>
                  </a:lnTo>
                  <a:lnTo>
                    <a:pt x="22" y="375"/>
                  </a:lnTo>
                  <a:lnTo>
                    <a:pt x="11" y="353"/>
                  </a:lnTo>
                  <a:lnTo>
                    <a:pt x="0" y="331"/>
                  </a:lnTo>
                  <a:lnTo>
                    <a:pt x="0" y="304"/>
                  </a:lnTo>
                  <a:lnTo>
                    <a:pt x="0" y="304"/>
                  </a:lnTo>
                  <a:lnTo>
                    <a:pt x="0" y="277"/>
                  </a:lnTo>
                  <a:lnTo>
                    <a:pt x="11" y="255"/>
                  </a:lnTo>
                  <a:lnTo>
                    <a:pt x="22" y="233"/>
                  </a:lnTo>
                  <a:lnTo>
                    <a:pt x="38" y="211"/>
                  </a:lnTo>
                  <a:lnTo>
                    <a:pt x="54" y="195"/>
                  </a:lnTo>
                  <a:lnTo>
                    <a:pt x="77" y="184"/>
                  </a:lnTo>
                  <a:lnTo>
                    <a:pt x="104" y="173"/>
                  </a:lnTo>
                  <a:lnTo>
                    <a:pt x="131" y="173"/>
                  </a:lnTo>
                  <a:lnTo>
                    <a:pt x="131" y="173"/>
                  </a:lnTo>
                  <a:lnTo>
                    <a:pt x="152" y="173"/>
                  </a:lnTo>
                  <a:lnTo>
                    <a:pt x="179" y="184"/>
                  </a:lnTo>
                  <a:lnTo>
                    <a:pt x="201" y="195"/>
                  </a:lnTo>
                  <a:lnTo>
                    <a:pt x="218" y="211"/>
                  </a:lnTo>
                  <a:lnTo>
                    <a:pt x="234" y="233"/>
                  </a:lnTo>
                  <a:lnTo>
                    <a:pt x="250" y="255"/>
                  </a:lnTo>
                  <a:lnTo>
                    <a:pt x="256" y="277"/>
                  </a:lnTo>
                  <a:lnTo>
                    <a:pt x="256" y="304"/>
                  </a:lnTo>
                  <a:lnTo>
                    <a:pt x="256" y="27"/>
                  </a:lnTo>
                  <a:lnTo>
                    <a:pt x="256" y="27"/>
                  </a:lnTo>
                  <a:lnTo>
                    <a:pt x="229" y="16"/>
                  </a:lnTo>
                  <a:lnTo>
                    <a:pt x="196" y="5"/>
                  </a:lnTo>
                  <a:lnTo>
                    <a:pt x="163" y="0"/>
                  </a:lnTo>
                  <a:lnTo>
                    <a:pt x="131" y="0"/>
                  </a:lnTo>
                  <a:lnTo>
                    <a:pt x="131" y="0"/>
                  </a:lnTo>
                  <a:lnTo>
                    <a:pt x="93" y="0"/>
                  </a:lnTo>
                  <a:lnTo>
                    <a:pt x="60" y="5"/>
                  </a:lnTo>
                  <a:lnTo>
                    <a:pt x="27" y="16"/>
                  </a:lnTo>
                  <a:lnTo>
                    <a:pt x="0" y="27"/>
                  </a:lnTo>
                  <a:lnTo>
                    <a:pt x="0" y="575"/>
                  </a:lnTo>
                  <a:lnTo>
                    <a:pt x="0" y="575"/>
                  </a:lnTo>
                  <a:lnTo>
                    <a:pt x="27" y="592"/>
                  </a:lnTo>
                  <a:lnTo>
                    <a:pt x="60" y="597"/>
                  </a:lnTo>
                  <a:lnTo>
                    <a:pt x="93" y="602"/>
                  </a:lnTo>
                  <a:lnTo>
                    <a:pt x="131" y="608"/>
                  </a:lnTo>
                  <a:lnTo>
                    <a:pt x="131" y="608"/>
                  </a:lnTo>
                  <a:lnTo>
                    <a:pt x="163" y="602"/>
                  </a:lnTo>
                  <a:lnTo>
                    <a:pt x="196" y="597"/>
                  </a:lnTo>
                  <a:lnTo>
                    <a:pt x="229" y="592"/>
                  </a:lnTo>
                  <a:lnTo>
                    <a:pt x="256" y="575"/>
                  </a:lnTo>
                  <a:lnTo>
                    <a:pt x="256" y="304"/>
                  </a:lnTo>
                  <a:lnTo>
                    <a:pt x="256" y="304"/>
                  </a:lnTo>
                  <a:lnTo>
                    <a:pt x="256" y="331"/>
                  </a:lnTo>
                  <a:lnTo>
                    <a:pt x="250" y="353"/>
                  </a:lnTo>
                  <a:lnTo>
                    <a:pt x="234" y="375"/>
                  </a:lnTo>
                  <a:lnTo>
                    <a:pt x="218" y="396"/>
                  </a:lnTo>
                  <a:lnTo>
                    <a:pt x="201" y="413"/>
                  </a:lnTo>
                  <a:lnTo>
                    <a:pt x="179" y="423"/>
                  </a:lnTo>
                  <a:lnTo>
                    <a:pt x="152" y="429"/>
                  </a:lnTo>
                  <a:lnTo>
                    <a:pt x="131" y="434"/>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10" name="Freeform 115"/>
            <p:cNvSpPr>
              <a:spLocks noChangeArrowheads="1"/>
            </p:cNvSpPr>
            <p:nvPr/>
          </p:nvSpPr>
          <p:spPr bwMode="auto">
            <a:xfrm>
              <a:off x="8662988" y="5908675"/>
              <a:ext cx="60325" cy="195262"/>
            </a:xfrm>
            <a:custGeom>
              <a:avLst/>
              <a:gdLst>
                <a:gd name="T0" fmla="*/ 0 w 174"/>
                <a:gd name="T1" fmla="*/ 0 h 549"/>
                <a:gd name="T2" fmla="*/ 0 w 174"/>
                <a:gd name="T3" fmla="*/ 277 h 549"/>
                <a:gd name="T4" fmla="*/ 0 w 174"/>
                <a:gd name="T5" fmla="*/ 548 h 549"/>
                <a:gd name="T6" fmla="*/ 0 w 174"/>
                <a:gd name="T7" fmla="*/ 548 h 549"/>
                <a:gd name="T8" fmla="*/ 37 w 174"/>
                <a:gd name="T9" fmla="*/ 527 h 549"/>
                <a:gd name="T10" fmla="*/ 70 w 174"/>
                <a:gd name="T11" fmla="*/ 505 h 549"/>
                <a:gd name="T12" fmla="*/ 102 w 174"/>
                <a:gd name="T13" fmla="*/ 473 h 549"/>
                <a:gd name="T14" fmla="*/ 130 w 174"/>
                <a:gd name="T15" fmla="*/ 440 h 549"/>
                <a:gd name="T16" fmla="*/ 146 w 174"/>
                <a:gd name="T17" fmla="*/ 402 h 549"/>
                <a:gd name="T18" fmla="*/ 162 w 174"/>
                <a:gd name="T19" fmla="*/ 364 h 549"/>
                <a:gd name="T20" fmla="*/ 173 w 174"/>
                <a:gd name="T21" fmla="*/ 320 h 549"/>
                <a:gd name="T22" fmla="*/ 173 w 174"/>
                <a:gd name="T23" fmla="*/ 277 h 549"/>
                <a:gd name="T24" fmla="*/ 173 w 174"/>
                <a:gd name="T25" fmla="*/ 277 h 549"/>
                <a:gd name="T26" fmla="*/ 173 w 174"/>
                <a:gd name="T27" fmla="*/ 234 h 549"/>
                <a:gd name="T28" fmla="*/ 162 w 174"/>
                <a:gd name="T29" fmla="*/ 190 h 549"/>
                <a:gd name="T30" fmla="*/ 146 w 174"/>
                <a:gd name="T31" fmla="*/ 146 h 549"/>
                <a:gd name="T32" fmla="*/ 130 w 174"/>
                <a:gd name="T33" fmla="*/ 114 h 549"/>
                <a:gd name="T34" fmla="*/ 102 w 174"/>
                <a:gd name="T35" fmla="*/ 76 h 549"/>
                <a:gd name="T36" fmla="*/ 70 w 174"/>
                <a:gd name="T37" fmla="*/ 49 h 549"/>
                <a:gd name="T38" fmla="*/ 37 w 174"/>
                <a:gd name="T39" fmla="*/ 22 h 549"/>
                <a:gd name="T40" fmla="*/ 0 w 174"/>
                <a:gd name="T4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4" h="549">
                  <a:moveTo>
                    <a:pt x="0" y="0"/>
                  </a:moveTo>
                  <a:lnTo>
                    <a:pt x="0" y="277"/>
                  </a:lnTo>
                  <a:lnTo>
                    <a:pt x="0" y="548"/>
                  </a:lnTo>
                  <a:lnTo>
                    <a:pt x="0" y="548"/>
                  </a:lnTo>
                  <a:lnTo>
                    <a:pt x="37" y="527"/>
                  </a:lnTo>
                  <a:lnTo>
                    <a:pt x="70" y="505"/>
                  </a:lnTo>
                  <a:lnTo>
                    <a:pt x="102" y="473"/>
                  </a:lnTo>
                  <a:lnTo>
                    <a:pt x="130" y="440"/>
                  </a:lnTo>
                  <a:lnTo>
                    <a:pt x="146" y="402"/>
                  </a:lnTo>
                  <a:lnTo>
                    <a:pt x="162" y="364"/>
                  </a:lnTo>
                  <a:lnTo>
                    <a:pt x="173" y="320"/>
                  </a:lnTo>
                  <a:lnTo>
                    <a:pt x="173" y="277"/>
                  </a:lnTo>
                  <a:lnTo>
                    <a:pt x="173" y="277"/>
                  </a:lnTo>
                  <a:lnTo>
                    <a:pt x="173" y="234"/>
                  </a:lnTo>
                  <a:lnTo>
                    <a:pt x="162" y="190"/>
                  </a:lnTo>
                  <a:lnTo>
                    <a:pt x="146" y="146"/>
                  </a:lnTo>
                  <a:lnTo>
                    <a:pt x="130" y="114"/>
                  </a:lnTo>
                  <a:lnTo>
                    <a:pt x="102" y="76"/>
                  </a:lnTo>
                  <a:lnTo>
                    <a:pt x="70" y="49"/>
                  </a:lnTo>
                  <a:lnTo>
                    <a:pt x="37" y="22"/>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11" name="Freeform 116"/>
            <p:cNvSpPr>
              <a:spLocks noChangeArrowheads="1"/>
            </p:cNvSpPr>
            <p:nvPr/>
          </p:nvSpPr>
          <p:spPr bwMode="auto">
            <a:xfrm>
              <a:off x="8509000" y="5908675"/>
              <a:ext cx="60325" cy="955675"/>
            </a:xfrm>
            <a:custGeom>
              <a:avLst/>
              <a:gdLst>
                <a:gd name="T0" fmla="*/ 0 w 174"/>
                <a:gd name="T1" fmla="*/ 277 h 2657"/>
                <a:gd name="T2" fmla="*/ 0 w 174"/>
                <a:gd name="T3" fmla="*/ 277 h 2657"/>
                <a:gd name="T4" fmla="*/ 0 w 174"/>
                <a:gd name="T5" fmla="*/ 234 h 2657"/>
                <a:gd name="T6" fmla="*/ 10 w 174"/>
                <a:gd name="T7" fmla="*/ 190 h 2657"/>
                <a:gd name="T8" fmla="*/ 27 w 174"/>
                <a:gd name="T9" fmla="*/ 146 h 2657"/>
                <a:gd name="T10" fmla="*/ 48 w 174"/>
                <a:gd name="T11" fmla="*/ 114 h 2657"/>
                <a:gd name="T12" fmla="*/ 70 w 174"/>
                <a:gd name="T13" fmla="*/ 76 h 2657"/>
                <a:gd name="T14" fmla="*/ 103 w 174"/>
                <a:gd name="T15" fmla="*/ 49 h 2657"/>
                <a:gd name="T16" fmla="*/ 135 w 174"/>
                <a:gd name="T17" fmla="*/ 22 h 2657"/>
                <a:gd name="T18" fmla="*/ 173 w 174"/>
                <a:gd name="T19" fmla="*/ 0 h 2657"/>
                <a:gd name="T20" fmla="*/ 0 w 174"/>
                <a:gd name="T21" fmla="*/ 277 h 2657"/>
                <a:gd name="T22" fmla="*/ 0 w 174"/>
                <a:gd name="T23" fmla="*/ 2656 h 2657"/>
                <a:gd name="T24" fmla="*/ 173 w 174"/>
                <a:gd name="T25" fmla="*/ 2656 h 2657"/>
                <a:gd name="T26" fmla="*/ 173 w 174"/>
                <a:gd name="T27" fmla="*/ 548 h 2657"/>
                <a:gd name="T28" fmla="*/ 173 w 174"/>
                <a:gd name="T29" fmla="*/ 548 h 2657"/>
                <a:gd name="T30" fmla="*/ 135 w 174"/>
                <a:gd name="T31" fmla="*/ 527 h 2657"/>
                <a:gd name="T32" fmla="*/ 103 w 174"/>
                <a:gd name="T33" fmla="*/ 505 h 2657"/>
                <a:gd name="T34" fmla="*/ 70 w 174"/>
                <a:gd name="T35" fmla="*/ 473 h 2657"/>
                <a:gd name="T36" fmla="*/ 48 w 174"/>
                <a:gd name="T37" fmla="*/ 440 h 2657"/>
                <a:gd name="T38" fmla="*/ 27 w 174"/>
                <a:gd name="T39" fmla="*/ 402 h 2657"/>
                <a:gd name="T40" fmla="*/ 10 w 174"/>
                <a:gd name="T41" fmla="*/ 364 h 2657"/>
                <a:gd name="T42" fmla="*/ 0 w 174"/>
                <a:gd name="T43" fmla="*/ 320 h 2657"/>
                <a:gd name="T44" fmla="*/ 0 w 174"/>
                <a:gd name="T45" fmla="*/ 277 h 2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4" h="2657">
                  <a:moveTo>
                    <a:pt x="0" y="277"/>
                  </a:moveTo>
                  <a:lnTo>
                    <a:pt x="0" y="277"/>
                  </a:lnTo>
                  <a:lnTo>
                    <a:pt x="0" y="234"/>
                  </a:lnTo>
                  <a:lnTo>
                    <a:pt x="10" y="190"/>
                  </a:lnTo>
                  <a:lnTo>
                    <a:pt x="27" y="146"/>
                  </a:lnTo>
                  <a:lnTo>
                    <a:pt x="48" y="114"/>
                  </a:lnTo>
                  <a:lnTo>
                    <a:pt x="70" y="76"/>
                  </a:lnTo>
                  <a:lnTo>
                    <a:pt x="103" y="49"/>
                  </a:lnTo>
                  <a:lnTo>
                    <a:pt x="135" y="22"/>
                  </a:lnTo>
                  <a:lnTo>
                    <a:pt x="173" y="0"/>
                  </a:lnTo>
                  <a:lnTo>
                    <a:pt x="0" y="277"/>
                  </a:lnTo>
                  <a:lnTo>
                    <a:pt x="0" y="2656"/>
                  </a:lnTo>
                  <a:lnTo>
                    <a:pt x="173" y="2656"/>
                  </a:lnTo>
                  <a:lnTo>
                    <a:pt x="173" y="548"/>
                  </a:lnTo>
                  <a:lnTo>
                    <a:pt x="173" y="548"/>
                  </a:lnTo>
                  <a:lnTo>
                    <a:pt x="135" y="527"/>
                  </a:lnTo>
                  <a:lnTo>
                    <a:pt x="103" y="505"/>
                  </a:lnTo>
                  <a:lnTo>
                    <a:pt x="70" y="473"/>
                  </a:lnTo>
                  <a:lnTo>
                    <a:pt x="48" y="440"/>
                  </a:lnTo>
                  <a:lnTo>
                    <a:pt x="27" y="402"/>
                  </a:lnTo>
                  <a:lnTo>
                    <a:pt x="10" y="364"/>
                  </a:lnTo>
                  <a:lnTo>
                    <a:pt x="0" y="320"/>
                  </a:lnTo>
                  <a:lnTo>
                    <a:pt x="0" y="27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12" name="Freeform 117"/>
            <p:cNvSpPr>
              <a:spLocks noChangeArrowheads="1"/>
            </p:cNvSpPr>
            <p:nvPr/>
          </p:nvSpPr>
          <p:spPr bwMode="auto">
            <a:xfrm>
              <a:off x="8509000" y="5908675"/>
              <a:ext cx="60325" cy="195262"/>
            </a:xfrm>
            <a:custGeom>
              <a:avLst/>
              <a:gdLst>
                <a:gd name="T0" fmla="*/ 0 w 174"/>
                <a:gd name="T1" fmla="*/ 277 h 549"/>
                <a:gd name="T2" fmla="*/ 0 w 174"/>
                <a:gd name="T3" fmla="*/ 277 h 549"/>
                <a:gd name="T4" fmla="*/ 0 w 174"/>
                <a:gd name="T5" fmla="*/ 320 h 549"/>
                <a:gd name="T6" fmla="*/ 10 w 174"/>
                <a:gd name="T7" fmla="*/ 364 h 549"/>
                <a:gd name="T8" fmla="*/ 27 w 174"/>
                <a:gd name="T9" fmla="*/ 402 h 549"/>
                <a:gd name="T10" fmla="*/ 48 w 174"/>
                <a:gd name="T11" fmla="*/ 440 h 549"/>
                <a:gd name="T12" fmla="*/ 70 w 174"/>
                <a:gd name="T13" fmla="*/ 473 h 549"/>
                <a:gd name="T14" fmla="*/ 103 w 174"/>
                <a:gd name="T15" fmla="*/ 505 h 549"/>
                <a:gd name="T16" fmla="*/ 135 w 174"/>
                <a:gd name="T17" fmla="*/ 527 h 549"/>
                <a:gd name="T18" fmla="*/ 173 w 174"/>
                <a:gd name="T19" fmla="*/ 548 h 549"/>
                <a:gd name="T20" fmla="*/ 173 w 174"/>
                <a:gd name="T21" fmla="*/ 0 h 549"/>
                <a:gd name="T22" fmla="*/ 173 w 174"/>
                <a:gd name="T23" fmla="*/ 0 h 549"/>
                <a:gd name="T24" fmla="*/ 135 w 174"/>
                <a:gd name="T25" fmla="*/ 22 h 549"/>
                <a:gd name="T26" fmla="*/ 103 w 174"/>
                <a:gd name="T27" fmla="*/ 49 h 549"/>
                <a:gd name="T28" fmla="*/ 70 w 174"/>
                <a:gd name="T29" fmla="*/ 76 h 549"/>
                <a:gd name="T30" fmla="*/ 48 w 174"/>
                <a:gd name="T31" fmla="*/ 114 h 549"/>
                <a:gd name="T32" fmla="*/ 27 w 174"/>
                <a:gd name="T33" fmla="*/ 146 h 549"/>
                <a:gd name="T34" fmla="*/ 10 w 174"/>
                <a:gd name="T35" fmla="*/ 190 h 549"/>
                <a:gd name="T36" fmla="*/ 0 w 174"/>
                <a:gd name="T37" fmla="*/ 234 h 549"/>
                <a:gd name="T38" fmla="*/ 0 w 174"/>
                <a:gd name="T39" fmla="*/ 277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 h="549">
                  <a:moveTo>
                    <a:pt x="0" y="277"/>
                  </a:moveTo>
                  <a:lnTo>
                    <a:pt x="0" y="277"/>
                  </a:lnTo>
                  <a:lnTo>
                    <a:pt x="0" y="320"/>
                  </a:lnTo>
                  <a:lnTo>
                    <a:pt x="10" y="364"/>
                  </a:lnTo>
                  <a:lnTo>
                    <a:pt x="27" y="402"/>
                  </a:lnTo>
                  <a:lnTo>
                    <a:pt x="48" y="440"/>
                  </a:lnTo>
                  <a:lnTo>
                    <a:pt x="70" y="473"/>
                  </a:lnTo>
                  <a:lnTo>
                    <a:pt x="103" y="505"/>
                  </a:lnTo>
                  <a:lnTo>
                    <a:pt x="135" y="527"/>
                  </a:lnTo>
                  <a:lnTo>
                    <a:pt x="173" y="548"/>
                  </a:lnTo>
                  <a:lnTo>
                    <a:pt x="173" y="0"/>
                  </a:lnTo>
                  <a:lnTo>
                    <a:pt x="173" y="0"/>
                  </a:lnTo>
                  <a:lnTo>
                    <a:pt x="135" y="22"/>
                  </a:lnTo>
                  <a:lnTo>
                    <a:pt x="103" y="49"/>
                  </a:lnTo>
                  <a:lnTo>
                    <a:pt x="70" y="76"/>
                  </a:lnTo>
                  <a:lnTo>
                    <a:pt x="48" y="114"/>
                  </a:lnTo>
                  <a:lnTo>
                    <a:pt x="27" y="146"/>
                  </a:lnTo>
                  <a:lnTo>
                    <a:pt x="10" y="190"/>
                  </a:lnTo>
                  <a:lnTo>
                    <a:pt x="0" y="234"/>
                  </a:lnTo>
                  <a:lnTo>
                    <a:pt x="0" y="27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13" name="Freeform 118"/>
            <p:cNvSpPr>
              <a:spLocks noChangeArrowheads="1"/>
            </p:cNvSpPr>
            <p:nvPr/>
          </p:nvSpPr>
          <p:spPr bwMode="auto">
            <a:xfrm>
              <a:off x="8662988" y="6427788"/>
              <a:ext cx="60325" cy="436562"/>
            </a:xfrm>
            <a:custGeom>
              <a:avLst/>
              <a:gdLst>
                <a:gd name="T0" fmla="*/ 173 w 174"/>
                <a:gd name="T1" fmla="*/ 1217 h 1218"/>
                <a:gd name="T2" fmla="*/ 0 w 174"/>
                <a:gd name="T3" fmla="*/ 1217 h 1218"/>
                <a:gd name="T4" fmla="*/ 0 w 174"/>
                <a:gd name="T5" fmla="*/ 0 h 1218"/>
                <a:gd name="T6" fmla="*/ 173 w 174"/>
                <a:gd name="T7" fmla="*/ 0 h 1218"/>
                <a:gd name="T8" fmla="*/ 173 w 174"/>
                <a:gd name="T9" fmla="*/ 1217 h 1218"/>
              </a:gdLst>
              <a:ahLst/>
              <a:cxnLst>
                <a:cxn ang="0">
                  <a:pos x="T0" y="T1"/>
                </a:cxn>
                <a:cxn ang="0">
                  <a:pos x="T2" y="T3"/>
                </a:cxn>
                <a:cxn ang="0">
                  <a:pos x="T4" y="T5"/>
                </a:cxn>
                <a:cxn ang="0">
                  <a:pos x="T6" y="T7"/>
                </a:cxn>
                <a:cxn ang="0">
                  <a:pos x="T8" y="T9"/>
                </a:cxn>
              </a:cxnLst>
              <a:rect l="0" t="0" r="r" b="b"/>
              <a:pathLst>
                <a:path w="174" h="1218">
                  <a:moveTo>
                    <a:pt x="173" y="1217"/>
                  </a:moveTo>
                  <a:lnTo>
                    <a:pt x="0" y="1217"/>
                  </a:lnTo>
                  <a:lnTo>
                    <a:pt x="0" y="0"/>
                  </a:lnTo>
                  <a:lnTo>
                    <a:pt x="173" y="0"/>
                  </a:lnTo>
                  <a:lnTo>
                    <a:pt x="173" y="121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14" name="Freeform 119"/>
            <p:cNvSpPr>
              <a:spLocks noChangeArrowheads="1"/>
            </p:cNvSpPr>
            <p:nvPr/>
          </p:nvSpPr>
          <p:spPr bwMode="auto">
            <a:xfrm>
              <a:off x="8818563" y="6086475"/>
              <a:ext cx="61913" cy="777875"/>
            </a:xfrm>
            <a:custGeom>
              <a:avLst/>
              <a:gdLst>
                <a:gd name="T0" fmla="*/ 174 w 175"/>
                <a:gd name="T1" fmla="*/ 2162 h 2163"/>
                <a:gd name="T2" fmla="*/ 0 w 175"/>
                <a:gd name="T3" fmla="*/ 2162 h 2163"/>
                <a:gd name="T4" fmla="*/ 0 w 175"/>
                <a:gd name="T5" fmla="*/ 0 h 2163"/>
                <a:gd name="T6" fmla="*/ 174 w 175"/>
                <a:gd name="T7" fmla="*/ 0 h 2163"/>
                <a:gd name="T8" fmla="*/ 174 w 175"/>
                <a:gd name="T9" fmla="*/ 2162 h 2163"/>
              </a:gdLst>
              <a:ahLst/>
              <a:cxnLst>
                <a:cxn ang="0">
                  <a:pos x="T0" y="T1"/>
                </a:cxn>
                <a:cxn ang="0">
                  <a:pos x="T2" y="T3"/>
                </a:cxn>
                <a:cxn ang="0">
                  <a:pos x="T4" y="T5"/>
                </a:cxn>
                <a:cxn ang="0">
                  <a:pos x="T6" y="T7"/>
                </a:cxn>
                <a:cxn ang="0">
                  <a:pos x="T8" y="T9"/>
                </a:cxn>
              </a:cxnLst>
              <a:rect l="0" t="0" r="r" b="b"/>
              <a:pathLst>
                <a:path w="175" h="2163">
                  <a:moveTo>
                    <a:pt x="174" y="2162"/>
                  </a:moveTo>
                  <a:lnTo>
                    <a:pt x="0" y="2162"/>
                  </a:lnTo>
                  <a:lnTo>
                    <a:pt x="0" y="0"/>
                  </a:lnTo>
                  <a:lnTo>
                    <a:pt x="174" y="0"/>
                  </a:lnTo>
                  <a:lnTo>
                    <a:pt x="174" y="216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15" name="Freeform 120"/>
            <p:cNvSpPr>
              <a:spLocks noChangeArrowheads="1"/>
            </p:cNvSpPr>
            <p:nvPr/>
          </p:nvSpPr>
          <p:spPr bwMode="auto">
            <a:xfrm>
              <a:off x="8975725" y="6086475"/>
              <a:ext cx="61913" cy="777875"/>
            </a:xfrm>
            <a:custGeom>
              <a:avLst/>
              <a:gdLst>
                <a:gd name="T0" fmla="*/ 174 w 175"/>
                <a:gd name="T1" fmla="*/ 2162 h 2163"/>
                <a:gd name="T2" fmla="*/ 0 w 175"/>
                <a:gd name="T3" fmla="*/ 2162 h 2163"/>
                <a:gd name="T4" fmla="*/ 0 w 175"/>
                <a:gd name="T5" fmla="*/ 0 h 2163"/>
                <a:gd name="T6" fmla="*/ 174 w 175"/>
                <a:gd name="T7" fmla="*/ 0 h 2163"/>
                <a:gd name="T8" fmla="*/ 174 w 175"/>
                <a:gd name="T9" fmla="*/ 2162 h 2163"/>
              </a:gdLst>
              <a:ahLst/>
              <a:cxnLst>
                <a:cxn ang="0">
                  <a:pos x="T0" y="T1"/>
                </a:cxn>
                <a:cxn ang="0">
                  <a:pos x="T2" y="T3"/>
                </a:cxn>
                <a:cxn ang="0">
                  <a:pos x="T4" y="T5"/>
                </a:cxn>
                <a:cxn ang="0">
                  <a:pos x="T6" y="T7"/>
                </a:cxn>
                <a:cxn ang="0">
                  <a:pos x="T8" y="T9"/>
                </a:cxn>
              </a:cxnLst>
              <a:rect l="0" t="0" r="r" b="b"/>
              <a:pathLst>
                <a:path w="175" h="2163">
                  <a:moveTo>
                    <a:pt x="174" y="2162"/>
                  </a:moveTo>
                  <a:lnTo>
                    <a:pt x="0" y="2162"/>
                  </a:lnTo>
                  <a:lnTo>
                    <a:pt x="0" y="0"/>
                  </a:lnTo>
                  <a:lnTo>
                    <a:pt x="174" y="0"/>
                  </a:lnTo>
                  <a:lnTo>
                    <a:pt x="174" y="216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16" name="Freeform 121"/>
            <p:cNvSpPr>
              <a:spLocks noChangeArrowheads="1"/>
            </p:cNvSpPr>
            <p:nvPr/>
          </p:nvSpPr>
          <p:spPr bwMode="auto">
            <a:xfrm>
              <a:off x="9131300" y="6048375"/>
              <a:ext cx="60325" cy="815975"/>
            </a:xfrm>
            <a:custGeom>
              <a:avLst/>
              <a:gdLst>
                <a:gd name="T0" fmla="*/ 173 w 174"/>
                <a:gd name="T1" fmla="*/ 2270 h 2271"/>
                <a:gd name="T2" fmla="*/ 0 w 174"/>
                <a:gd name="T3" fmla="*/ 2270 h 2271"/>
                <a:gd name="T4" fmla="*/ 0 w 174"/>
                <a:gd name="T5" fmla="*/ 0 h 2271"/>
                <a:gd name="T6" fmla="*/ 173 w 174"/>
                <a:gd name="T7" fmla="*/ 0 h 2271"/>
                <a:gd name="T8" fmla="*/ 173 w 174"/>
                <a:gd name="T9" fmla="*/ 2270 h 2271"/>
              </a:gdLst>
              <a:ahLst/>
              <a:cxnLst>
                <a:cxn ang="0">
                  <a:pos x="T0" y="T1"/>
                </a:cxn>
                <a:cxn ang="0">
                  <a:pos x="T2" y="T3"/>
                </a:cxn>
                <a:cxn ang="0">
                  <a:pos x="T4" y="T5"/>
                </a:cxn>
                <a:cxn ang="0">
                  <a:pos x="T6" y="T7"/>
                </a:cxn>
                <a:cxn ang="0">
                  <a:pos x="T8" y="T9"/>
                </a:cxn>
              </a:cxnLst>
              <a:rect l="0" t="0" r="r" b="b"/>
              <a:pathLst>
                <a:path w="174" h="2271">
                  <a:moveTo>
                    <a:pt x="173" y="2270"/>
                  </a:moveTo>
                  <a:lnTo>
                    <a:pt x="0" y="2270"/>
                  </a:lnTo>
                  <a:lnTo>
                    <a:pt x="0" y="0"/>
                  </a:lnTo>
                  <a:lnTo>
                    <a:pt x="173" y="0"/>
                  </a:lnTo>
                  <a:lnTo>
                    <a:pt x="173" y="227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17" name="Freeform 122"/>
            <p:cNvSpPr>
              <a:spLocks noChangeArrowheads="1"/>
            </p:cNvSpPr>
            <p:nvPr/>
          </p:nvSpPr>
          <p:spPr bwMode="auto">
            <a:xfrm>
              <a:off x="9285288" y="5622925"/>
              <a:ext cx="61913" cy="1239837"/>
            </a:xfrm>
            <a:custGeom>
              <a:avLst/>
              <a:gdLst>
                <a:gd name="T0" fmla="*/ 174 w 175"/>
                <a:gd name="T1" fmla="*/ 3449 h 3450"/>
                <a:gd name="T2" fmla="*/ 0 w 175"/>
                <a:gd name="T3" fmla="*/ 3449 h 3450"/>
                <a:gd name="T4" fmla="*/ 0 w 175"/>
                <a:gd name="T5" fmla="*/ 0 h 3450"/>
                <a:gd name="T6" fmla="*/ 174 w 175"/>
                <a:gd name="T7" fmla="*/ 0 h 3450"/>
                <a:gd name="T8" fmla="*/ 174 w 175"/>
                <a:gd name="T9" fmla="*/ 3449 h 3450"/>
              </a:gdLst>
              <a:ahLst/>
              <a:cxnLst>
                <a:cxn ang="0">
                  <a:pos x="T0" y="T1"/>
                </a:cxn>
                <a:cxn ang="0">
                  <a:pos x="T2" y="T3"/>
                </a:cxn>
                <a:cxn ang="0">
                  <a:pos x="T4" y="T5"/>
                </a:cxn>
                <a:cxn ang="0">
                  <a:pos x="T6" y="T7"/>
                </a:cxn>
                <a:cxn ang="0">
                  <a:pos x="T8" y="T9"/>
                </a:cxn>
              </a:cxnLst>
              <a:rect l="0" t="0" r="r" b="b"/>
              <a:pathLst>
                <a:path w="175" h="3450">
                  <a:moveTo>
                    <a:pt x="174" y="3449"/>
                  </a:moveTo>
                  <a:lnTo>
                    <a:pt x="0" y="3449"/>
                  </a:lnTo>
                  <a:lnTo>
                    <a:pt x="0" y="0"/>
                  </a:lnTo>
                  <a:lnTo>
                    <a:pt x="174" y="0"/>
                  </a:lnTo>
                  <a:lnTo>
                    <a:pt x="174" y="3449"/>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18" name="Freeform 123"/>
            <p:cNvSpPr>
              <a:spLocks noChangeArrowheads="1"/>
            </p:cNvSpPr>
            <p:nvPr/>
          </p:nvSpPr>
          <p:spPr bwMode="auto">
            <a:xfrm>
              <a:off x="9442450" y="5622925"/>
              <a:ext cx="61913" cy="1239837"/>
            </a:xfrm>
            <a:custGeom>
              <a:avLst/>
              <a:gdLst>
                <a:gd name="T0" fmla="*/ 174 w 175"/>
                <a:gd name="T1" fmla="*/ 3449 h 3450"/>
                <a:gd name="T2" fmla="*/ 0 w 175"/>
                <a:gd name="T3" fmla="*/ 3449 h 3450"/>
                <a:gd name="T4" fmla="*/ 0 w 175"/>
                <a:gd name="T5" fmla="*/ 0 h 3450"/>
                <a:gd name="T6" fmla="*/ 174 w 175"/>
                <a:gd name="T7" fmla="*/ 0 h 3450"/>
                <a:gd name="T8" fmla="*/ 174 w 175"/>
                <a:gd name="T9" fmla="*/ 3449 h 3450"/>
              </a:gdLst>
              <a:ahLst/>
              <a:cxnLst>
                <a:cxn ang="0">
                  <a:pos x="T0" y="T1"/>
                </a:cxn>
                <a:cxn ang="0">
                  <a:pos x="T2" y="T3"/>
                </a:cxn>
                <a:cxn ang="0">
                  <a:pos x="T4" y="T5"/>
                </a:cxn>
                <a:cxn ang="0">
                  <a:pos x="T6" y="T7"/>
                </a:cxn>
                <a:cxn ang="0">
                  <a:pos x="T8" y="T9"/>
                </a:cxn>
              </a:cxnLst>
              <a:rect l="0" t="0" r="r" b="b"/>
              <a:pathLst>
                <a:path w="175" h="3450">
                  <a:moveTo>
                    <a:pt x="174" y="3449"/>
                  </a:moveTo>
                  <a:lnTo>
                    <a:pt x="0" y="3449"/>
                  </a:lnTo>
                  <a:lnTo>
                    <a:pt x="0" y="0"/>
                  </a:lnTo>
                  <a:lnTo>
                    <a:pt x="174" y="0"/>
                  </a:lnTo>
                  <a:lnTo>
                    <a:pt x="174" y="3449"/>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19" name="Freeform 124"/>
            <p:cNvSpPr>
              <a:spLocks noChangeArrowheads="1"/>
            </p:cNvSpPr>
            <p:nvPr/>
          </p:nvSpPr>
          <p:spPr bwMode="auto">
            <a:xfrm>
              <a:off x="9598025" y="5948363"/>
              <a:ext cx="60325" cy="915987"/>
            </a:xfrm>
            <a:custGeom>
              <a:avLst/>
              <a:gdLst>
                <a:gd name="T0" fmla="*/ 173 w 174"/>
                <a:gd name="T1" fmla="*/ 2547 h 2548"/>
                <a:gd name="T2" fmla="*/ 0 w 174"/>
                <a:gd name="T3" fmla="*/ 2547 h 2548"/>
                <a:gd name="T4" fmla="*/ 0 w 174"/>
                <a:gd name="T5" fmla="*/ 0 h 2548"/>
                <a:gd name="T6" fmla="*/ 173 w 174"/>
                <a:gd name="T7" fmla="*/ 0 h 2548"/>
                <a:gd name="T8" fmla="*/ 173 w 174"/>
                <a:gd name="T9" fmla="*/ 2547 h 2548"/>
              </a:gdLst>
              <a:ahLst/>
              <a:cxnLst>
                <a:cxn ang="0">
                  <a:pos x="T0" y="T1"/>
                </a:cxn>
                <a:cxn ang="0">
                  <a:pos x="T2" y="T3"/>
                </a:cxn>
                <a:cxn ang="0">
                  <a:pos x="T4" y="T5"/>
                </a:cxn>
                <a:cxn ang="0">
                  <a:pos x="T6" y="T7"/>
                </a:cxn>
                <a:cxn ang="0">
                  <a:pos x="T8" y="T9"/>
                </a:cxn>
              </a:cxnLst>
              <a:rect l="0" t="0" r="r" b="b"/>
              <a:pathLst>
                <a:path w="174" h="2548">
                  <a:moveTo>
                    <a:pt x="173" y="2547"/>
                  </a:moveTo>
                  <a:lnTo>
                    <a:pt x="0" y="2547"/>
                  </a:lnTo>
                  <a:lnTo>
                    <a:pt x="0" y="0"/>
                  </a:lnTo>
                  <a:lnTo>
                    <a:pt x="173" y="0"/>
                  </a:lnTo>
                  <a:lnTo>
                    <a:pt x="173" y="254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20" name="Freeform 125"/>
            <p:cNvSpPr>
              <a:spLocks noChangeArrowheads="1"/>
            </p:cNvSpPr>
            <p:nvPr/>
          </p:nvSpPr>
          <p:spPr bwMode="auto">
            <a:xfrm>
              <a:off x="9753600" y="5678488"/>
              <a:ext cx="60325" cy="1185862"/>
            </a:xfrm>
            <a:custGeom>
              <a:avLst/>
              <a:gdLst>
                <a:gd name="T0" fmla="*/ 173 w 174"/>
                <a:gd name="T1" fmla="*/ 3297 h 3298"/>
                <a:gd name="T2" fmla="*/ 0 w 174"/>
                <a:gd name="T3" fmla="*/ 3297 h 3298"/>
                <a:gd name="T4" fmla="*/ 0 w 174"/>
                <a:gd name="T5" fmla="*/ 0 h 3298"/>
                <a:gd name="T6" fmla="*/ 173 w 174"/>
                <a:gd name="T7" fmla="*/ 0 h 3298"/>
                <a:gd name="T8" fmla="*/ 173 w 174"/>
                <a:gd name="T9" fmla="*/ 3297 h 3298"/>
              </a:gdLst>
              <a:ahLst/>
              <a:cxnLst>
                <a:cxn ang="0">
                  <a:pos x="T0" y="T1"/>
                </a:cxn>
                <a:cxn ang="0">
                  <a:pos x="T2" y="T3"/>
                </a:cxn>
                <a:cxn ang="0">
                  <a:pos x="T4" y="T5"/>
                </a:cxn>
                <a:cxn ang="0">
                  <a:pos x="T6" y="T7"/>
                </a:cxn>
                <a:cxn ang="0">
                  <a:pos x="T8" y="T9"/>
                </a:cxn>
              </a:cxnLst>
              <a:rect l="0" t="0" r="r" b="b"/>
              <a:pathLst>
                <a:path w="174" h="3298">
                  <a:moveTo>
                    <a:pt x="173" y="3297"/>
                  </a:moveTo>
                  <a:lnTo>
                    <a:pt x="0" y="3297"/>
                  </a:lnTo>
                  <a:lnTo>
                    <a:pt x="0" y="0"/>
                  </a:lnTo>
                  <a:lnTo>
                    <a:pt x="173" y="0"/>
                  </a:lnTo>
                  <a:lnTo>
                    <a:pt x="173" y="329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21" name="Freeform 126"/>
            <p:cNvSpPr>
              <a:spLocks noChangeArrowheads="1"/>
            </p:cNvSpPr>
            <p:nvPr/>
          </p:nvSpPr>
          <p:spPr bwMode="auto">
            <a:xfrm>
              <a:off x="11623675" y="5656263"/>
              <a:ext cx="61913" cy="1206500"/>
            </a:xfrm>
            <a:custGeom>
              <a:avLst/>
              <a:gdLst>
                <a:gd name="T0" fmla="*/ 174 w 175"/>
                <a:gd name="T1" fmla="*/ 3357 h 3358"/>
                <a:gd name="T2" fmla="*/ 0 w 175"/>
                <a:gd name="T3" fmla="*/ 3357 h 3358"/>
                <a:gd name="T4" fmla="*/ 0 w 175"/>
                <a:gd name="T5" fmla="*/ 0 h 3358"/>
                <a:gd name="T6" fmla="*/ 174 w 175"/>
                <a:gd name="T7" fmla="*/ 0 h 3358"/>
                <a:gd name="T8" fmla="*/ 174 w 175"/>
                <a:gd name="T9" fmla="*/ 3357 h 3358"/>
              </a:gdLst>
              <a:ahLst/>
              <a:cxnLst>
                <a:cxn ang="0">
                  <a:pos x="T0" y="T1"/>
                </a:cxn>
                <a:cxn ang="0">
                  <a:pos x="T2" y="T3"/>
                </a:cxn>
                <a:cxn ang="0">
                  <a:pos x="T4" y="T5"/>
                </a:cxn>
                <a:cxn ang="0">
                  <a:pos x="T6" y="T7"/>
                </a:cxn>
                <a:cxn ang="0">
                  <a:pos x="T8" y="T9"/>
                </a:cxn>
              </a:cxnLst>
              <a:rect l="0" t="0" r="r" b="b"/>
              <a:pathLst>
                <a:path w="175" h="3358">
                  <a:moveTo>
                    <a:pt x="174" y="3357"/>
                  </a:moveTo>
                  <a:lnTo>
                    <a:pt x="0" y="3357"/>
                  </a:lnTo>
                  <a:lnTo>
                    <a:pt x="0" y="0"/>
                  </a:lnTo>
                  <a:lnTo>
                    <a:pt x="174" y="0"/>
                  </a:lnTo>
                  <a:lnTo>
                    <a:pt x="174" y="335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22" name="Freeform 133"/>
            <p:cNvSpPr>
              <a:spLocks noChangeArrowheads="1"/>
            </p:cNvSpPr>
            <p:nvPr/>
          </p:nvSpPr>
          <p:spPr bwMode="auto">
            <a:xfrm>
              <a:off x="7885113" y="6510338"/>
              <a:ext cx="61913" cy="354012"/>
            </a:xfrm>
            <a:custGeom>
              <a:avLst/>
              <a:gdLst>
                <a:gd name="T0" fmla="*/ 0 w 175"/>
                <a:gd name="T1" fmla="*/ 0 h 989"/>
                <a:gd name="T2" fmla="*/ 0 w 175"/>
                <a:gd name="T3" fmla="*/ 988 h 989"/>
                <a:gd name="T4" fmla="*/ 174 w 175"/>
                <a:gd name="T5" fmla="*/ 988 h 989"/>
                <a:gd name="T6" fmla="*/ 174 w 175"/>
                <a:gd name="T7" fmla="*/ 271 h 989"/>
                <a:gd name="T8" fmla="*/ 174 w 175"/>
                <a:gd name="T9" fmla="*/ 271 h 989"/>
                <a:gd name="T10" fmla="*/ 135 w 175"/>
                <a:gd name="T11" fmla="*/ 255 h 989"/>
                <a:gd name="T12" fmla="*/ 103 w 175"/>
                <a:gd name="T13" fmla="*/ 227 h 989"/>
                <a:gd name="T14" fmla="*/ 76 w 175"/>
                <a:gd name="T15" fmla="*/ 195 h 989"/>
                <a:gd name="T16" fmla="*/ 49 w 175"/>
                <a:gd name="T17" fmla="*/ 162 h 989"/>
                <a:gd name="T18" fmla="*/ 27 w 175"/>
                <a:gd name="T19" fmla="*/ 125 h 989"/>
                <a:gd name="T20" fmla="*/ 10 w 175"/>
                <a:gd name="T21" fmla="*/ 86 h 989"/>
                <a:gd name="T22" fmla="*/ 6 w 175"/>
                <a:gd name="T23" fmla="*/ 43 h 989"/>
                <a:gd name="T24" fmla="*/ 0 w 175"/>
                <a:gd name="T25" fmla="*/ 0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989">
                  <a:moveTo>
                    <a:pt x="0" y="0"/>
                  </a:moveTo>
                  <a:lnTo>
                    <a:pt x="0" y="988"/>
                  </a:lnTo>
                  <a:lnTo>
                    <a:pt x="174" y="988"/>
                  </a:lnTo>
                  <a:lnTo>
                    <a:pt x="174" y="271"/>
                  </a:lnTo>
                  <a:lnTo>
                    <a:pt x="174" y="271"/>
                  </a:lnTo>
                  <a:lnTo>
                    <a:pt x="135" y="255"/>
                  </a:lnTo>
                  <a:lnTo>
                    <a:pt x="103" y="227"/>
                  </a:lnTo>
                  <a:lnTo>
                    <a:pt x="76" y="195"/>
                  </a:lnTo>
                  <a:lnTo>
                    <a:pt x="49" y="162"/>
                  </a:lnTo>
                  <a:lnTo>
                    <a:pt x="27" y="125"/>
                  </a:lnTo>
                  <a:lnTo>
                    <a:pt x="10" y="86"/>
                  </a:lnTo>
                  <a:lnTo>
                    <a:pt x="6" y="43"/>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23" name="Freeform 135"/>
            <p:cNvSpPr>
              <a:spLocks noChangeArrowheads="1"/>
            </p:cNvSpPr>
            <p:nvPr/>
          </p:nvSpPr>
          <p:spPr bwMode="auto">
            <a:xfrm>
              <a:off x="8040688" y="6510338"/>
              <a:ext cx="61913" cy="354012"/>
            </a:xfrm>
            <a:custGeom>
              <a:avLst/>
              <a:gdLst>
                <a:gd name="T0" fmla="*/ 0 w 175"/>
                <a:gd name="T1" fmla="*/ 271 h 989"/>
                <a:gd name="T2" fmla="*/ 0 w 175"/>
                <a:gd name="T3" fmla="*/ 988 h 989"/>
                <a:gd name="T4" fmla="*/ 174 w 175"/>
                <a:gd name="T5" fmla="*/ 988 h 989"/>
                <a:gd name="T6" fmla="*/ 174 w 175"/>
                <a:gd name="T7" fmla="*/ 0 h 989"/>
                <a:gd name="T8" fmla="*/ 174 w 175"/>
                <a:gd name="T9" fmla="*/ 0 h 989"/>
                <a:gd name="T10" fmla="*/ 168 w 175"/>
                <a:gd name="T11" fmla="*/ 43 h 989"/>
                <a:gd name="T12" fmla="*/ 157 w 175"/>
                <a:gd name="T13" fmla="*/ 86 h 989"/>
                <a:gd name="T14" fmla="*/ 147 w 175"/>
                <a:gd name="T15" fmla="*/ 125 h 989"/>
                <a:gd name="T16" fmla="*/ 125 w 175"/>
                <a:gd name="T17" fmla="*/ 162 h 989"/>
                <a:gd name="T18" fmla="*/ 98 w 175"/>
                <a:gd name="T19" fmla="*/ 195 h 989"/>
                <a:gd name="T20" fmla="*/ 71 w 175"/>
                <a:gd name="T21" fmla="*/ 227 h 989"/>
                <a:gd name="T22" fmla="*/ 38 w 175"/>
                <a:gd name="T23" fmla="*/ 255 h 989"/>
                <a:gd name="T24" fmla="*/ 0 w 175"/>
                <a:gd name="T25" fmla="*/ 271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989">
                  <a:moveTo>
                    <a:pt x="0" y="271"/>
                  </a:moveTo>
                  <a:lnTo>
                    <a:pt x="0" y="988"/>
                  </a:lnTo>
                  <a:lnTo>
                    <a:pt x="174" y="988"/>
                  </a:lnTo>
                  <a:lnTo>
                    <a:pt x="174" y="0"/>
                  </a:lnTo>
                  <a:lnTo>
                    <a:pt x="174" y="0"/>
                  </a:lnTo>
                  <a:lnTo>
                    <a:pt x="168" y="43"/>
                  </a:lnTo>
                  <a:lnTo>
                    <a:pt x="157" y="86"/>
                  </a:lnTo>
                  <a:lnTo>
                    <a:pt x="147" y="125"/>
                  </a:lnTo>
                  <a:lnTo>
                    <a:pt x="125" y="162"/>
                  </a:lnTo>
                  <a:lnTo>
                    <a:pt x="98" y="195"/>
                  </a:lnTo>
                  <a:lnTo>
                    <a:pt x="71" y="227"/>
                  </a:lnTo>
                  <a:lnTo>
                    <a:pt x="38" y="255"/>
                  </a:lnTo>
                  <a:lnTo>
                    <a:pt x="0" y="271"/>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24" name="Freeform 136"/>
            <p:cNvSpPr>
              <a:spLocks noChangeArrowheads="1"/>
            </p:cNvSpPr>
            <p:nvPr/>
          </p:nvSpPr>
          <p:spPr bwMode="auto">
            <a:xfrm>
              <a:off x="8040688" y="6510338"/>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25" name="Freeform 137"/>
            <p:cNvSpPr>
              <a:spLocks noChangeArrowheads="1"/>
            </p:cNvSpPr>
            <p:nvPr/>
          </p:nvSpPr>
          <p:spPr bwMode="auto">
            <a:xfrm>
              <a:off x="8040688" y="6161088"/>
              <a:ext cx="61913" cy="347662"/>
            </a:xfrm>
            <a:custGeom>
              <a:avLst/>
              <a:gdLst>
                <a:gd name="T0" fmla="*/ 174 w 175"/>
                <a:gd name="T1" fmla="*/ 968 h 969"/>
                <a:gd name="T2" fmla="*/ 174 w 175"/>
                <a:gd name="T3" fmla="*/ 0 h 969"/>
                <a:gd name="T4" fmla="*/ 0 w 175"/>
                <a:gd name="T5" fmla="*/ 0 h 969"/>
                <a:gd name="T6" fmla="*/ 0 w 175"/>
                <a:gd name="T7" fmla="*/ 696 h 969"/>
                <a:gd name="T8" fmla="*/ 0 w 175"/>
                <a:gd name="T9" fmla="*/ 696 h 969"/>
                <a:gd name="T10" fmla="*/ 38 w 175"/>
                <a:gd name="T11" fmla="*/ 712 h 969"/>
                <a:gd name="T12" fmla="*/ 71 w 175"/>
                <a:gd name="T13" fmla="*/ 739 h 969"/>
                <a:gd name="T14" fmla="*/ 98 w 175"/>
                <a:gd name="T15" fmla="*/ 772 h 969"/>
                <a:gd name="T16" fmla="*/ 125 w 175"/>
                <a:gd name="T17" fmla="*/ 804 h 969"/>
                <a:gd name="T18" fmla="*/ 147 w 175"/>
                <a:gd name="T19" fmla="*/ 843 h 969"/>
                <a:gd name="T20" fmla="*/ 157 w 175"/>
                <a:gd name="T21" fmla="*/ 881 h 969"/>
                <a:gd name="T22" fmla="*/ 168 w 175"/>
                <a:gd name="T23" fmla="*/ 924 h 969"/>
                <a:gd name="T24" fmla="*/ 174 w 175"/>
                <a:gd name="T25" fmla="*/ 96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969">
                  <a:moveTo>
                    <a:pt x="174" y="968"/>
                  </a:moveTo>
                  <a:lnTo>
                    <a:pt x="174" y="0"/>
                  </a:lnTo>
                  <a:lnTo>
                    <a:pt x="0" y="0"/>
                  </a:lnTo>
                  <a:lnTo>
                    <a:pt x="0" y="696"/>
                  </a:lnTo>
                  <a:lnTo>
                    <a:pt x="0" y="696"/>
                  </a:lnTo>
                  <a:lnTo>
                    <a:pt x="38" y="712"/>
                  </a:lnTo>
                  <a:lnTo>
                    <a:pt x="71" y="739"/>
                  </a:lnTo>
                  <a:lnTo>
                    <a:pt x="98" y="772"/>
                  </a:lnTo>
                  <a:lnTo>
                    <a:pt x="125" y="804"/>
                  </a:lnTo>
                  <a:lnTo>
                    <a:pt x="147" y="843"/>
                  </a:lnTo>
                  <a:lnTo>
                    <a:pt x="157" y="881"/>
                  </a:lnTo>
                  <a:lnTo>
                    <a:pt x="168" y="924"/>
                  </a:lnTo>
                  <a:lnTo>
                    <a:pt x="174" y="968"/>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26" name="Freeform 138"/>
            <p:cNvSpPr>
              <a:spLocks noChangeArrowheads="1"/>
            </p:cNvSpPr>
            <p:nvPr/>
          </p:nvSpPr>
          <p:spPr bwMode="auto">
            <a:xfrm>
              <a:off x="7947025" y="6510338"/>
              <a:ext cx="92075" cy="107950"/>
            </a:xfrm>
            <a:custGeom>
              <a:avLst/>
              <a:gdLst>
                <a:gd name="T0" fmla="*/ 130 w 261"/>
                <a:gd name="T1" fmla="*/ 130 h 305"/>
                <a:gd name="T2" fmla="*/ 130 w 261"/>
                <a:gd name="T3" fmla="*/ 130 h 305"/>
                <a:gd name="T4" fmla="*/ 103 w 261"/>
                <a:gd name="T5" fmla="*/ 125 h 305"/>
                <a:gd name="T6" fmla="*/ 81 w 261"/>
                <a:gd name="T7" fmla="*/ 119 h 305"/>
                <a:gd name="T8" fmla="*/ 59 w 261"/>
                <a:gd name="T9" fmla="*/ 108 h 305"/>
                <a:gd name="T10" fmla="*/ 38 w 261"/>
                <a:gd name="T11" fmla="*/ 92 h 305"/>
                <a:gd name="T12" fmla="*/ 21 w 261"/>
                <a:gd name="T13" fmla="*/ 70 h 305"/>
                <a:gd name="T14" fmla="*/ 11 w 261"/>
                <a:gd name="T15" fmla="*/ 48 h 305"/>
                <a:gd name="T16" fmla="*/ 5 w 261"/>
                <a:gd name="T17" fmla="*/ 27 h 305"/>
                <a:gd name="T18" fmla="*/ 0 w 261"/>
                <a:gd name="T19" fmla="*/ 0 h 305"/>
                <a:gd name="T20" fmla="*/ 0 w 261"/>
                <a:gd name="T21" fmla="*/ 271 h 305"/>
                <a:gd name="T22" fmla="*/ 0 w 261"/>
                <a:gd name="T23" fmla="*/ 271 h 305"/>
                <a:gd name="T24" fmla="*/ 32 w 261"/>
                <a:gd name="T25" fmla="*/ 287 h 305"/>
                <a:gd name="T26" fmla="*/ 59 w 261"/>
                <a:gd name="T27" fmla="*/ 293 h 305"/>
                <a:gd name="T28" fmla="*/ 97 w 261"/>
                <a:gd name="T29" fmla="*/ 298 h 305"/>
                <a:gd name="T30" fmla="*/ 130 w 261"/>
                <a:gd name="T31" fmla="*/ 304 h 305"/>
                <a:gd name="T32" fmla="*/ 130 w 261"/>
                <a:gd name="T33" fmla="*/ 304 h 305"/>
                <a:gd name="T34" fmla="*/ 163 w 261"/>
                <a:gd name="T35" fmla="*/ 298 h 305"/>
                <a:gd name="T36" fmla="*/ 195 w 261"/>
                <a:gd name="T37" fmla="*/ 293 h 305"/>
                <a:gd name="T38" fmla="*/ 228 w 261"/>
                <a:gd name="T39" fmla="*/ 287 h 305"/>
                <a:gd name="T40" fmla="*/ 260 w 261"/>
                <a:gd name="T41" fmla="*/ 271 h 305"/>
                <a:gd name="T42" fmla="*/ 260 w 261"/>
                <a:gd name="T43" fmla="*/ 0 h 305"/>
                <a:gd name="T44" fmla="*/ 260 w 261"/>
                <a:gd name="T45" fmla="*/ 0 h 305"/>
                <a:gd name="T46" fmla="*/ 255 w 261"/>
                <a:gd name="T47" fmla="*/ 27 h 305"/>
                <a:gd name="T48" fmla="*/ 249 w 261"/>
                <a:gd name="T49" fmla="*/ 48 h 305"/>
                <a:gd name="T50" fmla="*/ 238 w 261"/>
                <a:gd name="T51" fmla="*/ 70 h 305"/>
                <a:gd name="T52" fmla="*/ 222 w 261"/>
                <a:gd name="T53" fmla="*/ 92 h 305"/>
                <a:gd name="T54" fmla="*/ 200 w 261"/>
                <a:gd name="T55" fmla="*/ 108 h 305"/>
                <a:gd name="T56" fmla="*/ 179 w 261"/>
                <a:gd name="T57" fmla="*/ 119 h 305"/>
                <a:gd name="T58" fmla="*/ 157 w 261"/>
                <a:gd name="T59" fmla="*/ 125 h 305"/>
                <a:gd name="T60" fmla="*/ 130 w 261"/>
                <a:gd name="T61" fmla="*/ 13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5">
                  <a:moveTo>
                    <a:pt x="130" y="130"/>
                  </a:moveTo>
                  <a:lnTo>
                    <a:pt x="130" y="130"/>
                  </a:lnTo>
                  <a:lnTo>
                    <a:pt x="103" y="125"/>
                  </a:lnTo>
                  <a:lnTo>
                    <a:pt x="81" y="119"/>
                  </a:lnTo>
                  <a:lnTo>
                    <a:pt x="59" y="108"/>
                  </a:lnTo>
                  <a:lnTo>
                    <a:pt x="38" y="92"/>
                  </a:lnTo>
                  <a:lnTo>
                    <a:pt x="21" y="70"/>
                  </a:lnTo>
                  <a:lnTo>
                    <a:pt x="11" y="48"/>
                  </a:lnTo>
                  <a:lnTo>
                    <a:pt x="5" y="27"/>
                  </a:lnTo>
                  <a:lnTo>
                    <a:pt x="0" y="0"/>
                  </a:lnTo>
                  <a:lnTo>
                    <a:pt x="0" y="271"/>
                  </a:lnTo>
                  <a:lnTo>
                    <a:pt x="0" y="271"/>
                  </a:lnTo>
                  <a:lnTo>
                    <a:pt x="32" y="287"/>
                  </a:lnTo>
                  <a:lnTo>
                    <a:pt x="59" y="293"/>
                  </a:lnTo>
                  <a:lnTo>
                    <a:pt x="97" y="298"/>
                  </a:lnTo>
                  <a:lnTo>
                    <a:pt x="130" y="304"/>
                  </a:lnTo>
                  <a:lnTo>
                    <a:pt x="130" y="304"/>
                  </a:lnTo>
                  <a:lnTo>
                    <a:pt x="163" y="298"/>
                  </a:lnTo>
                  <a:lnTo>
                    <a:pt x="195" y="293"/>
                  </a:lnTo>
                  <a:lnTo>
                    <a:pt x="228" y="287"/>
                  </a:lnTo>
                  <a:lnTo>
                    <a:pt x="260" y="271"/>
                  </a:lnTo>
                  <a:lnTo>
                    <a:pt x="260" y="0"/>
                  </a:lnTo>
                  <a:lnTo>
                    <a:pt x="260" y="0"/>
                  </a:lnTo>
                  <a:lnTo>
                    <a:pt x="255" y="27"/>
                  </a:lnTo>
                  <a:lnTo>
                    <a:pt x="249" y="48"/>
                  </a:lnTo>
                  <a:lnTo>
                    <a:pt x="238" y="70"/>
                  </a:lnTo>
                  <a:lnTo>
                    <a:pt x="222" y="92"/>
                  </a:lnTo>
                  <a:lnTo>
                    <a:pt x="200" y="108"/>
                  </a:lnTo>
                  <a:lnTo>
                    <a:pt x="179" y="119"/>
                  </a:lnTo>
                  <a:lnTo>
                    <a:pt x="157" y="125"/>
                  </a:lnTo>
                  <a:lnTo>
                    <a:pt x="130" y="13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27" name="Freeform 139"/>
            <p:cNvSpPr>
              <a:spLocks noChangeArrowheads="1"/>
            </p:cNvSpPr>
            <p:nvPr/>
          </p:nvSpPr>
          <p:spPr bwMode="auto">
            <a:xfrm>
              <a:off x="8104188" y="6510338"/>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28" name="Freeform 140"/>
            <p:cNvSpPr>
              <a:spLocks noChangeArrowheads="1"/>
            </p:cNvSpPr>
            <p:nvPr/>
          </p:nvSpPr>
          <p:spPr bwMode="auto">
            <a:xfrm>
              <a:off x="7947025" y="6399213"/>
              <a:ext cx="92075" cy="107950"/>
            </a:xfrm>
            <a:custGeom>
              <a:avLst/>
              <a:gdLst>
                <a:gd name="T0" fmla="*/ 130 w 261"/>
                <a:gd name="T1" fmla="*/ 174 h 306"/>
                <a:gd name="T2" fmla="*/ 130 w 261"/>
                <a:gd name="T3" fmla="*/ 174 h 306"/>
                <a:gd name="T4" fmla="*/ 157 w 261"/>
                <a:gd name="T5" fmla="*/ 180 h 306"/>
                <a:gd name="T6" fmla="*/ 179 w 261"/>
                <a:gd name="T7" fmla="*/ 185 h 306"/>
                <a:gd name="T8" fmla="*/ 200 w 261"/>
                <a:gd name="T9" fmla="*/ 196 h 306"/>
                <a:gd name="T10" fmla="*/ 222 w 261"/>
                <a:gd name="T11" fmla="*/ 212 h 306"/>
                <a:gd name="T12" fmla="*/ 238 w 261"/>
                <a:gd name="T13" fmla="*/ 234 h 306"/>
                <a:gd name="T14" fmla="*/ 249 w 261"/>
                <a:gd name="T15" fmla="*/ 255 h 306"/>
                <a:gd name="T16" fmla="*/ 255 w 261"/>
                <a:gd name="T17" fmla="*/ 278 h 306"/>
                <a:gd name="T18" fmla="*/ 260 w 261"/>
                <a:gd name="T19" fmla="*/ 305 h 306"/>
                <a:gd name="T20" fmla="*/ 260 w 261"/>
                <a:gd name="T21" fmla="*/ 33 h 306"/>
                <a:gd name="T22" fmla="*/ 260 w 261"/>
                <a:gd name="T23" fmla="*/ 33 h 306"/>
                <a:gd name="T24" fmla="*/ 228 w 261"/>
                <a:gd name="T25" fmla="*/ 16 h 306"/>
                <a:gd name="T26" fmla="*/ 195 w 261"/>
                <a:gd name="T27" fmla="*/ 11 h 306"/>
                <a:gd name="T28" fmla="*/ 163 w 261"/>
                <a:gd name="T29" fmla="*/ 5 h 306"/>
                <a:gd name="T30" fmla="*/ 130 w 261"/>
                <a:gd name="T31" fmla="*/ 0 h 306"/>
                <a:gd name="T32" fmla="*/ 130 w 261"/>
                <a:gd name="T33" fmla="*/ 0 h 306"/>
                <a:gd name="T34" fmla="*/ 97 w 261"/>
                <a:gd name="T35" fmla="*/ 5 h 306"/>
                <a:gd name="T36" fmla="*/ 59 w 261"/>
                <a:gd name="T37" fmla="*/ 11 h 306"/>
                <a:gd name="T38" fmla="*/ 32 w 261"/>
                <a:gd name="T39" fmla="*/ 16 h 306"/>
                <a:gd name="T40" fmla="*/ 0 w 261"/>
                <a:gd name="T41" fmla="*/ 33 h 306"/>
                <a:gd name="T42" fmla="*/ 0 w 261"/>
                <a:gd name="T43" fmla="*/ 305 h 306"/>
                <a:gd name="T44" fmla="*/ 0 w 261"/>
                <a:gd name="T45" fmla="*/ 305 h 306"/>
                <a:gd name="T46" fmla="*/ 5 w 261"/>
                <a:gd name="T47" fmla="*/ 278 h 306"/>
                <a:gd name="T48" fmla="*/ 11 w 261"/>
                <a:gd name="T49" fmla="*/ 255 h 306"/>
                <a:gd name="T50" fmla="*/ 21 w 261"/>
                <a:gd name="T51" fmla="*/ 234 h 306"/>
                <a:gd name="T52" fmla="*/ 38 w 261"/>
                <a:gd name="T53" fmla="*/ 212 h 306"/>
                <a:gd name="T54" fmla="*/ 59 w 261"/>
                <a:gd name="T55" fmla="*/ 196 h 306"/>
                <a:gd name="T56" fmla="*/ 81 w 261"/>
                <a:gd name="T57" fmla="*/ 185 h 306"/>
                <a:gd name="T58" fmla="*/ 103 w 261"/>
                <a:gd name="T59" fmla="*/ 180 h 306"/>
                <a:gd name="T60" fmla="*/ 130 w 261"/>
                <a:gd name="T61" fmla="*/ 17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6">
                  <a:moveTo>
                    <a:pt x="130" y="174"/>
                  </a:moveTo>
                  <a:lnTo>
                    <a:pt x="130" y="174"/>
                  </a:lnTo>
                  <a:lnTo>
                    <a:pt x="157" y="180"/>
                  </a:lnTo>
                  <a:lnTo>
                    <a:pt x="179" y="185"/>
                  </a:lnTo>
                  <a:lnTo>
                    <a:pt x="200" y="196"/>
                  </a:lnTo>
                  <a:lnTo>
                    <a:pt x="222" y="212"/>
                  </a:lnTo>
                  <a:lnTo>
                    <a:pt x="238" y="234"/>
                  </a:lnTo>
                  <a:lnTo>
                    <a:pt x="249" y="255"/>
                  </a:lnTo>
                  <a:lnTo>
                    <a:pt x="255" y="278"/>
                  </a:lnTo>
                  <a:lnTo>
                    <a:pt x="260" y="305"/>
                  </a:lnTo>
                  <a:lnTo>
                    <a:pt x="260" y="33"/>
                  </a:lnTo>
                  <a:lnTo>
                    <a:pt x="260" y="33"/>
                  </a:lnTo>
                  <a:lnTo>
                    <a:pt x="228" y="16"/>
                  </a:lnTo>
                  <a:lnTo>
                    <a:pt x="195" y="11"/>
                  </a:lnTo>
                  <a:lnTo>
                    <a:pt x="163" y="5"/>
                  </a:lnTo>
                  <a:lnTo>
                    <a:pt x="130" y="0"/>
                  </a:lnTo>
                  <a:lnTo>
                    <a:pt x="130" y="0"/>
                  </a:lnTo>
                  <a:lnTo>
                    <a:pt x="97" y="5"/>
                  </a:lnTo>
                  <a:lnTo>
                    <a:pt x="59" y="11"/>
                  </a:lnTo>
                  <a:lnTo>
                    <a:pt x="32" y="16"/>
                  </a:lnTo>
                  <a:lnTo>
                    <a:pt x="0" y="33"/>
                  </a:lnTo>
                  <a:lnTo>
                    <a:pt x="0" y="305"/>
                  </a:lnTo>
                  <a:lnTo>
                    <a:pt x="0" y="305"/>
                  </a:lnTo>
                  <a:lnTo>
                    <a:pt x="5" y="278"/>
                  </a:lnTo>
                  <a:lnTo>
                    <a:pt x="11" y="255"/>
                  </a:lnTo>
                  <a:lnTo>
                    <a:pt x="21" y="234"/>
                  </a:lnTo>
                  <a:lnTo>
                    <a:pt x="38" y="212"/>
                  </a:lnTo>
                  <a:lnTo>
                    <a:pt x="59" y="196"/>
                  </a:lnTo>
                  <a:lnTo>
                    <a:pt x="81" y="185"/>
                  </a:lnTo>
                  <a:lnTo>
                    <a:pt x="103" y="180"/>
                  </a:lnTo>
                  <a:lnTo>
                    <a:pt x="130" y="174"/>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29" name="Freeform 141"/>
            <p:cNvSpPr>
              <a:spLocks noChangeArrowheads="1"/>
            </p:cNvSpPr>
            <p:nvPr/>
          </p:nvSpPr>
          <p:spPr bwMode="auto">
            <a:xfrm>
              <a:off x="7885113" y="6411913"/>
              <a:ext cx="61913" cy="193675"/>
            </a:xfrm>
            <a:custGeom>
              <a:avLst/>
              <a:gdLst>
                <a:gd name="T0" fmla="*/ 174 w 175"/>
                <a:gd name="T1" fmla="*/ 0 h 544"/>
                <a:gd name="T2" fmla="*/ 174 w 175"/>
                <a:gd name="T3" fmla="*/ 0 h 544"/>
                <a:gd name="T4" fmla="*/ 135 w 175"/>
                <a:gd name="T5" fmla="*/ 16 h 544"/>
                <a:gd name="T6" fmla="*/ 103 w 175"/>
                <a:gd name="T7" fmla="*/ 43 h 544"/>
                <a:gd name="T8" fmla="*/ 76 w 175"/>
                <a:gd name="T9" fmla="*/ 76 h 544"/>
                <a:gd name="T10" fmla="*/ 49 w 175"/>
                <a:gd name="T11" fmla="*/ 108 h 544"/>
                <a:gd name="T12" fmla="*/ 27 w 175"/>
                <a:gd name="T13" fmla="*/ 147 h 544"/>
                <a:gd name="T14" fmla="*/ 10 w 175"/>
                <a:gd name="T15" fmla="*/ 185 h 544"/>
                <a:gd name="T16" fmla="*/ 6 w 175"/>
                <a:gd name="T17" fmla="*/ 228 h 544"/>
                <a:gd name="T18" fmla="*/ 0 w 175"/>
                <a:gd name="T19" fmla="*/ 272 h 544"/>
                <a:gd name="T20" fmla="*/ 0 w 175"/>
                <a:gd name="T21" fmla="*/ 272 h 544"/>
                <a:gd name="T22" fmla="*/ 6 w 175"/>
                <a:gd name="T23" fmla="*/ 315 h 544"/>
                <a:gd name="T24" fmla="*/ 10 w 175"/>
                <a:gd name="T25" fmla="*/ 358 h 544"/>
                <a:gd name="T26" fmla="*/ 27 w 175"/>
                <a:gd name="T27" fmla="*/ 397 h 544"/>
                <a:gd name="T28" fmla="*/ 49 w 175"/>
                <a:gd name="T29" fmla="*/ 434 h 544"/>
                <a:gd name="T30" fmla="*/ 76 w 175"/>
                <a:gd name="T31" fmla="*/ 467 h 544"/>
                <a:gd name="T32" fmla="*/ 103 w 175"/>
                <a:gd name="T33" fmla="*/ 499 h 544"/>
                <a:gd name="T34" fmla="*/ 135 w 175"/>
                <a:gd name="T35" fmla="*/ 527 h 544"/>
                <a:gd name="T36" fmla="*/ 174 w 175"/>
                <a:gd name="T37" fmla="*/ 543 h 544"/>
                <a:gd name="T38" fmla="*/ 174 w 175"/>
                <a:gd name="T39" fmla="*/ 272 h 544"/>
                <a:gd name="T40" fmla="*/ 174 w 175"/>
                <a:gd name="T41"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44">
                  <a:moveTo>
                    <a:pt x="174" y="0"/>
                  </a:moveTo>
                  <a:lnTo>
                    <a:pt x="174" y="0"/>
                  </a:lnTo>
                  <a:lnTo>
                    <a:pt x="135" y="16"/>
                  </a:lnTo>
                  <a:lnTo>
                    <a:pt x="103" y="43"/>
                  </a:lnTo>
                  <a:lnTo>
                    <a:pt x="76" y="76"/>
                  </a:lnTo>
                  <a:lnTo>
                    <a:pt x="49" y="108"/>
                  </a:lnTo>
                  <a:lnTo>
                    <a:pt x="27" y="147"/>
                  </a:lnTo>
                  <a:lnTo>
                    <a:pt x="10" y="185"/>
                  </a:lnTo>
                  <a:lnTo>
                    <a:pt x="6" y="228"/>
                  </a:lnTo>
                  <a:lnTo>
                    <a:pt x="0" y="272"/>
                  </a:lnTo>
                  <a:lnTo>
                    <a:pt x="0" y="272"/>
                  </a:lnTo>
                  <a:lnTo>
                    <a:pt x="6" y="315"/>
                  </a:lnTo>
                  <a:lnTo>
                    <a:pt x="10" y="358"/>
                  </a:lnTo>
                  <a:lnTo>
                    <a:pt x="27" y="397"/>
                  </a:lnTo>
                  <a:lnTo>
                    <a:pt x="49" y="434"/>
                  </a:lnTo>
                  <a:lnTo>
                    <a:pt x="76" y="467"/>
                  </a:lnTo>
                  <a:lnTo>
                    <a:pt x="103" y="499"/>
                  </a:lnTo>
                  <a:lnTo>
                    <a:pt x="135" y="527"/>
                  </a:lnTo>
                  <a:lnTo>
                    <a:pt x="174" y="543"/>
                  </a:lnTo>
                  <a:lnTo>
                    <a:pt x="174" y="272"/>
                  </a:lnTo>
                  <a:lnTo>
                    <a:pt x="174"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30" name="Freeform 142"/>
            <p:cNvSpPr>
              <a:spLocks noChangeArrowheads="1"/>
            </p:cNvSpPr>
            <p:nvPr/>
          </p:nvSpPr>
          <p:spPr bwMode="auto">
            <a:xfrm>
              <a:off x="8040688" y="6411913"/>
              <a:ext cx="61913" cy="193675"/>
            </a:xfrm>
            <a:custGeom>
              <a:avLst/>
              <a:gdLst>
                <a:gd name="T0" fmla="*/ 174 w 175"/>
                <a:gd name="T1" fmla="*/ 272 h 544"/>
                <a:gd name="T2" fmla="*/ 174 w 175"/>
                <a:gd name="T3" fmla="*/ 272 h 544"/>
                <a:gd name="T4" fmla="*/ 174 w 175"/>
                <a:gd name="T5" fmla="*/ 272 h 544"/>
                <a:gd name="T6" fmla="*/ 168 w 175"/>
                <a:gd name="T7" fmla="*/ 228 h 544"/>
                <a:gd name="T8" fmla="*/ 157 w 175"/>
                <a:gd name="T9" fmla="*/ 185 h 544"/>
                <a:gd name="T10" fmla="*/ 147 w 175"/>
                <a:gd name="T11" fmla="*/ 147 h 544"/>
                <a:gd name="T12" fmla="*/ 125 w 175"/>
                <a:gd name="T13" fmla="*/ 108 h 544"/>
                <a:gd name="T14" fmla="*/ 98 w 175"/>
                <a:gd name="T15" fmla="*/ 76 h 544"/>
                <a:gd name="T16" fmla="*/ 71 w 175"/>
                <a:gd name="T17" fmla="*/ 43 h 544"/>
                <a:gd name="T18" fmla="*/ 38 w 175"/>
                <a:gd name="T19" fmla="*/ 16 h 544"/>
                <a:gd name="T20" fmla="*/ 0 w 175"/>
                <a:gd name="T21" fmla="*/ 0 h 544"/>
                <a:gd name="T22" fmla="*/ 0 w 175"/>
                <a:gd name="T23" fmla="*/ 272 h 544"/>
                <a:gd name="T24" fmla="*/ 0 w 175"/>
                <a:gd name="T25" fmla="*/ 272 h 544"/>
                <a:gd name="T26" fmla="*/ 0 w 175"/>
                <a:gd name="T27" fmla="*/ 272 h 544"/>
                <a:gd name="T28" fmla="*/ 0 w 175"/>
                <a:gd name="T29" fmla="*/ 272 h 544"/>
                <a:gd name="T30" fmla="*/ 0 w 175"/>
                <a:gd name="T31" fmla="*/ 272 h 544"/>
                <a:gd name="T32" fmla="*/ 0 w 175"/>
                <a:gd name="T33" fmla="*/ 543 h 544"/>
                <a:gd name="T34" fmla="*/ 0 w 175"/>
                <a:gd name="T35" fmla="*/ 543 h 544"/>
                <a:gd name="T36" fmla="*/ 38 w 175"/>
                <a:gd name="T37" fmla="*/ 527 h 544"/>
                <a:gd name="T38" fmla="*/ 71 w 175"/>
                <a:gd name="T39" fmla="*/ 499 h 544"/>
                <a:gd name="T40" fmla="*/ 98 w 175"/>
                <a:gd name="T41" fmla="*/ 467 h 544"/>
                <a:gd name="T42" fmla="*/ 125 w 175"/>
                <a:gd name="T43" fmla="*/ 434 h 544"/>
                <a:gd name="T44" fmla="*/ 147 w 175"/>
                <a:gd name="T45" fmla="*/ 397 h 544"/>
                <a:gd name="T46" fmla="*/ 157 w 175"/>
                <a:gd name="T47" fmla="*/ 358 h 544"/>
                <a:gd name="T48" fmla="*/ 168 w 175"/>
                <a:gd name="T49" fmla="*/ 315 h 544"/>
                <a:gd name="T50" fmla="*/ 174 w 175"/>
                <a:gd name="T51" fmla="*/ 27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5" h="544">
                  <a:moveTo>
                    <a:pt x="174" y="272"/>
                  </a:moveTo>
                  <a:lnTo>
                    <a:pt x="174" y="272"/>
                  </a:lnTo>
                  <a:lnTo>
                    <a:pt x="174" y="272"/>
                  </a:lnTo>
                  <a:lnTo>
                    <a:pt x="168" y="228"/>
                  </a:lnTo>
                  <a:lnTo>
                    <a:pt x="157" y="185"/>
                  </a:lnTo>
                  <a:lnTo>
                    <a:pt x="147" y="147"/>
                  </a:lnTo>
                  <a:lnTo>
                    <a:pt x="125" y="108"/>
                  </a:lnTo>
                  <a:lnTo>
                    <a:pt x="98" y="76"/>
                  </a:lnTo>
                  <a:lnTo>
                    <a:pt x="71" y="43"/>
                  </a:lnTo>
                  <a:lnTo>
                    <a:pt x="38" y="16"/>
                  </a:lnTo>
                  <a:lnTo>
                    <a:pt x="0" y="0"/>
                  </a:lnTo>
                  <a:lnTo>
                    <a:pt x="0" y="272"/>
                  </a:lnTo>
                  <a:lnTo>
                    <a:pt x="0" y="272"/>
                  </a:lnTo>
                  <a:lnTo>
                    <a:pt x="0" y="272"/>
                  </a:lnTo>
                  <a:lnTo>
                    <a:pt x="0" y="272"/>
                  </a:lnTo>
                  <a:lnTo>
                    <a:pt x="0" y="272"/>
                  </a:lnTo>
                  <a:lnTo>
                    <a:pt x="0" y="543"/>
                  </a:lnTo>
                  <a:lnTo>
                    <a:pt x="0" y="543"/>
                  </a:lnTo>
                  <a:lnTo>
                    <a:pt x="38" y="527"/>
                  </a:lnTo>
                  <a:lnTo>
                    <a:pt x="71" y="499"/>
                  </a:lnTo>
                  <a:lnTo>
                    <a:pt x="98" y="467"/>
                  </a:lnTo>
                  <a:lnTo>
                    <a:pt x="125" y="434"/>
                  </a:lnTo>
                  <a:lnTo>
                    <a:pt x="147" y="397"/>
                  </a:lnTo>
                  <a:lnTo>
                    <a:pt x="157" y="358"/>
                  </a:lnTo>
                  <a:lnTo>
                    <a:pt x="168" y="315"/>
                  </a:lnTo>
                  <a:lnTo>
                    <a:pt x="174" y="27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31" name="Freeform 175"/>
            <p:cNvSpPr>
              <a:spLocks noChangeArrowheads="1"/>
            </p:cNvSpPr>
            <p:nvPr/>
          </p:nvSpPr>
          <p:spPr bwMode="auto">
            <a:xfrm>
              <a:off x="9285288" y="5513388"/>
              <a:ext cx="217488" cy="215900"/>
            </a:xfrm>
            <a:custGeom>
              <a:avLst/>
              <a:gdLst>
                <a:gd name="T0" fmla="*/ 245 w 609"/>
                <a:gd name="T1" fmla="*/ 598 h 604"/>
                <a:gd name="T2" fmla="*/ 136 w 609"/>
                <a:gd name="T3" fmla="*/ 555 h 604"/>
                <a:gd name="T4" fmla="*/ 55 w 609"/>
                <a:gd name="T5" fmla="*/ 473 h 604"/>
                <a:gd name="T6" fmla="*/ 6 w 609"/>
                <a:gd name="T7" fmla="*/ 364 h 604"/>
                <a:gd name="T8" fmla="*/ 6 w 609"/>
                <a:gd name="T9" fmla="*/ 239 h 604"/>
                <a:gd name="T10" fmla="*/ 55 w 609"/>
                <a:gd name="T11" fmla="*/ 131 h 604"/>
                <a:gd name="T12" fmla="*/ 136 w 609"/>
                <a:gd name="T13" fmla="*/ 50 h 604"/>
                <a:gd name="T14" fmla="*/ 245 w 609"/>
                <a:gd name="T15" fmla="*/ 6 h 604"/>
                <a:gd name="T16" fmla="*/ 364 w 609"/>
                <a:gd name="T17" fmla="*/ 6 h 604"/>
                <a:gd name="T18" fmla="*/ 472 w 609"/>
                <a:gd name="T19" fmla="*/ 50 h 604"/>
                <a:gd name="T20" fmla="*/ 554 w 609"/>
                <a:gd name="T21" fmla="*/ 131 h 604"/>
                <a:gd name="T22" fmla="*/ 603 w 609"/>
                <a:gd name="T23" fmla="*/ 239 h 604"/>
                <a:gd name="T24" fmla="*/ 603 w 609"/>
                <a:gd name="T25" fmla="*/ 364 h 604"/>
                <a:gd name="T26" fmla="*/ 554 w 609"/>
                <a:gd name="T27" fmla="*/ 473 h 604"/>
                <a:gd name="T28" fmla="*/ 472 w 609"/>
                <a:gd name="T29" fmla="*/ 555 h 604"/>
                <a:gd name="T30" fmla="*/ 364 w 609"/>
                <a:gd name="T31" fmla="*/ 598 h 604"/>
                <a:gd name="T32" fmla="*/ 304 w 609"/>
                <a:gd name="T33" fmla="*/ 174 h 604"/>
                <a:gd name="T34" fmla="*/ 255 w 609"/>
                <a:gd name="T35" fmla="*/ 185 h 604"/>
                <a:gd name="T36" fmla="*/ 212 w 609"/>
                <a:gd name="T37" fmla="*/ 212 h 604"/>
                <a:gd name="T38" fmla="*/ 185 w 609"/>
                <a:gd name="T39" fmla="*/ 250 h 604"/>
                <a:gd name="T40" fmla="*/ 174 w 609"/>
                <a:gd name="T41" fmla="*/ 305 h 604"/>
                <a:gd name="T42" fmla="*/ 185 w 609"/>
                <a:gd name="T43" fmla="*/ 354 h 604"/>
                <a:gd name="T44" fmla="*/ 212 w 609"/>
                <a:gd name="T45" fmla="*/ 391 h 604"/>
                <a:gd name="T46" fmla="*/ 255 w 609"/>
                <a:gd name="T47" fmla="*/ 424 h 604"/>
                <a:gd name="T48" fmla="*/ 304 w 609"/>
                <a:gd name="T49" fmla="*/ 430 h 604"/>
                <a:gd name="T50" fmla="*/ 353 w 609"/>
                <a:gd name="T51" fmla="*/ 424 h 604"/>
                <a:gd name="T52" fmla="*/ 397 w 609"/>
                <a:gd name="T53" fmla="*/ 391 h 604"/>
                <a:gd name="T54" fmla="*/ 424 w 609"/>
                <a:gd name="T55" fmla="*/ 354 h 604"/>
                <a:gd name="T56" fmla="*/ 434 w 609"/>
                <a:gd name="T57" fmla="*/ 305 h 604"/>
                <a:gd name="T58" fmla="*/ 424 w 609"/>
                <a:gd name="T59" fmla="*/ 250 h 604"/>
                <a:gd name="T60" fmla="*/ 397 w 609"/>
                <a:gd name="T61" fmla="*/ 212 h 604"/>
                <a:gd name="T62" fmla="*/ 353 w 609"/>
                <a:gd name="T63" fmla="*/ 185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45" y="598"/>
                  </a:lnTo>
                  <a:lnTo>
                    <a:pt x="185" y="582"/>
                  </a:lnTo>
                  <a:lnTo>
                    <a:pt x="136" y="555"/>
                  </a:lnTo>
                  <a:lnTo>
                    <a:pt x="93" y="516"/>
                  </a:lnTo>
                  <a:lnTo>
                    <a:pt x="55" y="473"/>
                  </a:lnTo>
                  <a:lnTo>
                    <a:pt x="28" y="418"/>
                  </a:lnTo>
                  <a:lnTo>
                    <a:pt x="6" y="364"/>
                  </a:lnTo>
                  <a:lnTo>
                    <a:pt x="0" y="305"/>
                  </a:lnTo>
                  <a:lnTo>
                    <a:pt x="6" y="239"/>
                  </a:lnTo>
                  <a:lnTo>
                    <a:pt x="28" y="185"/>
                  </a:lnTo>
                  <a:lnTo>
                    <a:pt x="55" y="131"/>
                  </a:lnTo>
                  <a:lnTo>
                    <a:pt x="93" y="87"/>
                  </a:lnTo>
                  <a:lnTo>
                    <a:pt x="136" y="50"/>
                  </a:lnTo>
                  <a:lnTo>
                    <a:pt x="185" y="22"/>
                  </a:lnTo>
                  <a:lnTo>
                    <a:pt x="245" y="6"/>
                  </a:lnTo>
                  <a:lnTo>
                    <a:pt x="304" y="0"/>
                  </a:lnTo>
                  <a:lnTo>
                    <a:pt x="364" y="6"/>
                  </a:lnTo>
                  <a:lnTo>
                    <a:pt x="424" y="22"/>
                  </a:lnTo>
                  <a:lnTo>
                    <a:pt x="472" y="50"/>
                  </a:lnTo>
                  <a:lnTo>
                    <a:pt x="522" y="87"/>
                  </a:lnTo>
                  <a:lnTo>
                    <a:pt x="554" y="131"/>
                  </a:lnTo>
                  <a:lnTo>
                    <a:pt x="586" y="185"/>
                  </a:lnTo>
                  <a:lnTo>
                    <a:pt x="603" y="239"/>
                  </a:lnTo>
                  <a:lnTo>
                    <a:pt x="608" y="305"/>
                  </a:lnTo>
                  <a:lnTo>
                    <a:pt x="603" y="364"/>
                  </a:lnTo>
                  <a:lnTo>
                    <a:pt x="586" y="418"/>
                  </a:lnTo>
                  <a:lnTo>
                    <a:pt x="554" y="473"/>
                  </a:lnTo>
                  <a:lnTo>
                    <a:pt x="522" y="516"/>
                  </a:lnTo>
                  <a:lnTo>
                    <a:pt x="472" y="555"/>
                  </a:lnTo>
                  <a:lnTo>
                    <a:pt x="424" y="582"/>
                  </a:lnTo>
                  <a:lnTo>
                    <a:pt x="364" y="598"/>
                  </a:lnTo>
                  <a:lnTo>
                    <a:pt x="304" y="603"/>
                  </a:lnTo>
                  <a:close/>
                  <a:moveTo>
                    <a:pt x="304" y="174"/>
                  </a:moveTo>
                  <a:lnTo>
                    <a:pt x="277" y="174"/>
                  </a:lnTo>
                  <a:lnTo>
                    <a:pt x="255" y="185"/>
                  </a:lnTo>
                  <a:lnTo>
                    <a:pt x="234" y="196"/>
                  </a:lnTo>
                  <a:lnTo>
                    <a:pt x="212" y="212"/>
                  </a:lnTo>
                  <a:lnTo>
                    <a:pt x="196" y="229"/>
                  </a:lnTo>
                  <a:lnTo>
                    <a:pt x="185" y="250"/>
                  </a:lnTo>
                  <a:lnTo>
                    <a:pt x="180" y="277"/>
                  </a:lnTo>
                  <a:lnTo>
                    <a:pt x="174" y="305"/>
                  </a:lnTo>
                  <a:lnTo>
                    <a:pt x="180" y="326"/>
                  </a:lnTo>
                  <a:lnTo>
                    <a:pt x="185" y="354"/>
                  </a:lnTo>
                  <a:lnTo>
                    <a:pt x="196" y="375"/>
                  </a:lnTo>
                  <a:lnTo>
                    <a:pt x="212" y="391"/>
                  </a:lnTo>
                  <a:lnTo>
                    <a:pt x="234" y="408"/>
                  </a:lnTo>
                  <a:lnTo>
                    <a:pt x="255" y="424"/>
                  </a:lnTo>
                  <a:lnTo>
                    <a:pt x="277" y="430"/>
                  </a:lnTo>
                  <a:lnTo>
                    <a:pt x="304" y="430"/>
                  </a:lnTo>
                  <a:lnTo>
                    <a:pt x="332" y="430"/>
                  </a:lnTo>
                  <a:lnTo>
                    <a:pt x="353" y="424"/>
                  </a:lnTo>
                  <a:lnTo>
                    <a:pt x="375" y="408"/>
                  </a:lnTo>
                  <a:lnTo>
                    <a:pt x="397" y="391"/>
                  </a:lnTo>
                  <a:lnTo>
                    <a:pt x="413" y="375"/>
                  </a:lnTo>
                  <a:lnTo>
                    <a:pt x="424" y="354"/>
                  </a:lnTo>
                  <a:lnTo>
                    <a:pt x="429" y="326"/>
                  </a:lnTo>
                  <a:lnTo>
                    <a:pt x="434" y="305"/>
                  </a:lnTo>
                  <a:lnTo>
                    <a:pt x="429" y="277"/>
                  </a:lnTo>
                  <a:lnTo>
                    <a:pt x="424" y="250"/>
                  </a:lnTo>
                  <a:lnTo>
                    <a:pt x="413" y="229"/>
                  </a:lnTo>
                  <a:lnTo>
                    <a:pt x="397" y="212"/>
                  </a:lnTo>
                  <a:lnTo>
                    <a:pt x="375" y="196"/>
                  </a:lnTo>
                  <a:lnTo>
                    <a:pt x="353" y="185"/>
                  </a:lnTo>
                  <a:lnTo>
                    <a:pt x="332" y="174"/>
                  </a:lnTo>
                  <a:lnTo>
                    <a:pt x="304"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32" name="Freeform 176"/>
            <p:cNvSpPr>
              <a:spLocks noChangeArrowheads="1"/>
            </p:cNvSpPr>
            <p:nvPr/>
          </p:nvSpPr>
          <p:spPr bwMode="auto">
            <a:xfrm>
              <a:off x="8975725" y="6086475"/>
              <a:ext cx="0" cy="1587"/>
            </a:xfrm>
            <a:custGeom>
              <a:avLst/>
              <a:gdLst>
                <a:gd name="T0" fmla="*/ 0 w 1"/>
                <a:gd name="T1" fmla="*/ 0 h 7"/>
                <a:gd name="T2" fmla="*/ 0 w 1"/>
                <a:gd name="T3" fmla="*/ 0 h 7"/>
                <a:gd name="T4" fmla="*/ 0 w 1"/>
                <a:gd name="T5" fmla="*/ 0 h 7"/>
                <a:gd name="T6" fmla="*/ 0 w 1"/>
                <a:gd name="T7" fmla="*/ 6 h 7"/>
                <a:gd name="T8" fmla="*/ 0 w 1"/>
                <a:gd name="T9" fmla="*/ 6 h 7"/>
                <a:gd name="T10" fmla="*/ 0 w 1"/>
                <a:gd name="T11" fmla="*/ 0 h 7"/>
              </a:gdLst>
              <a:ahLst/>
              <a:cxnLst>
                <a:cxn ang="0">
                  <a:pos x="T0" y="T1"/>
                </a:cxn>
                <a:cxn ang="0">
                  <a:pos x="T2" y="T3"/>
                </a:cxn>
                <a:cxn ang="0">
                  <a:pos x="T4" y="T5"/>
                </a:cxn>
                <a:cxn ang="0">
                  <a:pos x="T6" y="T7"/>
                </a:cxn>
                <a:cxn ang="0">
                  <a:pos x="T8" y="T9"/>
                </a:cxn>
                <a:cxn ang="0">
                  <a:pos x="T10" y="T11"/>
                </a:cxn>
              </a:cxnLst>
              <a:rect l="0" t="0" r="r" b="b"/>
              <a:pathLst>
                <a:path w="1" h="7">
                  <a:moveTo>
                    <a:pt x="0" y="0"/>
                  </a:moveTo>
                  <a:lnTo>
                    <a:pt x="0" y="0"/>
                  </a:lnTo>
                  <a:lnTo>
                    <a:pt x="0" y="0"/>
                  </a:lnTo>
                  <a:lnTo>
                    <a:pt x="0" y="6"/>
                  </a:lnTo>
                  <a:lnTo>
                    <a:pt x="0" y="6"/>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33" name="Freeform 177"/>
            <p:cNvSpPr>
              <a:spLocks noChangeArrowheads="1"/>
            </p:cNvSpPr>
            <p:nvPr/>
          </p:nvSpPr>
          <p:spPr bwMode="auto">
            <a:xfrm>
              <a:off x="8975725" y="5891213"/>
              <a:ext cx="61913" cy="293687"/>
            </a:xfrm>
            <a:custGeom>
              <a:avLst/>
              <a:gdLst>
                <a:gd name="T0" fmla="*/ 0 w 175"/>
                <a:gd name="T1" fmla="*/ 0 h 821"/>
                <a:gd name="T2" fmla="*/ 0 w 175"/>
                <a:gd name="T3" fmla="*/ 272 h 821"/>
                <a:gd name="T4" fmla="*/ 0 w 175"/>
                <a:gd name="T5" fmla="*/ 272 h 821"/>
                <a:gd name="T6" fmla="*/ 38 w 175"/>
                <a:gd name="T7" fmla="*/ 293 h 821"/>
                <a:gd name="T8" fmla="*/ 71 w 175"/>
                <a:gd name="T9" fmla="*/ 320 h 821"/>
                <a:gd name="T10" fmla="*/ 98 w 175"/>
                <a:gd name="T11" fmla="*/ 347 h 821"/>
                <a:gd name="T12" fmla="*/ 125 w 175"/>
                <a:gd name="T13" fmla="*/ 380 h 821"/>
                <a:gd name="T14" fmla="*/ 146 w 175"/>
                <a:gd name="T15" fmla="*/ 418 h 821"/>
                <a:gd name="T16" fmla="*/ 163 w 175"/>
                <a:gd name="T17" fmla="*/ 456 h 821"/>
                <a:gd name="T18" fmla="*/ 169 w 175"/>
                <a:gd name="T19" fmla="*/ 499 h 821"/>
                <a:gd name="T20" fmla="*/ 174 w 175"/>
                <a:gd name="T21" fmla="*/ 543 h 821"/>
                <a:gd name="T22" fmla="*/ 174 w 175"/>
                <a:gd name="T23" fmla="*/ 543 h 821"/>
                <a:gd name="T24" fmla="*/ 169 w 175"/>
                <a:gd name="T25" fmla="*/ 592 h 821"/>
                <a:gd name="T26" fmla="*/ 163 w 175"/>
                <a:gd name="T27" fmla="*/ 630 h 821"/>
                <a:gd name="T28" fmla="*/ 146 w 175"/>
                <a:gd name="T29" fmla="*/ 674 h 821"/>
                <a:gd name="T30" fmla="*/ 125 w 175"/>
                <a:gd name="T31" fmla="*/ 712 h 821"/>
                <a:gd name="T32" fmla="*/ 98 w 175"/>
                <a:gd name="T33" fmla="*/ 744 h 821"/>
                <a:gd name="T34" fmla="*/ 71 w 175"/>
                <a:gd name="T35" fmla="*/ 772 h 821"/>
                <a:gd name="T36" fmla="*/ 38 w 175"/>
                <a:gd name="T37" fmla="*/ 799 h 821"/>
                <a:gd name="T38" fmla="*/ 0 w 175"/>
                <a:gd name="T39" fmla="*/ 820 h 821"/>
                <a:gd name="T40" fmla="*/ 174 w 175"/>
                <a:gd name="T41" fmla="*/ 543 h 821"/>
                <a:gd name="T42" fmla="*/ 174 w 175"/>
                <a:gd name="T43" fmla="*/ 0 h 821"/>
                <a:gd name="T44" fmla="*/ 0 w 175"/>
                <a:gd name="T4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5" h="821">
                  <a:moveTo>
                    <a:pt x="0" y="0"/>
                  </a:moveTo>
                  <a:lnTo>
                    <a:pt x="0" y="272"/>
                  </a:lnTo>
                  <a:lnTo>
                    <a:pt x="0" y="272"/>
                  </a:lnTo>
                  <a:lnTo>
                    <a:pt x="38" y="293"/>
                  </a:lnTo>
                  <a:lnTo>
                    <a:pt x="71" y="320"/>
                  </a:lnTo>
                  <a:lnTo>
                    <a:pt x="98" y="347"/>
                  </a:lnTo>
                  <a:lnTo>
                    <a:pt x="125" y="380"/>
                  </a:lnTo>
                  <a:lnTo>
                    <a:pt x="146" y="418"/>
                  </a:lnTo>
                  <a:lnTo>
                    <a:pt x="163" y="456"/>
                  </a:lnTo>
                  <a:lnTo>
                    <a:pt x="169" y="499"/>
                  </a:lnTo>
                  <a:lnTo>
                    <a:pt x="174" y="543"/>
                  </a:lnTo>
                  <a:lnTo>
                    <a:pt x="174" y="543"/>
                  </a:lnTo>
                  <a:lnTo>
                    <a:pt x="169" y="592"/>
                  </a:lnTo>
                  <a:lnTo>
                    <a:pt x="163" y="630"/>
                  </a:lnTo>
                  <a:lnTo>
                    <a:pt x="146" y="674"/>
                  </a:lnTo>
                  <a:lnTo>
                    <a:pt x="125" y="712"/>
                  </a:lnTo>
                  <a:lnTo>
                    <a:pt x="98" y="744"/>
                  </a:lnTo>
                  <a:lnTo>
                    <a:pt x="71" y="772"/>
                  </a:lnTo>
                  <a:lnTo>
                    <a:pt x="38" y="799"/>
                  </a:lnTo>
                  <a:lnTo>
                    <a:pt x="0" y="820"/>
                  </a:lnTo>
                  <a:lnTo>
                    <a:pt x="174" y="543"/>
                  </a:lnTo>
                  <a:lnTo>
                    <a:pt x="174" y="0"/>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34" name="Freeform 178"/>
            <p:cNvSpPr>
              <a:spLocks noChangeArrowheads="1"/>
            </p:cNvSpPr>
            <p:nvPr/>
          </p:nvSpPr>
          <p:spPr bwMode="auto">
            <a:xfrm>
              <a:off x="8818563" y="5978525"/>
              <a:ext cx="155575" cy="215900"/>
            </a:xfrm>
            <a:custGeom>
              <a:avLst/>
              <a:gdLst>
                <a:gd name="T0" fmla="*/ 304 w 435"/>
                <a:gd name="T1" fmla="*/ 430 h 604"/>
                <a:gd name="T2" fmla="*/ 255 w 435"/>
                <a:gd name="T3" fmla="*/ 419 h 604"/>
                <a:gd name="T4" fmla="*/ 211 w 435"/>
                <a:gd name="T5" fmla="*/ 391 h 604"/>
                <a:gd name="T6" fmla="*/ 184 w 435"/>
                <a:gd name="T7" fmla="*/ 353 h 604"/>
                <a:gd name="T8" fmla="*/ 174 w 435"/>
                <a:gd name="T9" fmla="*/ 299 h 604"/>
                <a:gd name="T10" fmla="*/ 179 w 435"/>
                <a:gd name="T11" fmla="*/ 278 h 604"/>
                <a:gd name="T12" fmla="*/ 195 w 435"/>
                <a:gd name="T13" fmla="*/ 228 h 604"/>
                <a:gd name="T14" fmla="*/ 233 w 435"/>
                <a:gd name="T15" fmla="*/ 196 h 604"/>
                <a:gd name="T16" fmla="*/ 276 w 435"/>
                <a:gd name="T17" fmla="*/ 174 h 604"/>
                <a:gd name="T18" fmla="*/ 304 w 435"/>
                <a:gd name="T19" fmla="*/ 174 h 604"/>
                <a:gd name="T20" fmla="*/ 353 w 435"/>
                <a:gd name="T21" fmla="*/ 180 h 604"/>
                <a:gd name="T22" fmla="*/ 396 w 435"/>
                <a:gd name="T23" fmla="*/ 207 h 604"/>
                <a:gd name="T24" fmla="*/ 423 w 435"/>
                <a:gd name="T25" fmla="*/ 250 h 604"/>
                <a:gd name="T26" fmla="*/ 434 w 435"/>
                <a:gd name="T27" fmla="*/ 299 h 604"/>
                <a:gd name="T28" fmla="*/ 434 w 435"/>
                <a:gd name="T29" fmla="*/ 28 h 604"/>
                <a:gd name="T30" fmla="*/ 369 w 435"/>
                <a:gd name="T31" fmla="*/ 6 h 604"/>
                <a:gd name="T32" fmla="*/ 304 w 435"/>
                <a:gd name="T33" fmla="*/ 0 h 604"/>
                <a:gd name="T34" fmla="*/ 244 w 435"/>
                <a:gd name="T35" fmla="*/ 6 h 604"/>
                <a:gd name="T36" fmla="*/ 136 w 435"/>
                <a:gd name="T37" fmla="*/ 49 h 604"/>
                <a:gd name="T38" fmla="*/ 54 w 435"/>
                <a:gd name="T39" fmla="*/ 131 h 604"/>
                <a:gd name="T40" fmla="*/ 5 w 435"/>
                <a:gd name="T41" fmla="*/ 239 h 604"/>
                <a:gd name="T42" fmla="*/ 0 w 435"/>
                <a:gd name="T43" fmla="*/ 299 h 604"/>
                <a:gd name="T44" fmla="*/ 27 w 435"/>
                <a:gd name="T45" fmla="*/ 419 h 604"/>
                <a:gd name="T46" fmla="*/ 92 w 435"/>
                <a:gd name="T47" fmla="*/ 516 h 604"/>
                <a:gd name="T48" fmla="*/ 184 w 435"/>
                <a:gd name="T49" fmla="*/ 582 h 604"/>
                <a:gd name="T50" fmla="*/ 304 w 435"/>
                <a:gd name="T51" fmla="*/ 603 h 604"/>
                <a:gd name="T52" fmla="*/ 336 w 435"/>
                <a:gd name="T53" fmla="*/ 603 h 604"/>
                <a:gd name="T54" fmla="*/ 401 w 435"/>
                <a:gd name="T55" fmla="*/ 587 h 604"/>
                <a:gd name="T56" fmla="*/ 434 w 435"/>
                <a:gd name="T57" fmla="*/ 305 h 604"/>
                <a:gd name="T58" fmla="*/ 428 w 435"/>
                <a:gd name="T59" fmla="*/ 332 h 604"/>
                <a:gd name="T60" fmla="*/ 407 w 435"/>
                <a:gd name="T61" fmla="*/ 375 h 604"/>
                <a:gd name="T62" fmla="*/ 374 w 435"/>
                <a:gd name="T63" fmla="*/ 408 h 604"/>
                <a:gd name="T64" fmla="*/ 331 w 435"/>
                <a:gd name="T65" fmla="*/ 43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604">
                  <a:moveTo>
                    <a:pt x="304" y="430"/>
                  </a:moveTo>
                  <a:lnTo>
                    <a:pt x="304" y="430"/>
                  </a:lnTo>
                  <a:lnTo>
                    <a:pt x="276" y="430"/>
                  </a:lnTo>
                  <a:lnTo>
                    <a:pt x="255" y="419"/>
                  </a:lnTo>
                  <a:lnTo>
                    <a:pt x="233" y="408"/>
                  </a:lnTo>
                  <a:lnTo>
                    <a:pt x="211" y="391"/>
                  </a:lnTo>
                  <a:lnTo>
                    <a:pt x="195" y="375"/>
                  </a:lnTo>
                  <a:lnTo>
                    <a:pt x="184" y="353"/>
                  </a:lnTo>
                  <a:lnTo>
                    <a:pt x="179" y="326"/>
                  </a:lnTo>
                  <a:lnTo>
                    <a:pt x="174" y="299"/>
                  </a:lnTo>
                  <a:lnTo>
                    <a:pt x="174" y="299"/>
                  </a:lnTo>
                  <a:lnTo>
                    <a:pt x="179" y="278"/>
                  </a:lnTo>
                  <a:lnTo>
                    <a:pt x="184" y="250"/>
                  </a:lnTo>
                  <a:lnTo>
                    <a:pt x="195" y="228"/>
                  </a:lnTo>
                  <a:lnTo>
                    <a:pt x="211" y="212"/>
                  </a:lnTo>
                  <a:lnTo>
                    <a:pt x="233" y="196"/>
                  </a:lnTo>
                  <a:lnTo>
                    <a:pt x="255" y="185"/>
                  </a:lnTo>
                  <a:lnTo>
                    <a:pt x="276" y="174"/>
                  </a:lnTo>
                  <a:lnTo>
                    <a:pt x="304" y="174"/>
                  </a:lnTo>
                  <a:lnTo>
                    <a:pt x="304" y="174"/>
                  </a:lnTo>
                  <a:lnTo>
                    <a:pt x="331" y="174"/>
                  </a:lnTo>
                  <a:lnTo>
                    <a:pt x="353" y="180"/>
                  </a:lnTo>
                  <a:lnTo>
                    <a:pt x="374" y="196"/>
                  </a:lnTo>
                  <a:lnTo>
                    <a:pt x="396" y="207"/>
                  </a:lnTo>
                  <a:lnTo>
                    <a:pt x="407" y="228"/>
                  </a:lnTo>
                  <a:lnTo>
                    <a:pt x="423" y="250"/>
                  </a:lnTo>
                  <a:lnTo>
                    <a:pt x="428" y="272"/>
                  </a:lnTo>
                  <a:lnTo>
                    <a:pt x="434" y="299"/>
                  </a:lnTo>
                  <a:lnTo>
                    <a:pt x="434" y="28"/>
                  </a:lnTo>
                  <a:lnTo>
                    <a:pt x="434" y="28"/>
                  </a:lnTo>
                  <a:lnTo>
                    <a:pt x="401" y="16"/>
                  </a:lnTo>
                  <a:lnTo>
                    <a:pt x="369" y="6"/>
                  </a:lnTo>
                  <a:lnTo>
                    <a:pt x="336" y="0"/>
                  </a:lnTo>
                  <a:lnTo>
                    <a:pt x="304" y="0"/>
                  </a:lnTo>
                  <a:lnTo>
                    <a:pt x="304" y="0"/>
                  </a:lnTo>
                  <a:lnTo>
                    <a:pt x="244" y="6"/>
                  </a:lnTo>
                  <a:lnTo>
                    <a:pt x="184" y="22"/>
                  </a:lnTo>
                  <a:lnTo>
                    <a:pt x="136" y="49"/>
                  </a:lnTo>
                  <a:lnTo>
                    <a:pt x="92" y="87"/>
                  </a:lnTo>
                  <a:lnTo>
                    <a:pt x="54" y="131"/>
                  </a:lnTo>
                  <a:lnTo>
                    <a:pt x="27" y="185"/>
                  </a:lnTo>
                  <a:lnTo>
                    <a:pt x="5" y="239"/>
                  </a:lnTo>
                  <a:lnTo>
                    <a:pt x="0" y="299"/>
                  </a:lnTo>
                  <a:lnTo>
                    <a:pt x="0" y="299"/>
                  </a:lnTo>
                  <a:lnTo>
                    <a:pt x="5" y="364"/>
                  </a:lnTo>
                  <a:lnTo>
                    <a:pt x="27" y="419"/>
                  </a:lnTo>
                  <a:lnTo>
                    <a:pt x="54" y="473"/>
                  </a:lnTo>
                  <a:lnTo>
                    <a:pt x="92" y="516"/>
                  </a:lnTo>
                  <a:lnTo>
                    <a:pt x="136" y="555"/>
                  </a:lnTo>
                  <a:lnTo>
                    <a:pt x="184" y="582"/>
                  </a:lnTo>
                  <a:lnTo>
                    <a:pt x="244" y="598"/>
                  </a:lnTo>
                  <a:lnTo>
                    <a:pt x="304" y="603"/>
                  </a:lnTo>
                  <a:lnTo>
                    <a:pt x="304" y="603"/>
                  </a:lnTo>
                  <a:lnTo>
                    <a:pt x="336" y="603"/>
                  </a:lnTo>
                  <a:lnTo>
                    <a:pt x="369" y="598"/>
                  </a:lnTo>
                  <a:lnTo>
                    <a:pt x="401" y="587"/>
                  </a:lnTo>
                  <a:lnTo>
                    <a:pt x="434" y="576"/>
                  </a:lnTo>
                  <a:lnTo>
                    <a:pt x="434" y="305"/>
                  </a:lnTo>
                  <a:lnTo>
                    <a:pt x="434" y="305"/>
                  </a:lnTo>
                  <a:lnTo>
                    <a:pt x="428" y="332"/>
                  </a:lnTo>
                  <a:lnTo>
                    <a:pt x="423" y="353"/>
                  </a:lnTo>
                  <a:lnTo>
                    <a:pt x="407" y="375"/>
                  </a:lnTo>
                  <a:lnTo>
                    <a:pt x="396" y="397"/>
                  </a:lnTo>
                  <a:lnTo>
                    <a:pt x="374" y="408"/>
                  </a:lnTo>
                  <a:lnTo>
                    <a:pt x="353" y="419"/>
                  </a:lnTo>
                  <a:lnTo>
                    <a:pt x="331" y="430"/>
                  </a:lnTo>
                  <a:lnTo>
                    <a:pt x="304" y="43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35" name="Freeform 179"/>
            <p:cNvSpPr>
              <a:spLocks noChangeArrowheads="1"/>
            </p:cNvSpPr>
            <p:nvPr/>
          </p:nvSpPr>
          <p:spPr bwMode="auto">
            <a:xfrm>
              <a:off x="8975725" y="5989638"/>
              <a:ext cx="61913" cy="195262"/>
            </a:xfrm>
            <a:custGeom>
              <a:avLst/>
              <a:gdLst>
                <a:gd name="T0" fmla="*/ 174 w 175"/>
                <a:gd name="T1" fmla="*/ 271 h 549"/>
                <a:gd name="T2" fmla="*/ 174 w 175"/>
                <a:gd name="T3" fmla="*/ 271 h 549"/>
                <a:gd name="T4" fmla="*/ 169 w 175"/>
                <a:gd name="T5" fmla="*/ 227 h 549"/>
                <a:gd name="T6" fmla="*/ 163 w 175"/>
                <a:gd name="T7" fmla="*/ 184 h 549"/>
                <a:gd name="T8" fmla="*/ 146 w 175"/>
                <a:gd name="T9" fmla="*/ 146 h 549"/>
                <a:gd name="T10" fmla="*/ 125 w 175"/>
                <a:gd name="T11" fmla="*/ 108 h 549"/>
                <a:gd name="T12" fmla="*/ 98 w 175"/>
                <a:gd name="T13" fmla="*/ 75 h 549"/>
                <a:gd name="T14" fmla="*/ 71 w 175"/>
                <a:gd name="T15" fmla="*/ 48 h 549"/>
                <a:gd name="T16" fmla="*/ 38 w 175"/>
                <a:gd name="T17" fmla="*/ 21 h 549"/>
                <a:gd name="T18" fmla="*/ 0 w 175"/>
                <a:gd name="T19" fmla="*/ 0 h 549"/>
                <a:gd name="T20" fmla="*/ 0 w 175"/>
                <a:gd name="T21" fmla="*/ 271 h 549"/>
                <a:gd name="T22" fmla="*/ 0 w 175"/>
                <a:gd name="T23" fmla="*/ 271 h 549"/>
                <a:gd name="T24" fmla="*/ 0 w 175"/>
                <a:gd name="T25" fmla="*/ 271 h 549"/>
                <a:gd name="T26" fmla="*/ 0 w 175"/>
                <a:gd name="T27" fmla="*/ 271 h 549"/>
                <a:gd name="T28" fmla="*/ 0 w 175"/>
                <a:gd name="T29" fmla="*/ 277 h 549"/>
                <a:gd name="T30" fmla="*/ 0 w 175"/>
                <a:gd name="T31" fmla="*/ 548 h 549"/>
                <a:gd name="T32" fmla="*/ 0 w 175"/>
                <a:gd name="T33" fmla="*/ 548 h 549"/>
                <a:gd name="T34" fmla="*/ 38 w 175"/>
                <a:gd name="T35" fmla="*/ 527 h 549"/>
                <a:gd name="T36" fmla="*/ 71 w 175"/>
                <a:gd name="T37" fmla="*/ 500 h 549"/>
                <a:gd name="T38" fmla="*/ 98 w 175"/>
                <a:gd name="T39" fmla="*/ 472 h 549"/>
                <a:gd name="T40" fmla="*/ 125 w 175"/>
                <a:gd name="T41" fmla="*/ 440 h 549"/>
                <a:gd name="T42" fmla="*/ 146 w 175"/>
                <a:gd name="T43" fmla="*/ 402 h 549"/>
                <a:gd name="T44" fmla="*/ 163 w 175"/>
                <a:gd name="T45" fmla="*/ 358 h 549"/>
                <a:gd name="T46" fmla="*/ 169 w 175"/>
                <a:gd name="T47" fmla="*/ 320 h 549"/>
                <a:gd name="T48" fmla="*/ 174 w 175"/>
                <a:gd name="T49" fmla="*/ 271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5" h="549">
                  <a:moveTo>
                    <a:pt x="174" y="271"/>
                  </a:moveTo>
                  <a:lnTo>
                    <a:pt x="174" y="271"/>
                  </a:lnTo>
                  <a:lnTo>
                    <a:pt x="169" y="227"/>
                  </a:lnTo>
                  <a:lnTo>
                    <a:pt x="163" y="184"/>
                  </a:lnTo>
                  <a:lnTo>
                    <a:pt x="146" y="146"/>
                  </a:lnTo>
                  <a:lnTo>
                    <a:pt x="125" y="108"/>
                  </a:lnTo>
                  <a:lnTo>
                    <a:pt x="98" y="75"/>
                  </a:lnTo>
                  <a:lnTo>
                    <a:pt x="71" y="48"/>
                  </a:lnTo>
                  <a:lnTo>
                    <a:pt x="38" y="21"/>
                  </a:lnTo>
                  <a:lnTo>
                    <a:pt x="0" y="0"/>
                  </a:lnTo>
                  <a:lnTo>
                    <a:pt x="0" y="271"/>
                  </a:lnTo>
                  <a:lnTo>
                    <a:pt x="0" y="271"/>
                  </a:lnTo>
                  <a:lnTo>
                    <a:pt x="0" y="271"/>
                  </a:lnTo>
                  <a:lnTo>
                    <a:pt x="0" y="271"/>
                  </a:lnTo>
                  <a:lnTo>
                    <a:pt x="0" y="277"/>
                  </a:lnTo>
                  <a:lnTo>
                    <a:pt x="0" y="548"/>
                  </a:lnTo>
                  <a:lnTo>
                    <a:pt x="0" y="548"/>
                  </a:lnTo>
                  <a:lnTo>
                    <a:pt x="38" y="527"/>
                  </a:lnTo>
                  <a:lnTo>
                    <a:pt x="71" y="500"/>
                  </a:lnTo>
                  <a:lnTo>
                    <a:pt x="98" y="472"/>
                  </a:lnTo>
                  <a:lnTo>
                    <a:pt x="125" y="440"/>
                  </a:lnTo>
                  <a:lnTo>
                    <a:pt x="146" y="402"/>
                  </a:lnTo>
                  <a:lnTo>
                    <a:pt x="163" y="358"/>
                  </a:lnTo>
                  <a:lnTo>
                    <a:pt x="169" y="320"/>
                  </a:lnTo>
                  <a:lnTo>
                    <a:pt x="174" y="271"/>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36" name="Freeform 180"/>
            <p:cNvSpPr>
              <a:spLocks noChangeArrowheads="1"/>
            </p:cNvSpPr>
            <p:nvPr/>
          </p:nvSpPr>
          <p:spPr bwMode="auto">
            <a:xfrm>
              <a:off x="8196263" y="6161088"/>
              <a:ext cx="61913" cy="703262"/>
            </a:xfrm>
            <a:custGeom>
              <a:avLst/>
              <a:gdLst>
                <a:gd name="T0" fmla="*/ 0 w 175"/>
                <a:gd name="T1" fmla="*/ 305 h 1957"/>
                <a:gd name="T2" fmla="*/ 0 w 175"/>
                <a:gd name="T3" fmla="*/ 305 h 1957"/>
                <a:gd name="T4" fmla="*/ 5 w 175"/>
                <a:gd name="T5" fmla="*/ 261 h 1957"/>
                <a:gd name="T6" fmla="*/ 16 w 175"/>
                <a:gd name="T7" fmla="*/ 218 h 1957"/>
                <a:gd name="T8" fmla="*/ 32 w 175"/>
                <a:gd name="T9" fmla="*/ 180 h 1957"/>
                <a:gd name="T10" fmla="*/ 49 w 175"/>
                <a:gd name="T11" fmla="*/ 142 h 1957"/>
                <a:gd name="T12" fmla="*/ 76 w 175"/>
                <a:gd name="T13" fmla="*/ 109 h 1957"/>
                <a:gd name="T14" fmla="*/ 103 w 175"/>
                <a:gd name="T15" fmla="*/ 77 h 1957"/>
                <a:gd name="T16" fmla="*/ 141 w 175"/>
                <a:gd name="T17" fmla="*/ 50 h 1957"/>
                <a:gd name="T18" fmla="*/ 174 w 175"/>
                <a:gd name="T19" fmla="*/ 33 h 1957"/>
                <a:gd name="T20" fmla="*/ 174 w 175"/>
                <a:gd name="T21" fmla="*/ 0 h 1957"/>
                <a:gd name="T22" fmla="*/ 0 w 175"/>
                <a:gd name="T23" fmla="*/ 0 h 1957"/>
                <a:gd name="T24" fmla="*/ 0 w 175"/>
                <a:gd name="T25" fmla="*/ 1956 h 1957"/>
                <a:gd name="T26" fmla="*/ 174 w 175"/>
                <a:gd name="T27" fmla="*/ 1956 h 1957"/>
                <a:gd name="T28" fmla="*/ 174 w 175"/>
                <a:gd name="T29" fmla="*/ 576 h 1957"/>
                <a:gd name="T30" fmla="*/ 174 w 175"/>
                <a:gd name="T31" fmla="*/ 576 h 1957"/>
                <a:gd name="T32" fmla="*/ 141 w 175"/>
                <a:gd name="T33" fmla="*/ 555 h 1957"/>
                <a:gd name="T34" fmla="*/ 103 w 175"/>
                <a:gd name="T35" fmla="*/ 533 h 1957"/>
                <a:gd name="T36" fmla="*/ 76 w 175"/>
                <a:gd name="T37" fmla="*/ 500 h 1957"/>
                <a:gd name="T38" fmla="*/ 49 w 175"/>
                <a:gd name="T39" fmla="*/ 468 h 1957"/>
                <a:gd name="T40" fmla="*/ 32 w 175"/>
                <a:gd name="T41" fmla="*/ 430 h 1957"/>
                <a:gd name="T42" fmla="*/ 16 w 175"/>
                <a:gd name="T43" fmla="*/ 392 h 1957"/>
                <a:gd name="T44" fmla="*/ 5 w 175"/>
                <a:gd name="T45" fmla="*/ 348 h 1957"/>
                <a:gd name="T46" fmla="*/ 0 w 175"/>
                <a:gd name="T47" fmla="*/ 305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 h="1957">
                  <a:moveTo>
                    <a:pt x="0" y="305"/>
                  </a:moveTo>
                  <a:lnTo>
                    <a:pt x="0" y="305"/>
                  </a:lnTo>
                  <a:lnTo>
                    <a:pt x="5" y="261"/>
                  </a:lnTo>
                  <a:lnTo>
                    <a:pt x="16" y="218"/>
                  </a:lnTo>
                  <a:lnTo>
                    <a:pt x="32" y="180"/>
                  </a:lnTo>
                  <a:lnTo>
                    <a:pt x="49" y="142"/>
                  </a:lnTo>
                  <a:lnTo>
                    <a:pt x="76" y="109"/>
                  </a:lnTo>
                  <a:lnTo>
                    <a:pt x="103" y="77"/>
                  </a:lnTo>
                  <a:lnTo>
                    <a:pt x="141" y="50"/>
                  </a:lnTo>
                  <a:lnTo>
                    <a:pt x="174" y="33"/>
                  </a:lnTo>
                  <a:lnTo>
                    <a:pt x="174" y="0"/>
                  </a:lnTo>
                  <a:lnTo>
                    <a:pt x="0" y="0"/>
                  </a:lnTo>
                  <a:lnTo>
                    <a:pt x="0" y="1956"/>
                  </a:lnTo>
                  <a:lnTo>
                    <a:pt x="174" y="1956"/>
                  </a:lnTo>
                  <a:lnTo>
                    <a:pt x="174" y="576"/>
                  </a:lnTo>
                  <a:lnTo>
                    <a:pt x="174" y="576"/>
                  </a:lnTo>
                  <a:lnTo>
                    <a:pt x="141" y="555"/>
                  </a:lnTo>
                  <a:lnTo>
                    <a:pt x="103" y="533"/>
                  </a:lnTo>
                  <a:lnTo>
                    <a:pt x="76" y="500"/>
                  </a:lnTo>
                  <a:lnTo>
                    <a:pt x="49" y="468"/>
                  </a:lnTo>
                  <a:lnTo>
                    <a:pt x="32" y="430"/>
                  </a:lnTo>
                  <a:lnTo>
                    <a:pt x="16" y="392"/>
                  </a:lnTo>
                  <a:lnTo>
                    <a:pt x="5" y="348"/>
                  </a:lnTo>
                  <a:lnTo>
                    <a:pt x="0" y="305"/>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37" name="Freeform 181"/>
            <p:cNvSpPr>
              <a:spLocks noChangeArrowheads="1"/>
            </p:cNvSpPr>
            <p:nvPr/>
          </p:nvSpPr>
          <p:spPr bwMode="auto">
            <a:xfrm>
              <a:off x="8351838" y="627062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38" name="Freeform 182"/>
            <p:cNvSpPr>
              <a:spLocks noChangeArrowheads="1"/>
            </p:cNvSpPr>
            <p:nvPr/>
          </p:nvSpPr>
          <p:spPr bwMode="auto">
            <a:xfrm>
              <a:off x="8351838" y="6270625"/>
              <a:ext cx="61913" cy="593725"/>
            </a:xfrm>
            <a:custGeom>
              <a:avLst/>
              <a:gdLst>
                <a:gd name="T0" fmla="*/ 0 w 175"/>
                <a:gd name="T1" fmla="*/ 271 h 1652"/>
                <a:gd name="T2" fmla="*/ 0 w 175"/>
                <a:gd name="T3" fmla="*/ 1651 h 1652"/>
                <a:gd name="T4" fmla="*/ 174 w 175"/>
                <a:gd name="T5" fmla="*/ 1651 h 1652"/>
                <a:gd name="T6" fmla="*/ 174 w 175"/>
                <a:gd name="T7" fmla="*/ 0 h 1652"/>
                <a:gd name="T8" fmla="*/ 174 w 175"/>
                <a:gd name="T9" fmla="*/ 0 h 1652"/>
                <a:gd name="T10" fmla="*/ 169 w 175"/>
                <a:gd name="T11" fmla="*/ 43 h 1652"/>
                <a:gd name="T12" fmla="*/ 163 w 175"/>
                <a:gd name="T13" fmla="*/ 87 h 1652"/>
                <a:gd name="T14" fmla="*/ 147 w 175"/>
                <a:gd name="T15" fmla="*/ 125 h 1652"/>
                <a:gd name="T16" fmla="*/ 125 w 175"/>
                <a:gd name="T17" fmla="*/ 163 h 1652"/>
                <a:gd name="T18" fmla="*/ 104 w 175"/>
                <a:gd name="T19" fmla="*/ 195 h 1652"/>
                <a:gd name="T20" fmla="*/ 71 w 175"/>
                <a:gd name="T21" fmla="*/ 228 h 1652"/>
                <a:gd name="T22" fmla="*/ 38 w 175"/>
                <a:gd name="T23" fmla="*/ 255 h 1652"/>
                <a:gd name="T24" fmla="*/ 0 w 175"/>
                <a:gd name="T25" fmla="*/ 271 h 1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652">
                  <a:moveTo>
                    <a:pt x="0" y="271"/>
                  </a:moveTo>
                  <a:lnTo>
                    <a:pt x="0" y="1651"/>
                  </a:lnTo>
                  <a:lnTo>
                    <a:pt x="174" y="1651"/>
                  </a:lnTo>
                  <a:lnTo>
                    <a:pt x="174" y="0"/>
                  </a:lnTo>
                  <a:lnTo>
                    <a:pt x="174" y="0"/>
                  </a:lnTo>
                  <a:lnTo>
                    <a:pt x="169" y="43"/>
                  </a:lnTo>
                  <a:lnTo>
                    <a:pt x="163" y="87"/>
                  </a:lnTo>
                  <a:lnTo>
                    <a:pt x="147" y="125"/>
                  </a:lnTo>
                  <a:lnTo>
                    <a:pt x="125" y="163"/>
                  </a:lnTo>
                  <a:lnTo>
                    <a:pt x="104" y="195"/>
                  </a:lnTo>
                  <a:lnTo>
                    <a:pt x="71" y="228"/>
                  </a:lnTo>
                  <a:lnTo>
                    <a:pt x="38" y="255"/>
                  </a:lnTo>
                  <a:lnTo>
                    <a:pt x="0" y="271"/>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39" name="Freeform 183"/>
            <p:cNvSpPr>
              <a:spLocks noChangeArrowheads="1"/>
            </p:cNvSpPr>
            <p:nvPr/>
          </p:nvSpPr>
          <p:spPr bwMode="auto">
            <a:xfrm>
              <a:off x="8258175" y="6161088"/>
              <a:ext cx="92075" cy="217487"/>
            </a:xfrm>
            <a:custGeom>
              <a:avLst/>
              <a:gdLst>
                <a:gd name="T0" fmla="*/ 130 w 261"/>
                <a:gd name="T1" fmla="*/ 435 h 610"/>
                <a:gd name="T2" fmla="*/ 130 w 261"/>
                <a:gd name="T3" fmla="*/ 435 h 610"/>
                <a:gd name="T4" fmla="*/ 103 w 261"/>
                <a:gd name="T5" fmla="*/ 430 h 610"/>
                <a:gd name="T6" fmla="*/ 81 w 261"/>
                <a:gd name="T7" fmla="*/ 424 h 610"/>
                <a:gd name="T8" fmla="*/ 60 w 261"/>
                <a:gd name="T9" fmla="*/ 413 h 610"/>
                <a:gd name="T10" fmla="*/ 37 w 261"/>
                <a:gd name="T11" fmla="*/ 397 h 610"/>
                <a:gd name="T12" fmla="*/ 27 w 261"/>
                <a:gd name="T13" fmla="*/ 375 h 610"/>
                <a:gd name="T14" fmla="*/ 10 w 261"/>
                <a:gd name="T15" fmla="*/ 354 h 610"/>
                <a:gd name="T16" fmla="*/ 5 w 261"/>
                <a:gd name="T17" fmla="*/ 332 h 610"/>
                <a:gd name="T18" fmla="*/ 0 w 261"/>
                <a:gd name="T19" fmla="*/ 305 h 610"/>
                <a:gd name="T20" fmla="*/ 0 w 261"/>
                <a:gd name="T21" fmla="*/ 305 h 610"/>
                <a:gd name="T22" fmla="*/ 5 w 261"/>
                <a:gd name="T23" fmla="*/ 277 h 610"/>
                <a:gd name="T24" fmla="*/ 10 w 261"/>
                <a:gd name="T25" fmla="*/ 256 h 610"/>
                <a:gd name="T26" fmla="*/ 27 w 261"/>
                <a:gd name="T27" fmla="*/ 234 h 610"/>
                <a:gd name="T28" fmla="*/ 37 w 261"/>
                <a:gd name="T29" fmla="*/ 212 h 610"/>
                <a:gd name="T30" fmla="*/ 60 w 261"/>
                <a:gd name="T31" fmla="*/ 196 h 610"/>
                <a:gd name="T32" fmla="*/ 81 w 261"/>
                <a:gd name="T33" fmla="*/ 185 h 610"/>
                <a:gd name="T34" fmla="*/ 103 w 261"/>
                <a:gd name="T35" fmla="*/ 180 h 610"/>
                <a:gd name="T36" fmla="*/ 130 w 261"/>
                <a:gd name="T37" fmla="*/ 175 h 610"/>
                <a:gd name="T38" fmla="*/ 130 w 261"/>
                <a:gd name="T39" fmla="*/ 175 h 610"/>
                <a:gd name="T40" fmla="*/ 157 w 261"/>
                <a:gd name="T41" fmla="*/ 180 h 610"/>
                <a:gd name="T42" fmla="*/ 185 w 261"/>
                <a:gd name="T43" fmla="*/ 185 h 610"/>
                <a:gd name="T44" fmla="*/ 206 w 261"/>
                <a:gd name="T45" fmla="*/ 196 h 610"/>
                <a:gd name="T46" fmla="*/ 222 w 261"/>
                <a:gd name="T47" fmla="*/ 212 h 610"/>
                <a:gd name="T48" fmla="*/ 239 w 261"/>
                <a:gd name="T49" fmla="*/ 234 h 610"/>
                <a:gd name="T50" fmla="*/ 249 w 261"/>
                <a:gd name="T51" fmla="*/ 256 h 610"/>
                <a:gd name="T52" fmla="*/ 260 w 261"/>
                <a:gd name="T53" fmla="*/ 277 h 610"/>
                <a:gd name="T54" fmla="*/ 260 w 261"/>
                <a:gd name="T55" fmla="*/ 305 h 610"/>
                <a:gd name="T56" fmla="*/ 260 w 261"/>
                <a:gd name="T57" fmla="*/ 33 h 610"/>
                <a:gd name="T58" fmla="*/ 260 w 261"/>
                <a:gd name="T59" fmla="*/ 33 h 610"/>
                <a:gd name="T60" fmla="*/ 233 w 261"/>
                <a:gd name="T61" fmla="*/ 17 h 610"/>
                <a:gd name="T62" fmla="*/ 201 w 261"/>
                <a:gd name="T63" fmla="*/ 11 h 610"/>
                <a:gd name="T64" fmla="*/ 168 w 261"/>
                <a:gd name="T65" fmla="*/ 0 h 610"/>
                <a:gd name="T66" fmla="*/ 130 w 261"/>
                <a:gd name="T67" fmla="*/ 0 h 610"/>
                <a:gd name="T68" fmla="*/ 130 w 261"/>
                <a:gd name="T69" fmla="*/ 0 h 610"/>
                <a:gd name="T70" fmla="*/ 97 w 261"/>
                <a:gd name="T71" fmla="*/ 0 h 610"/>
                <a:gd name="T72" fmla="*/ 65 w 261"/>
                <a:gd name="T73" fmla="*/ 11 h 610"/>
                <a:gd name="T74" fmla="*/ 33 w 261"/>
                <a:gd name="T75" fmla="*/ 17 h 610"/>
                <a:gd name="T76" fmla="*/ 0 w 261"/>
                <a:gd name="T77" fmla="*/ 33 h 610"/>
                <a:gd name="T78" fmla="*/ 0 w 261"/>
                <a:gd name="T79" fmla="*/ 576 h 610"/>
                <a:gd name="T80" fmla="*/ 0 w 261"/>
                <a:gd name="T81" fmla="*/ 576 h 610"/>
                <a:gd name="T82" fmla="*/ 33 w 261"/>
                <a:gd name="T83" fmla="*/ 593 h 610"/>
                <a:gd name="T84" fmla="*/ 65 w 261"/>
                <a:gd name="T85" fmla="*/ 598 h 610"/>
                <a:gd name="T86" fmla="*/ 97 w 261"/>
                <a:gd name="T87" fmla="*/ 604 h 610"/>
                <a:gd name="T88" fmla="*/ 130 w 261"/>
                <a:gd name="T89" fmla="*/ 609 h 610"/>
                <a:gd name="T90" fmla="*/ 130 w 261"/>
                <a:gd name="T91" fmla="*/ 609 h 610"/>
                <a:gd name="T92" fmla="*/ 168 w 261"/>
                <a:gd name="T93" fmla="*/ 604 h 610"/>
                <a:gd name="T94" fmla="*/ 201 w 261"/>
                <a:gd name="T95" fmla="*/ 598 h 610"/>
                <a:gd name="T96" fmla="*/ 233 w 261"/>
                <a:gd name="T97" fmla="*/ 593 h 610"/>
                <a:gd name="T98" fmla="*/ 260 w 261"/>
                <a:gd name="T99" fmla="*/ 576 h 610"/>
                <a:gd name="T100" fmla="*/ 260 w 261"/>
                <a:gd name="T101" fmla="*/ 305 h 610"/>
                <a:gd name="T102" fmla="*/ 260 w 261"/>
                <a:gd name="T103" fmla="*/ 305 h 610"/>
                <a:gd name="T104" fmla="*/ 260 w 261"/>
                <a:gd name="T105" fmla="*/ 332 h 610"/>
                <a:gd name="T106" fmla="*/ 249 w 261"/>
                <a:gd name="T107" fmla="*/ 354 h 610"/>
                <a:gd name="T108" fmla="*/ 239 w 261"/>
                <a:gd name="T109" fmla="*/ 375 h 610"/>
                <a:gd name="T110" fmla="*/ 222 w 261"/>
                <a:gd name="T111" fmla="*/ 397 h 610"/>
                <a:gd name="T112" fmla="*/ 206 w 261"/>
                <a:gd name="T113" fmla="*/ 413 h 610"/>
                <a:gd name="T114" fmla="*/ 185 w 261"/>
                <a:gd name="T115" fmla="*/ 424 h 610"/>
                <a:gd name="T116" fmla="*/ 157 w 261"/>
                <a:gd name="T117" fmla="*/ 430 h 610"/>
                <a:gd name="T118" fmla="*/ 130 w 261"/>
                <a:gd name="T119" fmla="*/ 43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1" h="610">
                  <a:moveTo>
                    <a:pt x="130" y="435"/>
                  </a:moveTo>
                  <a:lnTo>
                    <a:pt x="130" y="435"/>
                  </a:lnTo>
                  <a:lnTo>
                    <a:pt x="103" y="430"/>
                  </a:lnTo>
                  <a:lnTo>
                    <a:pt x="81" y="424"/>
                  </a:lnTo>
                  <a:lnTo>
                    <a:pt x="60" y="413"/>
                  </a:lnTo>
                  <a:lnTo>
                    <a:pt x="37" y="397"/>
                  </a:lnTo>
                  <a:lnTo>
                    <a:pt x="27" y="375"/>
                  </a:lnTo>
                  <a:lnTo>
                    <a:pt x="10" y="354"/>
                  </a:lnTo>
                  <a:lnTo>
                    <a:pt x="5" y="332"/>
                  </a:lnTo>
                  <a:lnTo>
                    <a:pt x="0" y="305"/>
                  </a:lnTo>
                  <a:lnTo>
                    <a:pt x="0" y="305"/>
                  </a:lnTo>
                  <a:lnTo>
                    <a:pt x="5" y="277"/>
                  </a:lnTo>
                  <a:lnTo>
                    <a:pt x="10" y="256"/>
                  </a:lnTo>
                  <a:lnTo>
                    <a:pt x="27" y="234"/>
                  </a:lnTo>
                  <a:lnTo>
                    <a:pt x="37" y="212"/>
                  </a:lnTo>
                  <a:lnTo>
                    <a:pt x="60" y="196"/>
                  </a:lnTo>
                  <a:lnTo>
                    <a:pt x="81" y="185"/>
                  </a:lnTo>
                  <a:lnTo>
                    <a:pt x="103" y="180"/>
                  </a:lnTo>
                  <a:lnTo>
                    <a:pt x="130" y="175"/>
                  </a:lnTo>
                  <a:lnTo>
                    <a:pt x="130" y="175"/>
                  </a:lnTo>
                  <a:lnTo>
                    <a:pt x="157" y="180"/>
                  </a:lnTo>
                  <a:lnTo>
                    <a:pt x="185" y="185"/>
                  </a:lnTo>
                  <a:lnTo>
                    <a:pt x="206" y="196"/>
                  </a:lnTo>
                  <a:lnTo>
                    <a:pt x="222" y="212"/>
                  </a:lnTo>
                  <a:lnTo>
                    <a:pt x="239" y="234"/>
                  </a:lnTo>
                  <a:lnTo>
                    <a:pt x="249" y="256"/>
                  </a:lnTo>
                  <a:lnTo>
                    <a:pt x="260" y="277"/>
                  </a:lnTo>
                  <a:lnTo>
                    <a:pt x="260" y="305"/>
                  </a:lnTo>
                  <a:lnTo>
                    <a:pt x="260" y="33"/>
                  </a:lnTo>
                  <a:lnTo>
                    <a:pt x="260" y="33"/>
                  </a:lnTo>
                  <a:lnTo>
                    <a:pt x="233" y="17"/>
                  </a:lnTo>
                  <a:lnTo>
                    <a:pt x="201" y="11"/>
                  </a:lnTo>
                  <a:lnTo>
                    <a:pt x="168" y="0"/>
                  </a:lnTo>
                  <a:lnTo>
                    <a:pt x="130" y="0"/>
                  </a:lnTo>
                  <a:lnTo>
                    <a:pt x="130" y="0"/>
                  </a:lnTo>
                  <a:lnTo>
                    <a:pt x="97" y="0"/>
                  </a:lnTo>
                  <a:lnTo>
                    <a:pt x="65" y="11"/>
                  </a:lnTo>
                  <a:lnTo>
                    <a:pt x="33" y="17"/>
                  </a:lnTo>
                  <a:lnTo>
                    <a:pt x="0" y="33"/>
                  </a:lnTo>
                  <a:lnTo>
                    <a:pt x="0" y="576"/>
                  </a:lnTo>
                  <a:lnTo>
                    <a:pt x="0" y="576"/>
                  </a:lnTo>
                  <a:lnTo>
                    <a:pt x="33" y="593"/>
                  </a:lnTo>
                  <a:lnTo>
                    <a:pt x="65" y="598"/>
                  </a:lnTo>
                  <a:lnTo>
                    <a:pt x="97" y="604"/>
                  </a:lnTo>
                  <a:lnTo>
                    <a:pt x="130" y="609"/>
                  </a:lnTo>
                  <a:lnTo>
                    <a:pt x="130" y="609"/>
                  </a:lnTo>
                  <a:lnTo>
                    <a:pt x="168" y="604"/>
                  </a:lnTo>
                  <a:lnTo>
                    <a:pt x="201" y="598"/>
                  </a:lnTo>
                  <a:lnTo>
                    <a:pt x="233" y="593"/>
                  </a:lnTo>
                  <a:lnTo>
                    <a:pt x="260" y="576"/>
                  </a:lnTo>
                  <a:lnTo>
                    <a:pt x="260" y="305"/>
                  </a:lnTo>
                  <a:lnTo>
                    <a:pt x="260" y="305"/>
                  </a:lnTo>
                  <a:lnTo>
                    <a:pt x="260" y="332"/>
                  </a:lnTo>
                  <a:lnTo>
                    <a:pt x="249" y="354"/>
                  </a:lnTo>
                  <a:lnTo>
                    <a:pt x="239" y="375"/>
                  </a:lnTo>
                  <a:lnTo>
                    <a:pt x="222" y="397"/>
                  </a:lnTo>
                  <a:lnTo>
                    <a:pt x="206" y="413"/>
                  </a:lnTo>
                  <a:lnTo>
                    <a:pt x="185" y="424"/>
                  </a:lnTo>
                  <a:lnTo>
                    <a:pt x="157" y="430"/>
                  </a:lnTo>
                  <a:lnTo>
                    <a:pt x="130" y="435"/>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40" name="Freeform 184"/>
            <p:cNvSpPr>
              <a:spLocks noChangeArrowheads="1"/>
            </p:cNvSpPr>
            <p:nvPr/>
          </p:nvSpPr>
          <p:spPr bwMode="auto">
            <a:xfrm>
              <a:off x="8413750" y="627062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41" name="Freeform 185"/>
            <p:cNvSpPr>
              <a:spLocks noChangeArrowheads="1"/>
            </p:cNvSpPr>
            <p:nvPr/>
          </p:nvSpPr>
          <p:spPr bwMode="auto">
            <a:xfrm>
              <a:off x="8196263" y="6172200"/>
              <a:ext cx="61913" cy="193675"/>
            </a:xfrm>
            <a:custGeom>
              <a:avLst/>
              <a:gdLst>
                <a:gd name="T0" fmla="*/ 0 w 175"/>
                <a:gd name="T1" fmla="*/ 272 h 544"/>
                <a:gd name="T2" fmla="*/ 0 w 175"/>
                <a:gd name="T3" fmla="*/ 272 h 544"/>
                <a:gd name="T4" fmla="*/ 5 w 175"/>
                <a:gd name="T5" fmla="*/ 315 h 544"/>
                <a:gd name="T6" fmla="*/ 16 w 175"/>
                <a:gd name="T7" fmla="*/ 359 h 544"/>
                <a:gd name="T8" fmla="*/ 32 w 175"/>
                <a:gd name="T9" fmla="*/ 397 h 544"/>
                <a:gd name="T10" fmla="*/ 49 w 175"/>
                <a:gd name="T11" fmla="*/ 435 h 544"/>
                <a:gd name="T12" fmla="*/ 76 w 175"/>
                <a:gd name="T13" fmla="*/ 467 h 544"/>
                <a:gd name="T14" fmla="*/ 103 w 175"/>
                <a:gd name="T15" fmla="*/ 500 h 544"/>
                <a:gd name="T16" fmla="*/ 141 w 175"/>
                <a:gd name="T17" fmla="*/ 522 h 544"/>
                <a:gd name="T18" fmla="*/ 174 w 175"/>
                <a:gd name="T19" fmla="*/ 543 h 544"/>
                <a:gd name="T20" fmla="*/ 174 w 175"/>
                <a:gd name="T21" fmla="*/ 0 h 544"/>
                <a:gd name="T22" fmla="*/ 174 w 175"/>
                <a:gd name="T23" fmla="*/ 0 h 544"/>
                <a:gd name="T24" fmla="*/ 141 w 175"/>
                <a:gd name="T25" fmla="*/ 17 h 544"/>
                <a:gd name="T26" fmla="*/ 103 w 175"/>
                <a:gd name="T27" fmla="*/ 44 h 544"/>
                <a:gd name="T28" fmla="*/ 76 w 175"/>
                <a:gd name="T29" fmla="*/ 76 h 544"/>
                <a:gd name="T30" fmla="*/ 49 w 175"/>
                <a:gd name="T31" fmla="*/ 109 h 544"/>
                <a:gd name="T32" fmla="*/ 32 w 175"/>
                <a:gd name="T33" fmla="*/ 147 h 544"/>
                <a:gd name="T34" fmla="*/ 16 w 175"/>
                <a:gd name="T35" fmla="*/ 185 h 544"/>
                <a:gd name="T36" fmla="*/ 5 w 175"/>
                <a:gd name="T37" fmla="*/ 228 h 544"/>
                <a:gd name="T38" fmla="*/ 0 w 175"/>
                <a:gd name="T39" fmla="*/ 27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544">
                  <a:moveTo>
                    <a:pt x="0" y="272"/>
                  </a:moveTo>
                  <a:lnTo>
                    <a:pt x="0" y="272"/>
                  </a:lnTo>
                  <a:lnTo>
                    <a:pt x="5" y="315"/>
                  </a:lnTo>
                  <a:lnTo>
                    <a:pt x="16" y="359"/>
                  </a:lnTo>
                  <a:lnTo>
                    <a:pt x="32" y="397"/>
                  </a:lnTo>
                  <a:lnTo>
                    <a:pt x="49" y="435"/>
                  </a:lnTo>
                  <a:lnTo>
                    <a:pt x="76" y="467"/>
                  </a:lnTo>
                  <a:lnTo>
                    <a:pt x="103" y="500"/>
                  </a:lnTo>
                  <a:lnTo>
                    <a:pt x="141" y="522"/>
                  </a:lnTo>
                  <a:lnTo>
                    <a:pt x="174" y="543"/>
                  </a:lnTo>
                  <a:lnTo>
                    <a:pt x="174" y="0"/>
                  </a:lnTo>
                  <a:lnTo>
                    <a:pt x="174" y="0"/>
                  </a:lnTo>
                  <a:lnTo>
                    <a:pt x="141" y="17"/>
                  </a:lnTo>
                  <a:lnTo>
                    <a:pt x="103" y="44"/>
                  </a:lnTo>
                  <a:lnTo>
                    <a:pt x="76" y="76"/>
                  </a:lnTo>
                  <a:lnTo>
                    <a:pt x="49" y="109"/>
                  </a:lnTo>
                  <a:lnTo>
                    <a:pt x="32" y="147"/>
                  </a:lnTo>
                  <a:lnTo>
                    <a:pt x="16" y="185"/>
                  </a:lnTo>
                  <a:lnTo>
                    <a:pt x="5" y="228"/>
                  </a:lnTo>
                  <a:lnTo>
                    <a:pt x="0" y="27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42" name="Freeform 186"/>
            <p:cNvSpPr>
              <a:spLocks noChangeArrowheads="1"/>
            </p:cNvSpPr>
            <p:nvPr/>
          </p:nvSpPr>
          <p:spPr bwMode="auto">
            <a:xfrm>
              <a:off x="8351838" y="6172200"/>
              <a:ext cx="61913" cy="193675"/>
            </a:xfrm>
            <a:custGeom>
              <a:avLst/>
              <a:gdLst>
                <a:gd name="T0" fmla="*/ 174 w 175"/>
                <a:gd name="T1" fmla="*/ 272 h 544"/>
                <a:gd name="T2" fmla="*/ 174 w 175"/>
                <a:gd name="T3" fmla="*/ 272 h 544"/>
                <a:gd name="T4" fmla="*/ 174 w 175"/>
                <a:gd name="T5" fmla="*/ 272 h 544"/>
                <a:gd name="T6" fmla="*/ 169 w 175"/>
                <a:gd name="T7" fmla="*/ 228 h 544"/>
                <a:gd name="T8" fmla="*/ 163 w 175"/>
                <a:gd name="T9" fmla="*/ 185 h 544"/>
                <a:gd name="T10" fmla="*/ 147 w 175"/>
                <a:gd name="T11" fmla="*/ 142 h 544"/>
                <a:gd name="T12" fmla="*/ 125 w 175"/>
                <a:gd name="T13" fmla="*/ 109 h 544"/>
                <a:gd name="T14" fmla="*/ 104 w 175"/>
                <a:gd name="T15" fmla="*/ 71 h 544"/>
                <a:gd name="T16" fmla="*/ 71 w 175"/>
                <a:gd name="T17" fmla="*/ 44 h 544"/>
                <a:gd name="T18" fmla="*/ 38 w 175"/>
                <a:gd name="T19" fmla="*/ 17 h 544"/>
                <a:gd name="T20" fmla="*/ 0 w 175"/>
                <a:gd name="T21" fmla="*/ 0 h 544"/>
                <a:gd name="T22" fmla="*/ 0 w 175"/>
                <a:gd name="T23" fmla="*/ 272 h 544"/>
                <a:gd name="T24" fmla="*/ 0 w 175"/>
                <a:gd name="T25" fmla="*/ 272 h 544"/>
                <a:gd name="T26" fmla="*/ 0 w 175"/>
                <a:gd name="T27" fmla="*/ 272 h 544"/>
                <a:gd name="T28" fmla="*/ 0 w 175"/>
                <a:gd name="T29" fmla="*/ 272 h 544"/>
                <a:gd name="T30" fmla="*/ 0 w 175"/>
                <a:gd name="T31" fmla="*/ 272 h 544"/>
                <a:gd name="T32" fmla="*/ 0 w 175"/>
                <a:gd name="T33" fmla="*/ 543 h 544"/>
                <a:gd name="T34" fmla="*/ 0 w 175"/>
                <a:gd name="T35" fmla="*/ 543 h 544"/>
                <a:gd name="T36" fmla="*/ 38 w 175"/>
                <a:gd name="T37" fmla="*/ 527 h 544"/>
                <a:gd name="T38" fmla="*/ 71 w 175"/>
                <a:gd name="T39" fmla="*/ 500 h 544"/>
                <a:gd name="T40" fmla="*/ 104 w 175"/>
                <a:gd name="T41" fmla="*/ 467 h 544"/>
                <a:gd name="T42" fmla="*/ 125 w 175"/>
                <a:gd name="T43" fmla="*/ 435 h 544"/>
                <a:gd name="T44" fmla="*/ 147 w 175"/>
                <a:gd name="T45" fmla="*/ 397 h 544"/>
                <a:gd name="T46" fmla="*/ 163 w 175"/>
                <a:gd name="T47" fmla="*/ 359 h 544"/>
                <a:gd name="T48" fmla="*/ 169 w 175"/>
                <a:gd name="T49" fmla="*/ 315 h 544"/>
                <a:gd name="T50" fmla="*/ 174 w 175"/>
                <a:gd name="T51" fmla="*/ 27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5" h="544">
                  <a:moveTo>
                    <a:pt x="174" y="272"/>
                  </a:moveTo>
                  <a:lnTo>
                    <a:pt x="174" y="272"/>
                  </a:lnTo>
                  <a:lnTo>
                    <a:pt x="174" y="272"/>
                  </a:lnTo>
                  <a:lnTo>
                    <a:pt x="169" y="228"/>
                  </a:lnTo>
                  <a:lnTo>
                    <a:pt x="163" y="185"/>
                  </a:lnTo>
                  <a:lnTo>
                    <a:pt x="147" y="142"/>
                  </a:lnTo>
                  <a:lnTo>
                    <a:pt x="125" y="109"/>
                  </a:lnTo>
                  <a:lnTo>
                    <a:pt x="104" y="71"/>
                  </a:lnTo>
                  <a:lnTo>
                    <a:pt x="71" y="44"/>
                  </a:lnTo>
                  <a:lnTo>
                    <a:pt x="38" y="17"/>
                  </a:lnTo>
                  <a:lnTo>
                    <a:pt x="0" y="0"/>
                  </a:lnTo>
                  <a:lnTo>
                    <a:pt x="0" y="272"/>
                  </a:lnTo>
                  <a:lnTo>
                    <a:pt x="0" y="272"/>
                  </a:lnTo>
                  <a:lnTo>
                    <a:pt x="0" y="272"/>
                  </a:lnTo>
                  <a:lnTo>
                    <a:pt x="0" y="272"/>
                  </a:lnTo>
                  <a:lnTo>
                    <a:pt x="0" y="272"/>
                  </a:lnTo>
                  <a:lnTo>
                    <a:pt x="0" y="543"/>
                  </a:lnTo>
                  <a:lnTo>
                    <a:pt x="0" y="543"/>
                  </a:lnTo>
                  <a:lnTo>
                    <a:pt x="38" y="527"/>
                  </a:lnTo>
                  <a:lnTo>
                    <a:pt x="71" y="500"/>
                  </a:lnTo>
                  <a:lnTo>
                    <a:pt x="104" y="467"/>
                  </a:lnTo>
                  <a:lnTo>
                    <a:pt x="125" y="435"/>
                  </a:lnTo>
                  <a:lnTo>
                    <a:pt x="147" y="397"/>
                  </a:lnTo>
                  <a:lnTo>
                    <a:pt x="163" y="359"/>
                  </a:lnTo>
                  <a:lnTo>
                    <a:pt x="169" y="315"/>
                  </a:lnTo>
                  <a:lnTo>
                    <a:pt x="174" y="27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43" name="Freeform 187"/>
            <p:cNvSpPr>
              <a:spLocks noChangeArrowheads="1"/>
            </p:cNvSpPr>
            <p:nvPr/>
          </p:nvSpPr>
          <p:spPr bwMode="auto">
            <a:xfrm>
              <a:off x="11310938" y="5656263"/>
              <a:ext cx="60325" cy="1206500"/>
            </a:xfrm>
            <a:custGeom>
              <a:avLst/>
              <a:gdLst>
                <a:gd name="T0" fmla="*/ 0 w 174"/>
                <a:gd name="T1" fmla="*/ 1722 h 3358"/>
                <a:gd name="T2" fmla="*/ 0 w 174"/>
                <a:gd name="T3" fmla="*/ 1722 h 3358"/>
                <a:gd name="T4" fmla="*/ 5 w 174"/>
                <a:gd name="T5" fmla="*/ 1678 h 3358"/>
                <a:gd name="T6" fmla="*/ 16 w 174"/>
                <a:gd name="T7" fmla="*/ 1635 h 3358"/>
                <a:gd name="T8" fmla="*/ 27 w 174"/>
                <a:gd name="T9" fmla="*/ 1592 h 3358"/>
                <a:gd name="T10" fmla="*/ 48 w 174"/>
                <a:gd name="T11" fmla="*/ 1559 h 3358"/>
                <a:gd name="T12" fmla="*/ 75 w 174"/>
                <a:gd name="T13" fmla="*/ 1521 h 3358"/>
                <a:gd name="T14" fmla="*/ 102 w 174"/>
                <a:gd name="T15" fmla="*/ 1494 h 3358"/>
                <a:gd name="T16" fmla="*/ 135 w 174"/>
                <a:gd name="T17" fmla="*/ 1467 h 3358"/>
                <a:gd name="T18" fmla="*/ 173 w 174"/>
                <a:gd name="T19" fmla="*/ 1445 h 3358"/>
                <a:gd name="T20" fmla="*/ 173 w 174"/>
                <a:gd name="T21" fmla="*/ 0 h 3358"/>
                <a:gd name="T22" fmla="*/ 0 w 174"/>
                <a:gd name="T23" fmla="*/ 0 h 3358"/>
                <a:gd name="T24" fmla="*/ 0 w 174"/>
                <a:gd name="T25" fmla="*/ 3357 h 3358"/>
                <a:gd name="T26" fmla="*/ 173 w 174"/>
                <a:gd name="T27" fmla="*/ 3357 h 3358"/>
                <a:gd name="T28" fmla="*/ 173 w 174"/>
                <a:gd name="T29" fmla="*/ 1994 h 3358"/>
                <a:gd name="T30" fmla="*/ 173 w 174"/>
                <a:gd name="T31" fmla="*/ 1994 h 3358"/>
                <a:gd name="T32" fmla="*/ 135 w 174"/>
                <a:gd name="T33" fmla="*/ 1972 h 3358"/>
                <a:gd name="T34" fmla="*/ 102 w 174"/>
                <a:gd name="T35" fmla="*/ 1950 h 3358"/>
                <a:gd name="T36" fmla="*/ 75 w 174"/>
                <a:gd name="T37" fmla="*/ 1917 h 3358"/>
                <a:gd name="T38" fmla="*/ 48 w 174"/>
                <a:gd name="T39" fmla="*/ 1885 h 3358"/>
                <a:gd name="T40" fmla="*/ 27 w 174"/>
                <a:gd name="T41" fmla="*/ 1847 h 3358"/>
                <a:gd name="T42" fmla="*/ 16 w 174"/>
                <a:gd name="T43" fmla="*/ 1809 h 3358"/>
                <a:gd name="T44" fmla="*/ 5 w 174"/>
                <a:gd name="T45" fmla="*/ 1765 h 3358"/>
                <a:gd name="T46" fmla="*/ 0 w 174"/>
                <a:gd name="T47" fmla="*/ 1722 h 3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4" h="3358">
                  <a:moveTo>
                    <a:pt x="0" y="1722"/>
                  </a:moveTo>
                  <a:lnTo>
                    <a:pt x="0" y="1722"/>
                  </a:lnTo>
                  <a:lnTo>
                    <a:pt x="5" y="1678"/>
                  </a:lnTo>
                  <a:lnTo>
                    <a:pt x="16" y="1635"/>
                  </a:lnTo>
                  <a:lnTo>
                    <a:pt x="27" y="1592"/>
                  </a:lnTo>
                  <a:lnTo>
                    <a:pt x="48" y="1559"/>
                  </a:lnTo>
                  <a:lnTo>
                    <a:pt x="75" y="1521"/>
                  </a:lnTo>
                  <a:lnTo>
                    <a:pt x="102" y="1494"/>
                  </a:lnTo>
                  <a:lnTo>
                    <a:pt x="135" y="1467"/>
                  </a:lnTo>
                  <a:lnTo>
                    <a:pt x="173" y="1445"/>
                  </a:lnTo>
                  <a:lnTo>
                    <a:pt x="173" y="0"/>
                  </a:lnTo>
                  <a:lnTo>
                    <a:pt x="0" y="0"/>
                  </a:lnTo>
                  <a:lnTo>
                    <a:pt x="0" y="3357"/>
                  </a:lnTo>
                  <a:lnTo>
                    <a:pt x="173" y="3357"/>
                  </a:lnTo>
                  <a:lnTo>
                    <a:pt x="173" y="1994"/>
                  </a:lnTo>
                  <a:lnTo>
                    <a:pt x="173" y="1994"/>
                  </a:lnTo>
                  <a:lnTo>
                    <a:pt x="135" y="1972"/>
                  </a:lnTo>
                  <a:lnTo>
                    <a:pt x="102" y="1950"/>
                  </a:lnTo>
                  <a:lnTo>
                    <a:pt x="75" y="1917"/>
                  </a:lnTo>
                  <a:lnTo>
                    <a:pt x="48" y="1885"/>
                  </a:lnTo>
                  <a:lnTo>
                    <a:pt x="27" y="1847"/>
                  </a:lnTo>
                  <a:lnTo>
                    <a:pt x="16" y="1809"/>
                  </a:lnTo>
                  <a:lnTo>
                    <a:pt x="5" y="1765"/>
                  </a:lnTo>
                  <a:lnTo>
                    <a:pt x="0" y="172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44" name="Freeform 188"/>
            <p:cNvSpPr>
              <a:spLocks noChangeArrowheads="1"/>
            </p:cNvSpPr>
            <p:nvPr/>
          </p:nvSpPr>
          <p:spPr bwMode="auto">
            <a:xfrm>
              <a:off x="11466513" y="5813425"/>
              <a:ext cx="61913" cy="461962"/>
            </a:xfrm>
            <a:custGeom>
              <a:avLst/>
              <a:gdLst>
                <a:gd name="T0" fmla="*/ 0 w 175"/>
                <a:gd name="T1" fmla="*/ 0 h 1288"/>
                <a:gd name="T2" fmla="*/ 0 w 175"/>
                <a:gd name="T3" fmla="*/ 1010 h 1288"/>
                <a:gd name="T4" fmla="*/ 0 w 175"/>
                <a:gd name="T5" fmla="*/ 1010 h 1288"/>
                <a:gd name="T6" fmla="*/ 38 w 175"/>
                <a:gd name="T7" fmla="*/ 1032 h 1288"/>
                <a:gd name="T8" fmla="*/ 70 w 175"/>
                <a:gd name="T9" fmla="*/ 1059 h 1288"/>
                <a:gd name="T10" fmla="*/ 97 w 175"/>
                <a:gd name="T11" fmla="*/ 1086 h 1288"/>
                <a:gd name="T12" fmla="*/ 124 w 175"/>
                <a:gd name="T13" fmla="*/ 1124 h 1288"/>
                <a:gd name="T14" fmla="*/ 147 w 175"/>
                <a:gd name="T15" fmla="*/ 1157 h 1288"/>
                <a:gd name="T16" fmla="*/ 163 w 175"/>
                <a:gd name="T17" fmla="*/ 1200 h 1288"/>
                <a:gd name="T18" fmla="*/ 168 w 175"/>
                <a:gd name="T19" fmla="*/ 1243 h 1288"/>
                <a:gd name="T20" fmla="*/ 174 w 175"/>
                <a:gd name="T21" fmla="*/ 1287 h 1288"/>
                <a:gd name="T22" fmla="*/ 174 w 175"/>
                <a:gd name="T23" fmla="*/ 0 h 1288"/>
                <a:gd name="T24" fmla="*/ 0 w 175"/>
                <a:gd name="T25"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288">
                  <a:moveTo>
                    <a:pt x="0" y="0"/>
                  </a:moveTo>
                  <a:lnTo>
                    <a:pt x="0" y="1010"/>
                  </a:lnTo>
                  <a:lnTo>
                    <a:pt x="0" y="1010"/>
                  </a:lnTo>
                  <a:lnTo>
                    <a:pt x="38" y="1032"/>
                  </a:lnTo>
                  <a:lnTo>
                    <a:pt x="70" y="1059"/>
                  </a:lnTo>
                  <a:lnTo>
                    <a:pt x="97" y="1086"/>
                  </a:lnTo>
                  <a:lnTo>
                    <a:pt x="124" y="1124"/>
                  </a:lnTo>
                  <a:lnTo>
                    <a:pt x="147" y="1157"/>
                  </a:lnTo>
                  <a:lnTo>
                    <a:pt x="163" y="1200"/>
                  </a:lnTo>
                  <a:lnTo>
                    <a:pt x="168" y="1243"/>
                  </a:lnTo>
                  <a:lnTo>
                    <a:pt x="174" y="1287"/>
                  </a:lnTo>
                  <a:lnTo>
                    <a:pt x="174" y="0"/>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45" name="Freeform 189"/>
            <p:cNvSpPr>
              <a:spLocks noChangeArrowheads="1"/>
            </p:cNvSpPr>
            <p:nvPr/>
          </p:nvSpPr>
          <p:spPr bwMode="auto">
            <a:xfrm>
              <a:off x="11466513" y="6276975"/>
              <a:ext cx="61913" cy="587375"/>
            </a:xfrm>
            <a:custGeom>
              <a:avLst/>
              <a:gdLst>
                <a:gd name="T0" fmla="*/ 0 w 175"/>
                <a:gd name="T1" fmla="*/ 272 h 1636"/>
                <a:gd name="T2" fmla="*/ 0 w 175"/>
                <a:gd name="T3" fmla="*/ 1635 h 1636"/>
                <a:gd name="T4" fmla="*/ 174 w 175"/>
                <a:gd name="T5" fmla="*/ 1635 h 1636"/>
                <a:gd name="T6" fmla="*/ 174 w 175"/>
                <a:gd name="T7" fmla="*/ 0 h 1636"/>
                <a:gd name="T8" fmla="*/ 174 w 175"/>
                <a:gd name="T9" fmla="*/ 0 h 1636"/>
                <a:gd name="T10" fmla="*/ 168 w 175"/>
                <a:gd name="T11" fmla="*/ 43 h 1636"/>
                <a:gd name="T12" fmla="*/ 163 w 175"/>
                <a:gd name="T13" fmla="*/ 87 h 1636"/>
                <a:gd name="T14" fmla="*/ 147 w 175"/>
                <a:gd name="T15" fmla="*/ 125 h 1636"/>
                <a:gd name="T16" fmla="*/ 124 w 175"/>
                <a:gd name="T17" fmla="*/ 163 h 1636"/>
                <a:gd name="T18" fmla="*/ 97 w 175"/>
                <a:gd name="T19" fmla="*/ 195 h 1636"/>
                <a:gd name="T20" fmla="*/ 70 w 175"/>
                <a:gd name="T21" fmla="*/ 228 h 1636"/>
                <a:gd name="T22" fmla="*/ 38 w 175"/>
                <a:gd name="T23" fmla="*/ 250 h 1636"/>
                <a:gd name="T24" fmla="*/ 0 w 175"/>
                <a:gd name="T25" fmla="*/ 272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636">
                  <a:moveTo>
                    <a:pt x="0" y="272"/>
                  </a:moveTo>
                  <a:lnTo>
                    <a:pt x="0" y="1635"/>
                  </a:lnTo>
                  <a:lnTo>
                    <a:pt x="174" y="1635"/>
                  </a:lnTo>
                  <a:lnTo>
                    <a:pt x="174" y="0"/>
                  </a:lnTo>
                  <a:lnTo>
                    <a:pt x="174" y="0"/>
                  </a:lnTo>
                  <a:lnTo>
                    <a:pt x="168" y="43"/>
                  </a:lnTo>
                  <a:lnTo>
                    <a:pt x="163" y="87"/>
                  </a:lnTo>
                  <a:lnTo>
                    <a:pt x="147" y="125"/>
                  </a:lnTo>
                  <a:lnTo>
                    <a:pt x="124" y="163"/>
                  </a:lnTo>
                  <a:lnTo>
                    <a:pt x="97" y="195"/>
                  </a:lnTo>
                  <a:lnTo>
                    <a:pt x="70" y="228"/>
                  </a:lnTo>
                  <a:lnTo>
                    <a:pt x="38" y="250"/>
                  </a:lnTo>
                  <a:lnTo>
                    <a:pt x="0" y="27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46" name="Freeform 190"/>
            <p:cNvSpPr>
              <a:spLocks noChangeArrowheads="1"/>
            </p:cNvSpPr>
            <p:nvPr/>
          </p:nvSpPr>
          <p:spPr bwMode="auto">
            <a:xfrm>
              <a:off x="11372850" y="6167438"/>
              <a:ext cx="92075" cy="217487"/>
            </a:xfrm>
            <a:custGeom>
              <a:avLst/>
              <a:gdLst>
                <a:gd name="T0" fmla="*/ 131 w 262"/>
                <a:gd name="T1" fmla="*/ 435 h 609"/>
                <a:gd name="T2" fmla="*/ 131 w 262"/>
                <a:gd name="T3" fmla="*/ 435 h 609"/>
                <a:gd name="T4" fmla="*/ 104 w 262"/>
                <a:gd name="T5" fmla="*/ 429 h 609"/>
                <a:gd name="T6" fmla="*/ 81 w 262"/>
                <a:gd name="T7" fmla="*/ 424 h 609"/>
                <a:gd name="T8" fmla="*/ 60 w 262"/>
                <a:gd name="T9" fmla="*/ 413 h 609"/>
                <a:gd name="T10" fmla="*/ 38 w 262"/>
                <a:gd name="T11" fmla="*/ 396 h 609"/>
                <a:gd name="T12" fmla="*/ 22 w 262"/>
                <a:gd name="T13" fmla="*/ 375 h 609"/>
                <a:gd name="T14" fmla="*/ 11 w 262"/>
                <a:gd name="T15" fmla="*/ 353 h 609"/>
                <a:gd name="T16" fmla="*/ 6 w 262"/>
                <a:gd name="T17" fmla="*/ 331 h 609"/>
                <a:gd name="T18" fmla="*/ 0 w 262"/>
                <a:gd name="T19" fmla="*/ 304 h 609"/>
                <a:gd name="T20" fmla="*/ 0 w 262"/>
                <a:gd name="T21" fmla="*/ 304 h 609"/>
                <a:gd name="T22" fmla="*/ 6 w 262"/>
                <a:gd name="T23" fmla="*/ 277 h 609"/>
                <a:gd name="T24" fmla="*/ 11 w 262"/>
                <a:gd name="T25" fmla="*/ 255 h 609"/>
                <a:gd name="T26" fmla="*/ 22 w 262"/>
                <a:gd name="T27" fmla="*/ 228 h 609"/>
                <a:gd name="T28" fmla="*/ 38 w 262"/>
                <a:gd name="T29" fmla="*/ 212 h 609"/>
                <a:gd name="T30" fmla="*/ 60 w 262"/>
                <a:gd name="T31" fmla="*/ 195 h 609"/>
                <a:gd name="T32" fmla="*/ 81 w 262"/>
                <a:gd name="T33" fmla="*/ 185 h 609"/>
                <a:gd name="T34" fmla="*/ 104 w 262"/>
                <a:gd name="T35" fmla="*/ 174 h 609"/>
                <a:gd name="T36" fmla="*/ 131 w 262"/>
                <a:gd name="T37" fmla="*/ 174 h 609"/>
                <a:gd name="T38" fmla="*/ 131 w 262"/>
                <a:gd name="T39" fmla="*/ 174 h 609"/>
                <a:gd name="T40" fmla="*/ 158 w 262"/>
                <a:gd name="T41" fmla="*/ 174 h 609"/>
                <a:gd name="T42" fmla="*/ 179 w 262"/>
                <a:gd name="T43" fmla="*/ 185 h 609"/>
                <a:gd name="T44" fmla="*/ 201 w 262"/>
                <a:gd name="T45" fmla="*/ 195 h 609"/>
                <a:gd name="T46" fmla="*/ 223 w 262"/>
                <a:gd name="T47" fmla="*/ 212 h 609"/>
                <a:gd name="T48" fmla="*/ 239 w 262"/>
                <a:gd name="T49" fmla="*/ 228 h 609"/>
                <a:gd name="T50" fmla="*/ 250 w 262"/>
                <a:gd name="T51" fmla="*/ 255 h 609"/>
                <a:gd name="T52" fmla="*/ 256 w 262"/>
                <a:gd name="T53" fmla="*/ 277 h 609"/>
                <a:gd name="T54" fmla="*/ 261 w 262"/>
                <a:gd name="T55" fmla="*/ 304 h 609"/>
                <a:gd name="T56" fmla="*/ 261 w 262"/>
                <a:gd name="T57" fmla="*/ 27 h 609"/>
                <a:gd name="T58" fmla="*/ 261 w 262"/>
                <a:gd name="T59" fmla="*/ 27 h 609"/>
                <a:gd name="T60" fmla="*/ 228 w 262"/>
                <a:gd name="T61" fmla="*/ 16 h 609"/>
                <a:gd name="T62" fmla="*/ 196 w 262"/>
                <a:gd name="T63" fmla="*/ 6 h 609"/>
                <a:gd name="T64" fmla="*/ 163 w 262"/>
                <a:gd name="T65" fmla="*/ 0 h 609"/>
                <a:gd name="T66" fmla="*/ 131 w 262"/>
                <a:gd name="T67" fmla="*/ 0 h 609"/>
                <a:gd name="T68" fmla="*/ 131 w 262"/>
                <a:gd name="T69" fmla="*/ 0 h 609"/>
                <a:gd name="T70" fmla="*/ 98 w 262"/>
                <a:gd name="T71" fmla="*/ 0 h 609"/>
                <a:gd name="T72" fmla="*/ 65 w 262"/>
                <a:gd name="T73" fmla="*/ 6 h 609"/>
                <a:gd name="T74" fmla="*/ 33 w 262"/>
                <a:gd name="T75" fmla="*/ 16 h 609"/>
                <a:gd name="T76" fmla="*/ 0 w 262"/>
                <a:gd name="T77" fmla="*/ 27 h 609"/>
                <a:gd name="T78" fmla="*/ 0 w 262"/>
                <a:gd name="T79" fmla="*/ 576 h 609"/>
                <a:gd name="T80" fmla="*/ 0 w 262"/>
                <a:gd name="T81" fmla="*/ 576 h 609"/>
                <a:gd name="T82" fmla="*/ 33 w 262"/>
                <a:gd name="T83" fmla="*/ 592 h 609"/>
                <a:gd name="T84" fmla="*/ 65 w 262"/>
                <a:gd name="T85" fmla="*/ 597 h 609"/>
                <a:gd name="T86" fmla="*/ 98 w 262"/>
                <a:gd name="T87" fmla="*/ 603 h 609"/>
                <a:gd name="T88" fmla="*/ 131 w 262"/>
                <a:gd name="T89" fmla="*/ 608 h 609"/>
                <a:gd name="T90" fmla="*/ 131 w 262"/>
                <a:gd name="T91" fmla="*/ 608 h 609"/>
                <a:gd name="T92" fmla="*/ 163 w 262"/>
                <a:gd name="T93" fmla="*/ 603 h 609"/>
                <a:gd name="T94" fmla="*/ 196 w 262"/>
                <a:gd name="T95" fmla="*/ 597 h 609"/>
                <a:gd name="T96" fmla="*/ 228 w 262"/>
                <a:gd name="T97" fmla="*/ 592 h 609"/>
                <a:gd name="T98" fmla="*/ 261 w 262"/>
                <a:gd name="T99" fmla="*/ 576 h 609"/>
                <a:gd name="T100" fmla="*/ 261 w 262"/>
                <a:gd name="T101" fmla="*/ 304 h 609"/>
                <a:gd name="T102" fmla="*/ 261 w 262"/>
                <a:gd name="T103" fmla="*/ 304 h 609"/>
                <a:gd name="T104" fmla="*/ 256 w 262"/>
                <a:gd name="T105" fmla="*/ 331 h 609"/>
                <a:gd name="T106" fmla="*/ 250 w 262"/>
                <a:gd name="T107" fmla="*/ 353 h 609"/>
                <a:gd name="T108" fmla="*/ 239 w 262"/>
                <a:gd name="T109" fmla="*/ 375 h 609"/>
                <a:gd name="T110" fmla="*/ 223 w 262"/>
                <a:gd name="T111" fmla="*/ 396 h 609"/>
                <a:gd name="T112" fmla="*/ 201 w 262"/>
                <a:gd name="T113" fmla="*/ 413 h 609"/>
                <a:gd name="T114" fmla="*/ 179 w 262"/>
                <a:gd name="T115" fmla="*/ 424 h 609"/>
                <a:gd name="T116" fmla="*/ 158 w 262"/>
                <a:gd name="T117" fmla="*/ 429 h 609"/>
                <a:gd name="T118" fmla="*/ 131 w 262"/>
                <a:gd name="T119" fmla="*/ 435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2" h="609">
                  <a:moveTo>
                    <a:pt x="131" y="435"/>
                  </a:moveTo>
                  <a:lnTo>
                    <a:pt x="131" y="435"/>
                  </a:lnTo>
                  <a:lnTo>
                    <a:pt x="104" y="429"/>
                  </a:lnTo>
                  <a:lnTo>
                    <a:pt x="81" y="424"/>
                  </a:lnTo>
                  <a:lnTo>
                    <a:pt x="60" y="413"/>
                  </a:lnTo>
                  <a:lnTo>
                    <a:pt x="38" y="396"/>
                  </a:lnTo>
                  <a:lnTo>
                    <a:pt x="22" y="375"/>
                  </a:lnTo>
                  <a:lnTo>
                    <a:pt x="11" y="353"/>
                  </a:lnTo>
                  <a:lnTo>
                    <a:pt x="6" y="331"/>
                  </a:lnTo>
                  <a:lnTo>
                    <a:pt x="0" y="304"/>
                  </a:lnTo>
                  <a:lnTo>
                    <a:pt x="0" y="304"/>
                  </a:lnTo>
                  <a:lnTo>
                    <a:pt x="6" y="277"/>
                  </a:lnTo>
                  <a:lnTo>
                    <a:pt x="11" y="255"/>
                  </a:lnTo>
                  <a:lnTo>
                    <a:pt x="22" y="228"/>
                  </a:lnTo>
                  <a:lnTo>
                    <a:pt x="38" y="212"/>
                  </a:lnTo>
                  <a:lnTo>
                    <a:pt x="60" y="195"/>
                  </a:lnTo>
                  <a:lnTo>
                    <a:pt x="81" y="185"/>
                  </a:lnTo>
                  <a:lnTo>
                    <a:pt x="104" y="174"/>
                  </a:lnTo>
                  <a:lnTo>
                    <a:pt x="131" y="174"/>
                  </a:lnTo>
                  <a:lnTo>
                    <a:pt x="131" y="174"/>
                  </a:lnTo>
                  <a:lnTo>
                    <a:pt x="158" y="174"/>
                  </a:lnTo>
                  <a:lnTo>
                    <a:pt x="179" y="185"/>
                  </a:lnTo>
                  <a:lnTo>
                    <a:pt x="201" y="195"/>
                  </a:lnTo>
                  <a:lnTo>
                    <a:pt x="223" y="212"/>
                  </a:lnTo>
                  <a:lnTo>
                    <a:pt x="239" y="228"/>
                  </a:lnTo>
                  <a:lnTo>
                    <a:pt x="250" y="255"/>
                  </a:lnTo>
                  <a:lnTo>
                    <a:pt x="256" y="277"/>
                  </a:lnTo>
                  <a:lnTo>
                    <a:pt x="261" y="304"/>
                  </a:lnTo>
                  <a:lnTo>
                    <a:pt x="261" y="27"/>
                  </a:lnTo>
                  <a:lnTo>
                    <a:pt x="261" y="27"/>
                  </a:lnTo>
                  <a:lnTo>
                    <a:pt x="228" y="16"/>
                  </a:lnTo>
                  <a:lnTo>
                    <a:pt x="196" y="6"/>
                  </a:lnTo>
                  <a:lnTo>
                    <a:pt x="163" y="0"/>
                  </a:lnTo>
                  <a:lnTo>
                    <a:pt x="131" y="0"/>
                  </a:lnTo>
                  <a:lnTo>
                    <a:pt x="131" y="0"/>
                  </a:lnTo>
                  <a:lnTo>
                    <a:pt x="98" y="0"/>
                  </a:lnTo>
                  <a:lnTo>
                    <a:pt x="65" y="6"/>
                  </a:lnTo>
                  <a:lnTo>
                    <a:pt x="33" y="16"/>
                  </a:lnTo>
                  <a:lnTo>
                    <a:pt x="0" y="27"/>
                  </a:lnTo>
                  <a:lnTo>
                    <a:pt x="0" y="576"/>
                  </a:lnTo>
                  <a:lnTo>
                    <a:pt x="0" y="576"/>
                  </a:lnTo>
                  <a:lnTo>
                    <a:pt x="33" y="592"/>
                  </a:lnTo>
                  <a:lnTo>
                    <a:pt x="65" y="597"/>
                  </a:lnTo>
                  <a:lnTo>
                    <a:pt x="98" y="603"/>
                  </a:lnTo>
                  <a:lnTo>
                    <a:pt x="131" y="608"/>
                  </a:lnTo>
                  <a:lnTo>
                    <a:pt x="131" y="608"/>
                  </a:lnTo>
                  <a:lnTo>
                    <a:pt x="163" y="603"/>
                  </a:lnTo>
                  <a:lnTo>
                    <a:pt x="196" y="597"/>
                  </a:lnTo>
                  <a:lnTo>
                    <a:pt x="228" y="592"/>
                  </a:lnTo>
                  <a:lnTo>
                    <a:pt x="261" y="576"/>
                  </a:lnTo>
                  <a:lnTo>
                    <a:pt x="261" y="304"/>
                  </a:lnTo>
                  <a:lnTo>
                    <a:pt x="261" y="304"/>
                  </a:lnTo>
                  <a:lnTo>
                    <a:pt x="256" y="331"/>
                  </a:lnTo>
                  <a:lnTo>
                    <a:pt x="250" y="353"/>
                  </a:lnTo>
                  <a:lnTo>
                    <a:pt x="239" y="375"/>
                  </a:lnTo>
                  <a:lnTo>
                    <a:pt x="223" y="396"/>
                  </a:lnTo>
                  <a:lnTo>
                    <a:pt x="201" y="413"/>
                  </a:lnTo>
                  <a:lnTo>
                    <a:pt x="179" y="424"/>
                  </a:lnTo>
                  <a:lnTo>
                    <a:pt x="158" y="429"/>
                  </a:lnTo>
                  <a:lnTo>
                    <a:pt x="131" y="435"/>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 name="Freeform 191"/>
            <p:cNvSpPr>
              <a:spLocks noChangeArrowheads="1"/>
            </p:cNvSpPr>
            <p:nvPr/>
          </p:nvSpPr>
          <p:spPr bwMode="auto">
            <a:xfrm>
              <a:off x="11310938" y="6176963"/>
              <a:ext cx="60325" cy="196850"/>
            </a:xfrm>
            <a:custGeom>
              <a:avLst/>
              <a:gdLst>
                <a:gd name="T0" fmla="*/ 0 w 174"/>
                <a:gd name="T1" fmla="*/ 277 h 550"/>
                <a:gd name="T2" fmla="*/ 0 w 174"/>
                <a:gd name="T3" fmla="*/ 277 h 550"/>
                <a:gd name="T4" fmla="*/ 5 w 174"/>
                <a:gd name="T5" fmla="*/ 320 h 550"/>
                <a:gd name="T6" fmla="*/ 16 w 174"/>
                <a:gd name="T7" fmla="*/ 364 h 550"/>
                <a:gd name="T8" fmla="*/ 27 w 174"/>
                <a:gd name="T9" fmla="*/ 402 h 550"/>
                <a:gd name="T10" fmla="*/ 48 w 174"/>
                <a:gd name="T11" fmla="*/ 440 h 550"/>
                <a:gd name="T12" fmla="*/ 75 w 174"/>
                <a:gd name="T13" fmla="*/ 472 h 550"/>
                <a:gd name="T14" fmla="*/ 102 w 174"/>
                <a:gd name="T15" fmla="*/ 505 h 550"/>
                <a:gd name="T16" fmla="*/ 135 w 174"/>
                <a:gd name="T17" fmla="*/ 527 h 550"/>
                <a:gd name="T18" fmla="*/ 173 w 174"/>
                <a:gd name="T19" fmla="*/ 549 h 550"/>
                <a:gd name="T20" fmla="*/ 173 w 174"/>
                <a:gd name="T21" fmla="*/ 0 h 550"/>
                <a:gd name="T22" fmla="*/ 173 w 174"/>
                <a:gd name="T23" fmla="*/ 0 h 550"/>
                <a:gd name="T24" fmla="*/ 135 w 174"/>
                <a:gd name="T25" fmla="*/ 22 h 550"/>
                <a:gd name="T26" fmla="*/ 102 w 174"/>
                <a:gd name="T27" fmla="*/ 49 h 550"/>
                <a:gd name="T28" fmla="*/ 75 w 174"/>
                <a:gd name="T29" fmla="*/ 76 h 550"/>
                <a:gd name="T30" fmla="*/ 48 w 174"/>
                <a:gd name="T31" fmla="*/ 114 h 550"/>
                <a:gd name="T32" fmla="*/ 27 w 174"/>
                <a:gd name="T33" fmla="*/ 147 h 550"/>
                <a:gd name="T34" fmla="*/ 16 w 174"/>
                <a:gd name="T35" fmla="*/ 190 h 550"/>
                <a:gd name="T36" fmla="*/ 5 w 174"/>
                <a:gd name="T37" fmla="*/ 233 h 550"/>
                <a:gd name="T38" fmla="*/ 0 w 174"/>
                <a:gd name="T39" fmla="*/ 27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 h="550">
                  <a:moveTo>
                    <a:pt x="0" y="277"/>
                  </a:moveTo>
                  <a:lnTo>
                    <a:pt x="0" y="277"/>
                  </a:lnTo>
                  <a:lnTo>
                    <a:pt x="5" y="320"/>
                  </a:lnTo>
                  <a:lnTo>
                    <a:pt x="16" y="364"/>
                  </a:lnTo>
                  <a:lnTo>
                    <a:pt x="27" y="402"/>
                  </a:lnTo>
                  <a:lnTo>
                    <a:pt x="48" y="440"/>
                  </a:lnTo>
                  <a:lnTo>
                    <a:pt x="75" y="472"/>
                  </a:lnTo>
                  <a:lnTo>
                    <a:pt x="102" y="505"/>
                  </a:lnTo>
                  <a:lnTo>
                    <a:pt x="135" y="527"/>
                  </a:lnTo>
                  <a:lnTo>
                    <a:pt x="173" y="549"/>
                  </a:lnTo>
                  <a:lnTo>
                    <a:pt x="173" y="0"/>
                  </a:lnTo>
                  <a:lnTo>
                    <a:pt x="173" y="0"/>
                  </a:lnTo>
                  <a:lnTo>
                    <a:pt x="135" y="22"/>
                  </a:lnTo>
                  <a:lnTo>
                    <a:pt x="102" y="49"/>
                  </a:lnTo>
                  <a:lnTo>
                    <a:pt x="75" y="76"/>
                  </a:lnTo>
                  <a:lnTo>
                    <a:pt x="48" y="114"/>
                  </a:lnTo>
                  <a:lnTo>
                    <a:pt x="27" y="147"/>
                  </a:lnTo>
                  <a:lnTo>
                    <a:pt x="16" y="190"/>
                  </a:lnTo>
                  <a:lnTo>
                    <a:pt x="5" y="233"/>
                  </a:lnTo>
                  <a:lnTo>
                    <a:pt x="0" y="27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48" name="Freeform 192"/>
            <p:cNvSpPr>
              <a:spLocks noChangeArrowheads="1"/>
            </p:cNvSpPr>
            <p:nvPr/>
          </p:nvSpPr>
          <p:spPr bwMode="auto">
            <a:xfrm>
              <a:off x="11466513" y="6176963"/>
              <a:ext cx="61913" cy="196850"/>
            </a:xfrm>
            <a:custGeom>
              <a:avLst/>
              <a:gdLst>
                <a:gd name="T0" fmla="*/ 0 w 175"/>
                <a:gd name="T1" fmla="*/ 0 h 550"/>
                <a:gd name="T2" fmla="*/ 0 w 175"/>
                <a:gd name="T3" fmla="*/ 277 h 550"/>
                <a:gd name="T4" fmla="*/ 0 w 175"/>
                <a:gd name="T5" fmla="*/ 549 h 550"/>
                <a:gd name="T6" fmla="*/ 0 w 175"/>
                <a:gd name="T7" fmla="*/ 549 h 550"/>
                <a:gd name="T8" fmla="*/ 38 w 175"/>
                <a:gd name="T9" fmla="*/ 527 h 550"/>
                <a:gd name="T10" fmla="*/ 70 w 175"/>
                <a:gd name="T11" fmla="*/ 505 h 550"/>
                <a:gd name="T12" fmla="*/ 97 w 175"/>
                <a:gd name="T13" fmla="*/ 472 h 550"/>
                <a:gd name="T14" fmla="*/ 124 w 175"/>
                <a:gd name="T15" fmla="*/ 440 h 550"/>
                <a:gd name="T16" fmla="*/ 147 w 175"/>
                <a:gd name="T17" fmla="*/ 402 h 550"/>
                <a:gd name="T18" fmla="*/ 163 w 175"/>
                <a:gd name="T19" fmla="*/ 364 h 550"/>
                <a:gd name="T20" fmla="*/ 168 w 175"/>
                <a:gd name="T21" fmla="*/ 320 h 550"/>
                <a:gd name="T22" fmla="*/ 174 w 175"/>
                <a:gd name="T23" fmla="*/ 277 h 550"/>
                <a:gd name="T24" fmla="*/ 174 w 175"/>
                <a:gd name="T25" fmla="*/ 277 h 550"/>
                <a:gd name="T26" fmla="*/ 168 w 175"/>
                <a:gd name="T27" fmla="*/ 233 h 550"/>
                <a:gd name="T28" fmla="*/ 163 w 175"/>
                <a:gd name="T29" fmla="*/ 190 h 550"/>
                <a:gd name="T30" fmla="*/ 147 w 175"/>
                <a:gd name="T31" fmla="*/ 147 h 550"/>
                <a:gd name="T32" fmla="*/ 124 w 175"/>
                <a:gd name="T33" fmla="*/ 114 h 550"/>
                <a:gd name="T34" fmla="*/ 97 w 175"/>
                <a:gd name="T35" fmla="*/ 76 h 550"/>
                <a:gd name="T36" fmla="*/ 70 w 175"/>
                <a:gd name="T37" fmla="*/ 49 h 550"/>
                <a:gd name="T38" fmla="*/ 38 w 175"/>
                <a:gd name="T39" fmla="*/ 22 h 550"/>
                <a:gd name="T40" fmla="*/ 0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0" y="0"/>
                  </a:moveTo>
                  <a:lnTo>
                    <a:pt x="0" y="277"/>
                  </a:lnTo>
                  <a:lnTo>
                    <a:pt x="0" y="549"/>
                  </a:lnTo>
                  <a:lnTo>
                    <a:pt x="0" y="549"/>
                  </a:lnTo>
                  <a:lnTo>
                    <a:pt x="38" y="527"/>
                  </a:lnTo>
                  <a:lnTo>
                    <a:pt x="70" y="505"/>
                  </a:lnTo>
                  <a:lnTo>
                    <a:pt x="97" y="472"/>
                  </a:lnTo>
                  <a:lnTo>
                    <a:pt x="124" y="440"/>
                  </a:lnTo>
                  <a:lnTo>
                    <a:pt x="147" y="402"/>
                  </a:lnTo>
                  <a:lnTo>
                    <a:pt x="163" y="364"/>
                  </a:lnTo>
                  <a:lnTo>
                    <a:pt x="168" y="320"/>
                  </a:lnTo>
                  <a:lnTo>
                    <a:pt x="174" y="277"/>
                  </a:lnTo>
                  <a:lnTo>
                    <a:pt x="174" y="277"/>
                  </a:lnTo>
                  <a:lnTo>
                    <a:pt x="168" y="233"/>
                  </a:lnTo>
                  <a:lnTo>
                    <a:pt x="163" y="190"/>
                  </a:lnTo>
                  <a:lnTo>
                    <a:pt x="147" y="147"/>
                  </a:lnTo>
                  <a:lnTo>
                    <a:pt x="124" y="114"/>
                  </a:lnTo>
                  <a:lnTo>
                    <a:pt x="97" y="76"/>
                  </a:lnTo>
                  <a:lnTo>
                    <a:pt x="70" y="49"/>
                  </a:lnTo>
                  <a:lnTo>
                    <a:pt x="38" y="22"/>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 name="Freeform 193"/>
            <p:cNvSpPr>
              <a:spLocks noChangeArrowheads="1"/>
            </p:cNvSpPr>
            <p:nvPr/>
          </p:nvSpPr>
          <p:spPr bwMode="auto">
            <a:xfrm>
              <a:off x="10999788" y="5994400"/>
              <a:ext cx="217488" cy="215900"/>
            </a:xfrm>
            <a:custGeom>
              <a:avLst/>
              <a:gdLst>
                <a:gd name="T0" fmla="*/ 239 w 609"/>
                <a:gd name="T1" fmla="*/ 597 h 604"/>
                <a:gd name="T2" fmla="*/ 131 w 609"/>
                <a:gd name="T3" fmla="*/ 554 h 604"/>
                <a:gd name="T4" fmla="*/ 49 w 609"/>
                <a:gd name="T5" fmla="*/ 472 h 604"/>
                <a:gd name="T6" fmla="*/ 6 w 609"/>
                <a:gd name="T7" fmla="*/ 364 h 604"/>
                <a:gd name="T8" fmla="*/ 6 w 609"/>
                <a:gd name="T9" fmla="*/ 239 h 604"/>
                <a:gd name="T10" fmla="*/ 49 w 609"/>
                <a:gd name="T11" fmla="*/ 130 h 604"/>
                <a:gd name="T12" fmla="*/ 131 w 609"/>
                <a:gd name="T13" fmla="*/ 49 h 604"/>
                <a:gd name="T14" fmla="*/ 239 w 609"/>
                <a:gd name="T15" fmla="*/ 5 h 604"/>
                <a:gd name="T16" fmla="*/ 364 w 609"/>
                <a:gd name="T17" fmla="*/ 5 h 604"/>
                <a:gd name="T18" fmla="*/ 473 w 609"/>
                <a:gd name="T19" fmla="*/ 49 h 604"/>
                <a:gd name="T20" fmla="*/ 554 w 609"/>
                <a:gd name="T21" fmla="*/ 130 h 604"/>
                <a:gd name="T22" fmla="*/ 597 w 609"/>
                <a:gd name="T23" fmla="*/ 239 h 604"/>
                <a:gd name="T24" fmla="*/ 597 w 609"/>
                <a:gd name="T25" fmla="*/ 364 h 604"/>
                <a:gd name="T26" fmla="*/ 554 w 609"/>
                <a:gd name="T27" fmla="*/ 472 h 604"/>
                <a:gd name="T28" fmla="*/ 473 w 609"/>
                <a:gd name="T29" fmla="*/ 554 h 604"/>
                <a:gd name="T30" fmla="*/ 364 w 609"/>
                <a:gd name="T31" fmla="*/ 597 h 604"/>
                <a:gd name="T32" fmla="*/ 304 w 609"/>
                <a:gd name="T33" fmla="*/ 174 h 604"/>
                <a:gd name="T34" fmla="*/ 250 w 609"/>
                <a:gd name="T35" fmla="*/ 184 h 604"/>
                <a:gd name="T36" fmla="*/ 212 w 609"/>
                <a:gd name="T37" fmla="*/ 211 h 604"/>
                <a:gd name="T38" fmla="*/ 185 w 609"/>
                <a:gd name="T39" fmla="*/ 250 h 604"/>
                <a:gd name="T40" fmla="*/ 174 w 609"/>
                <a:gd name="T41" fmla="*/ 304 h 604"/>
                <a:gd name="T42" fmla="*/ 185 w 609"/>
                <a:gd name="T43" fmla="*/ 353 h 604"/>
                <a:gd name="T44" fmla="*/ 212 w 609"/>
                <a:gd name="T45" fmla="*/ 391 h 604"/>
                <a:gd name="T46" fmla="*/ 250 w 609"/>
                <a:gd name="T47" fmla="*/ 424 h 604"/>
                <a:gd name="T48" fmla="*/ 304 w 609"/>
                <a:gd name="T49" fmla="*/ 429 h 604"/>
                <a:gd name="T50" fmla="*/ 353 w 609"/>
                <a:gd name="T51" fmla="*/ 424 h 604"/>
                <a:gd name="T52" fmla="*/ 397 w 609"/>
                <a:gd name="T53" fmla="*/ 391 h 604"/>
                <a:gd name="T54" fmla="*/ 424 w 609"/>
                <a:gd name="T55" fmla="*/ 353 h 604"/>
                <a:gd name="T56" fmla="*/ 435 w 609"/>
                <a:gd name="T57" fmla="*/ 304 h 604"/>
                <a:gd name="T58" fmla="*/ 424 w 609"/>
                <a:gd name="T59" fmla="*/ 250 h 604"/>
                <a:gd name="T60" fmla="*/ 397 w 609"/>
                <a:gd name="T61" fmla="*/ 211 h 604"/>
                <a:gd name="T62" fmla="*/ 353 w 609"/>
                <a:gd name="T63" fmla="*/ 184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39" y="597"/>
                  </a:lnTo>
                  <a:lnTo>
                    <a:pt x="185" y="581"/>
                  </a:lnTo>
                  <a:lnTo>
                    <a:pt x="131" y="554"/>
                  </a:lnTo>
                  <a:lnTo>
                    <a:pt x="87" y="516"/>
                  </a:lnTo>
                  <a:lnTo>
                    <a:pt x="49" y="472"/>
                  </a:lnTo>
                  <a:lnTo>
                    <a:pt x="22" y="418"/>
                  </a:lnTo>
                  <a:lnTo>
                    <a:pt x="6" y="364"/>
                  </a:lnTo>
                  <a:lnTo>
                    <a:pt x="0" y="304"/>
                  </a:lnTo>
                  <a:lnTo>
                    <a:pt x="6" y="239"/>
                  </a:lnTo>
                  <a:lnTo>
                    <a:pt x="22" y="184"/>
                  </a:lnTo>
                  <a:lnTo>
                    <a:pt x="49" y="130"/>
                  </a:lnTo>
                  <a:lnTo>
                    <a:pt x="87" y="87"/>
                  </a:lnTo>
                  <a:lnTo>
                    <a:pt x="131" y="49"/>
                  </a:lnTo>
                  <a:lnTo>
                    <a:pt x="185" y="22"/>
                  </a:lnTo>
                  <a:lnTo>
                    <a:pt x="239" y="5"/>
                  </a:lnTo>
                  <a:lnTo>
                    <a:pt x="304" y="0"/>
                  </a:lnTo>
                  <a:lnTo>
                    <a:pt x="364" y="5"/>
                  </a:lnTo>
                  <a:lnTo>
                    <a:pt x="418" y="22"/>
                  </a:lnTo>
                  <a:lnTo>
                    <a:pt x="473" y="49"/>
                  </a:lnTo>
                  <a:lnTo>
                    <a:pt x="516" y="87"/>
                  </a:lnTo>
                  <a:lnTo>
                    <a:pt x="554" y="130"/>
                  </a:lnTo>
                  <a:lnTo>
                    <a:pt x="581" y="184"/>
                  </a:lnTo>
                  <a:lnTo>
                    <a:pt x="597" y="239"/>
                  </a:lnTo>
                  <a:lnTo>
                    <a:pt x="608" y="304"/>
                  </a:lnTo>
                  <a:lnTo>
                    <a:pt x="597" y="364"/>
                  </a:lnTo>
                  <a:lnTo>
                    <a:pt x="581" y="418"/>
                  </a:lnTo>
                  <a:lnTo>
                    <a:pt x="554" y="472"/>
                  </a:lnTo>
                  <a:lnTo>
                    <a:pt x="516" y="516"/>
                  </a:lnTo>
                  <a:lnTo>
                    <a:pt x="473" y="554"/>
                  </a:lnTo>
                  <a:lnTo>
                    <a:pt x="418" y="581"/>
                  </a:lnTo>
                  <a:lnTo>
                    <a:pt x="364" y="597"/>
                  </a:lnTo>
                  <a:lnTo>
                    <a:pt x="304" y="603"/>
                  </a:lnTo>
                  <a:close/>
                  <a:moveTo>
                    <a:pt x="304" y="174"/>
                  </a:moveTo>
                  <a:lnTo>
                    <a:pt x="277" y="174"/>
                  </a:lnTo>
                  <a:lnTo>
                    <a:pt x="250" y="184"/>
                  </a:lnTo>
                  <a:lnTo>
                    <a:pt x="229" y="195"/>
                  </a:lnTo>
                  <a:lnTo>
                    <a:pt x="212" y="211"/>
                  </a:lnTo>
                  <a:lnTo>
                    <a:pt x="196" y="228"/>
                  </a:lnTo>
                  <a:lnTo>
                    <a:pt x="185" y="250"/>
                  </a:lnTo>
                  <a:lnTo>
                    <a:pt x="174" y="277"/>
                  </a:lnTo>
                  <a:lnTo>
                    <a:pt x="174" y="304"/>
                  </a:lnTo>
                  <a:lnTo>
                    <a:pt x="174" y="326"/>
                  </a:lnTo>
                  <a:lnTo>
                    <a:pt x="185" y="353"/>
                  </a:lnTo>
                  <a:lnTo>
                    <a:pt x="196" y="375"/>
                  </a:lnTo>
                  <a:lnTo>
                    <a:pt x="212" y="391"/>
                  </a:lnTo>
                  <a:lnTo>
                    <a:pt x="229" y="407"/>
                  </a:lnTo>
                  <a:lnTo>
                    <a:pt x="250" y="424"/>
                  </a:lnTo>
                  <a:lnTo>
                    <a:pt x="277" y="429"/>
                  </a:lnTo>
                  <a:lnTo>
                    <a:pt x="304" y="429"/>
                  </a:lnTo>
                  <a:lnTo>
                    <a:pt x="326" y="429"/>
                  </a:lnTo>
                  <a:lnTo>
                    <a:pt x="353" y="424"/>
                  </a:lnTo>
                  <a:lnTo>
                    <a:pt x="375" y="407"/>
                  </a:lnTo>
                  <a:lnTo>
                    <a:pt x="397" y="391"/>
                  </a:lnTo>
                  <a:lnTo>
                    <a:pt x="408" y="375"/>
                  </a:lnTo>
                  <a:lnTo>
                    <a:pt x="424" y="353"/>
                  </a:lnTo>
                  <a:lnTo>
                    <a:pt x="429" y="326"/>
                  </a:lnTo>
                  <a:lnTo>
                    <a:pt x="435" y="304"/>
                  </a:lnTo>
                  <a:lnTo>
                    <a:pt x="429" y="277"/>
                  </a:lnTo>
                  <a:lnTo>
                    <a:pt x="424" y="250"/>
                  </a:lnTo>
                  <a:lnTo>
                    <a:pt x="408" y="228"/>
                  </a:lnTo>
                  <a:lnTo>
                    <a:pt x="397" y="211"/>
                  </a:lnTo>
                  <a:lnTo>
                    <a:pt x="375" y="195"/>
                  </a:lnTo>
                  <a:lnTo>
                    <a:pt x="353" y="184"/>
                  </a:lnTo>
                  <a:lnTo>
                    <a:pt x="326" y="174"/>
                  </a:lnTo>
                  <a:lnTo>
                    <a:pt x="304"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50" name="Freeform 194"/>
            <p:cNvSpPr>
              <a:spLocks noChangeArrowheads="1"/>
            </p:cNvSpPr>
            <p:nvPr/>
          </p:nvSpPr>
          <p:spPr bwMode="auto">
            <a:xfrm>
              <a:off x="10220325" y="5435600"/>
              <a:ext cx="217488" cy="217487"/>
            </a:xfrm>
            <a:custGeom>
              <a:avLst/>
              <a:gdLst>
                <a:gd name="T0" fmla="*/ 244 w 609"/>
                <a:gd name="T1" fmla="*/ 603 h 609"/>
                <a:gd name="T2" fmla="*/ 136 w 609"/>
                <a:gd name="T3" fmla="*/ 554 h 609"/>
                <a:gd name="T4" fmla="*/ 55 w 609"/>
                <a:gd name="T5" fmla="*/ 473 h 609"/>
                <a:gd name="T6" fmla="*/ 11 w 609"/>
                <a:gd name="T7" fmla="*/ 364 h 609"/>
                <a:gd name="T8" fmla="*/ 11 w 609"/>
                <a:gd name="T9" fmla="*/ 244 h 609"/>
                <a:gd name="T10" fmla="*/ 55 w 609"/>
                <a:gd name="T11" fmla="*/ 136 h 609"/>
                <a:gd name="T12" fmla="*/ 136 w 609"/>
                <a:gd name="T13" fmla="*/ 54 h 609"/>
                <a:gd name="T14" fmla="*/ 244 w 609"/>
                <a:gd name="T15" fmla="*/ 6 h 609"/>
                <a:gd name="T16" fmla="*/ 364 w 609"/>
                <a:gd name="T17" fmla="*/ 6 h 609"/>
                <a:gd name="T18" fmla="*/ 473 w 609"/>
                <a:gd name="T19" fmla="*/ 54 h 609"/>
                <a:gd name="T20" fmla="*/ 559 w 609"/>
                <a:gd name="T21" fmla="*/ 136 h 609"/>
                <a:gd name="T22" fmla="*/ 603 w 609"/>
                <a:gd name="T23" fmla="*/ 244 h 609"/>
                <a:gd name="T24" fmla="*/ 603 w 609"/>
                <a:gd name="T25" fmla="*/ 364 h 609"/>
                <a:gd name="T26" fmla="*/ 559 w 609"/>
                <a:gd name="T27" fmla="*/ 473 h 609"/>
                <a:gd name="T28" fmla="*/ 473 w 609"/>
                <a:gd name="T29" fmla="*/ 554 h 609"/>
                <a:gd name="T30" fmla="*/ 364 w 609"/>
                <a:gd name="T31" fmla="*/ 603 h 609"/>
                <a:gd name="T32" fmla="*/ 304 w 609"/>
                <a:gd name="T33" fmla="*/ 174 h 609"/>
                <a:gd name="T34" fmla="*/ 255 w 609"/>
                <a:gd name="T35" fmla="*/ 185 h 609"/>
                <a:gd name="T36" fmla="*/ 212 w 609"/>
                <a:gd name="T37" fmla="*/ 212 h 609"/>
                <a:gd name="T38" fmla="*/ 185 w 609"/>
                <a:gd name="T39" fmla="*/ 256 h 609"/>
                <a:gd name="T40" fmla="*/ 174 w 609"/>
                <a:gd name="T41" fmla="*/ 304 h 609"/>
                <a:gd name="T42" fmla="*/ 185 w 609"/>
                <a:gd name="T43" fmla="*/ 353 h 609"/>
                <a:gd name="T44" fmla="*/ 212 w 609"/>
                <a:gd name="T45" fmla="*/ 397 h 609"/>
                <a:gd name="T46" fmla="*/ 255 w 609"/>
                <a:gd name="T47" fmla="*/ 424 h 609"/>
                <a:gd name="T48" fmla="*/ 304 w 609"/>
                <a:gd name="T49" fmla="*/ 435 h 609"/>
                <a:gd name="T50" fmla="*/ 353 w 609"/>
                <a:gd name="T51" fmla="*/ 424 h 609"/>
                <a:gd name="T52" fmla="*/ 396 w 609"/>
                <a:gd name="T53" fmla="*/ 397 h 609"/>
                <a:gd name="T54" fmla="*/ 423 w 609"/>
                <a:gd name="T55" fmla="*/ 353 h 609"/>
                <a:gd name="T56" fmla="*/ 434 w 609"/>
                <a:gd name="T57" fmla="*/ 304 h 609"/>
                <a:gd name="T58" fmla="*/ 423 w 609"/>
                <a:gd name="T59" fmla="*/ 256 h 609"/>
                <a:gd name="T60" fmla="*/ 396 w 609"/>
                <a:gd name="T61" fmla="*/ 212 h 609"/>
                <a:gd name="T62" fmla="*/ 359 w 609"/>
                <a:gd name="T63" fmla="*/ 185 h 609"/>
                <a:gd name="T64" fmla="*/ 304 w 609"/>
                <a:gd name="T65" fmla="*/ 17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4" y="603"/>
                  </a:lnTo>
                  <a:lnTo>
                    <a:pt x="190" y="581"/>
                  </a:lnTo>
                  <a:lnTo>
                    <a:pt x="136" y="554"/>
                  </a:lnTo>
                  <a:lnTo>
                    <a:pt x="92" y="516"/>
                  </a:lnTo>
                  <a:lnTo>
                    <a:pt x="55" y="473"/>
                  </a:lnTo>
                  <a:lnTo>
                    <a:pt x="27" y="424"/>
                  </a:lnTo>
                  <a:lnTo>
                    <a:pt x="11" y="364"/>
                  </a:lnTo>
                  <a:lnTo>
                    <a:pt x="0" y="304"/>
                  </a:lnTo>
                  <a:lnTo>
                    <a:pt x="11" y="244"/>
                  </a:lnTo>
                  <a:lnTo>
                    <a:pt x="27" y="185"/>
                  </a:lnTo>
                  <a:lnTo>
                    <a:pt x="55" y="136"/>
                  </a:lnTo>
                  <a:lnTo>
                    <a:pt x="92" y="87"/>
                  </a:lnTo>
                  <a:lnTo>
                    <a:pt x="136" y="54"/>
                  </a:lnTo>
                  <a:lnTo>
                    <a:pt x="190" y="22"/>
                  </a:lnTo>
                  <a:lnTo>
                    <a:pt x="244" y="6"/>
                  </a:lnTo>
                  <a:lnTo>
                    <a:pt x="304" y="0"/>
                  </a:lnTo>
                  <a:lnTo>
                    <a:pt x="364" y="6"/>
                  </a:lnTo>
                  <a:lnTo>
                    <a:pt x="423" y="22"/>
                  </a:lnTo>
                  <a:lnTo>
                    <a:pt x="473" y="54"/>
                  </a:lnTo>
                  <a:lnTo>
                    <a:pt x="521" y="87"/>
                  </a:lnTo>
                  <a:lnTo>
                    <a:pt x="559" y="136"/>
                  </a:lnTo>
                  <a:lnTo>
                    <a:pt x="587" y="185"/>
                  </a:lnTo>
                  <a:lnTo>
                    <a:pt x="603" y="244"/>
                  </a:lnTo>
                  <a:lnTo>
                    <a:pt x="608" y="304"/>
                  </a:lnTo>
                  <a:lnTo>
                    <a:pt x="603" y="364"/>
                  </a:lnTo>
                  <a:lnTo>
                    <a:pt x="587" y="424"/>
                  </a:lnTo>
                  <a:lnTo>
                    <a:pt x="559" y="473"/>
                  </a:lnTo>
                  <a:lnTo>
                    <a:pt x="521" y="516"/>
                  </a:lnTo>
                  <a:lnTo>
                    <a:pt x="473" y="554"/>
                  </a:lnTo>
                  <a:lnTo>
                    <a:pt x="423" y="581"/>
                  </a:lnTo>
                  <a:lnTo>
                    <a:pt x="364" y="603"/>
                  </a:lnTo>
                  <a:lnTo>
                    <a:pt x="304" y="608"/>
                  </a:lnTo>
                  <a:close/>
                  <a:moveTo>
                    <a:pt x="304" y="174"/>
                  </a:moveTo>
                  <a:lnTo>
                    <a:pt x="277" y="174"/>
                  </a:lnTo>
                  <a:lnTo>
                    <a:pt x="255" y="185"/>
                  </a:lnTo>
                  <a:lnTo>
                    <a:pt x="234" y="196"/>
                  </a:lnTo>
                  <a:lnTo>
                    <a:pt x="212" y="212"/>
                  </a:lnTo>
                  <a:lnTo>
                    <a:pt x="196" y="234"/>
                  </a:lnTo>
                  <a:lnTo>
                    <a:pt x="185" y="256"/>
                  </a:lnTo>
                  <a:lnTo>
                    <a:pt x="179" y="277"/>
                  </a:lnTo>
                  <a:lnTo>
                    <a:pt x="174" y="304"/>
                  </a:lnTo>
                  <a:lnTo>
                    <a:pt x="179" y="331"/>
                  </a:lnTo>
                  <a:lnTo>
                    <a:pt x="185" y="353"/>
                  </a:lnTo>
                  <a:lnTo>
                    <a:pt x="196" y="375"/>
                  </a:lnTo>
                  <a:lnTo>
                    <a:pt x="212" y="397"/>
                  </a:lnTo>
                  <a:lnTo>
                    <a:pt x="234" y="413"/>
                  </a:lnTo>
                  <a:lnTo>
                    <a:pt x="255" y="424"/>
                  </a:lnTo>
                  <a:lnTo>
                    <a:pt x="277" y="429"/>
                  </a:lnTo>
                  <a:lnTo>
                    <a:pt x="304" y="435"/>
                  </a:lnTo>
                  <a:lnTo>
                    <a:pt x="331" y="429"/>
                  </a:lnTo>
                  <a:lnTo>
                    <a:pt x="353" y="424"/>
                  </a:lnTo>
                  <a:lnTo>
                    <a:pt x="380" y="413"/>
                  </a:lnTo>
                  <a:lnTo>
                    <a:pt x="396" y="397"/>
                  </a:lnTo>
                  <a:lnTo>
                    <a:pt x="413" y="375"/>
                  </a:lnTo>
                  <a:lnTo>
                    <a:pt x="423" y="353"/>
                  </a:lnTo>
                  <a:lnTo>
                    <a:pt x="434" y="331"/>
                  </a:lnTo>
                  <a:lnTo>
                    <a:pt x="434" y="304"/>
                  </a:lnTo>
                  <a:lnTo>
                    <a:pt x="434" y="277"/>
                  </a:lnTo>
                  <a:lnTo>
                    <a:pt x="423" y="256"/>
                  </a:lnTo>
                  <a:lnTo>
                    <a:pt x="413" y="234"/>
                  </a:lnTo>
                  <a:lnTo>
                    <a:pt x="396" y="212"/>
                  </a:lnTo>
                  <a:lnTo>
                    <a:pt x="380" y="196"/>
                  </a:lnTo>
                  <a:lnTo>
                    <a:pt x="359" y="185"/>
                  </a:lnTo>
                  <a:lnTo>
                    <a:pt x="331" y="174"/>
                  </a:lnTo>
                  <a:lnTo>
                    <a:pt x="304"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51" name="Freeform 195"/>
            <p:cNvSpPr>
              <a:spLocks noChangeArrowheads="1"/>
            </p:cNvSpPr>
            <p:nvPr/>
          </p:nvSpPr>
          <p:spPr bwMode="auto">
            <a:xfrm>
              <a:off x="11623675" y="4951413"/>
              <a:ext cx="215900" cy="215900"/>
            </a:xfrm>
            <a:custGeom>
              <a:avLst/>
              <a:gdLst>
                <a:gd name="T0" fmla="*/ 239 w 604"/>
                <a:gd name="T1" fmla="*/ 598 h 604"/>
                <a:gd name="T2" fmla="*/ 130 w 604"/>
                <a:gd name="T3" fmla="*/ 554 h 604"/>
                <a:gd name="T4" fmla="*/ 49 w 604"/>
                <a:gd name="T5" fmla="*/ 473 h 604"/>
                <a:gd name="T6" fmla="*/ 6 w 604"/>
                <a:gd name="T7" fmla="*/ 364 h 604"/>
                <a:gd name="T8" fmla="*/ 6 w 604"/>
                <a:gd name="T9" fmla="*/ 239 h 604"/>
                <a:gd name="T10" fmla="*/ 49 w 604"/>
                <a:gd name="T11" fmla="*/ 130 h 604"/>
                <a:gd name="T12" fmla="*/ 130 w 604"/>
                <a:gd name="T13" fmla="*/ 49 h 604"/>
                <a:gd name="T14" fmla="*/ 239 w 604"/>
                <a:gd name="T15" fmla="*/ 5 h 604"/>
                <a:gd name="T16" fmla="*/ 358 w 604"/>
                <a:gd name="T17" fmla="*/ 5 h 604"/>
                <a:gd name="T18" fmla="*/ 467 w 604"/>
                <a:gd name="T19" fmla="*/ 49 h 604"/>
                <a:gd name="T20" fmla="*/ 554 w 604"/>
                <a:gd name="T21" fmla="*/ 136 h 604"/>
                <a:gd name="T22" fmla="*/ 597 w 604"/>
                <a:gd name="T23" fmla="*/ 244 h 604"/>
                <a:gd name="T24" fmla="*/ 597 w 604"/>
                <a:gd name="T25" fmla="*/ 364 h 604"/>
                <a:gd name="T26" fmla="*/ 554 w 604"/>
                <a:gd name="T27" fmla="*/ 473 h 604"/>
                <a:gd name="T28" fmla="*/ 467 w 604"/>
                <a:gd name="T29" fmla="*/ 554 h 604"/>
                <a:gd name="T30" fmla="*/ 358 w 604"/>
                <a:gd name="T31" fmla="*/ 598 h 604"/>
                <a:gd name="T32" fmla="*/ 299 w 604"/>
                <a:gd name="T33" fmla="*/ 174 h 604"/>
                <a:gd name="T34" fmla="*/ 250 w 604"/>
                <a:gd name="T35" fmla="*/ 185 h 604"/>
                <a:gd name="T36" fmla="*/ 212 w 604"/>
                <a:gd name="T37" fmla="*/ 212 h 604"/>
                <a:gd name="T38" fmla="*/ 179 w 604"/>
                <a:gd name="T39" fmla="*/ 250 h 604"/>
                <a:gd name="T40" fmla="*/ 174 w 604"/>
                <a:gd name="T41" fmla="*/ 304 h 604"/>
                <a:gd name="T42" fmla="*/ 179 w 604"/>
                <a:gd name="T43" fmla="*/ 353 h 604"/>
                <a:gd name="T44" fmla="*/ 212 w 604"/>
                <a:gd name="T45" fmla="*/ 391 h 604"/>
                <a:gd name="T46" fmla="*/ 250 w 604"/>
                <a:gd name="T47" fmla="*/ 423 h 604"/>
                <a:gd name="T48" fmla="*/ 299 w 604"/>
                <a:gd name="T49" fmla="*/ 429 h 604"/>
                <a:gd name="T50" fmla="*/ 353 w 604"/>
                <a:gd name="T51" fmla="*/ 423 h 604"/>
                <a:gd name="T52" fmla="*/ 391 w 604"/>
                <a:gd name="T53" fmla="*/ 391 h 604"/>
                <a:gd name="T54" fmla="*/ 418 w 604"/>
                <a:gd name="T55" fmla="*/ 353 h 604"/>
                <a:gd name="T56" fmla="*/ 429 w 604"/>
                <a:gd name="T57" fmla="*/ 304 h 604"/>
                <a:gd name="T58" fmla="*/ 418 w 604"/>
                <a:gd name="T59" fmla="*/ 250 h 604"/>
                <a:gd name="T60" fmla="*/ 391 w 604"/>
                <a:gd name="T61" fmla="*/ 212 h 604"/>
                <a:gd name="T62" fmla="*/ 353 w 604"/>
                <a:gd name="T63" fmla="*/ 185 h 604"/>
                <a:gd name="T64" fmla="*/ 299 w 604"/>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4" h="604">
                  <a:moveTo>
                    <a:pt x="299" y="603"/>
                  </a:moveTo>
                  <a:lnTo>
                    <a:pt x="239" y="598"/>
                  </a:lnTo>
                  <a:lnTo>
                    <a:pt x="185" y="581"/>
                  </a:lnTo>
                  <a:lnTo>
                    <a:pt x="130" y="554"/>
                  </a:lnTo>
                  <a:lnTo>
                    <a:pt x="87" y="516"/>
                  </a:lnTo>
                  <a:lnTo>
                    <a:pt x="49" y="473"/>
                  </a:lnTo>
                  <a:lnTo>
                    <a:pt x="22" y="419"/>
                  </a:lnTo>
                  <a:lnTo>
                    <a:pt x="6" y="364"/>
                  </a:lnTo>
                  <a:lnTo>
                    <a:pt x="0" y="304"/>
                  </a:lnTo>
                  <a:lnTo>
                    <a:pt x="6" y="239"/>
                  </a:lnTo>
                  <a:lnTo>
                    <a:pt x="22" y="185"/>
                  </a:lnTo>
                  <a:lnTo>
                    <a:pt x="49" y="130"/>
                  </a:lnTo>
                  <a:lnTo>
                    <a:pt x="87" y="87"/>
                  </a:lnTo>
                  <a:lnTo>
                    <a:pt x="130" y="49"/>
                  </a:lnTo>
                  <a:lnTo>
                    <a:pt x="185" y="22"/>
                  </a:lnTo>
                  <a:lnTo>
                    <a:pt x="239" y="5"/>
                  </a:lnTo>
                  <a:lnTo>
                    <a:pt x="299" y="0"/>
                  </a:lnTo>
                  <a:lnTo>
                    <a:pt x="358" y="5"/>
                  </a:lnTo>
                  <a:lnTo>
                    <a:pt x="418" y="22"/>
                  </a:lnTo>
                  <a:lnTo>
                    <a:pt x="467" y="49"/>
                  </a:lnTo>
                  <a:lnTo>
                    <a:pt x="516" y="87"/>
                  </a:lnTo>
                  <a:lnTo>
                    <a:pt x="554" y="136"/>
                  </a:lnTo>
                  <a:lnTo>
                    <a:pt x="581" y="185"/>
                  </a:lnTo>
                  <a:lnTo>
                    <a:pt x="597" y="244"/>
                  </a:lnTo>
                  <a:lnTo>
                    <a:pt x="603" y="304"/>
                  </a:lnTo>
                  <a:lnTo>
                    <a:pt x="597" y="364"/>
                  </a:lnTo>
                  <a:lnTo>
                    <a:pt x="581" y="419"/>
                  </a:lnTo>
                  <a:lnTo>
                    <a:pt x="554" y="473"/>
                  </a:lnTo>
                  <a:lnTo>
                    <a:pt x="516" y="516"/>
                  </a:lnTo>
                  <a:lnTo>
                    <a:pt x="467" y="554"/>
                  </a:lnTo>
                  <a:lnTo>
                    <a:pt x="418" y="581"/>
                  </a:lnTo>
                  <a:lnTo>
                    <a:pt x="358" y="598"/>
                  </a:lnTo>
                  <a:lnTo>
                    <a:pt x="299" y="603"/>
                  </a:lnTo>
                  <a:close/>
                  <a:moveTo>
                    <a:pt x="299" y="174"/>
                  </a:moveTo>
                  <a:lnTo>
                    <a:pt x="277" y="174"/>
                  </a:lnTo>
                  <a:lnTo>
                    <a:pt x="250" y="185"/>
                  </a:lnTo>
                  <a:lnTo>
                    <a:pt x="228" y="196"/>
                  </a:lnTo>
                  <a:lnTo>
                    <a:pt x="212" y="212"/>
                  </a:lnTo>
                  <a:lnTo>
                    <a:pt x="196" y="228"/>
                  </a:lnTo>
                  <a:lnTo>
                    <a:pt x="179" y="250"/>
                  </a:lnTo>
                  <a:lnTo>
                    <a:pt x="174" y="277"/>
                  </a:lnTo>
                  <a:lnTo>
                    <a:pt x="174" y="304"/>
                  </a:lnTo>
                  <a:lnTo>
                    <a:pt x="174" y="326"/>
                  </a:lnTo>
                  <a:lnTo>
                    <a:pt x="179" y="353"/>
                  </a:lnTo>
                  <a:lnTo>
                    <a:pt x="196" y="375"/>
                  </a:lnTo>
                  <a:lnTo>
                    <a:pt x="212" y="391"/>
                  </a:lnTo>
                  <a:lnTo>
                    <a:pt x="228" y="407"/>
                  </a:lnTo>
                  <a:lnTo>
                    <a:pt x="250" y="423"/>
                  </a:lnTo>
                  <a:lnTo>
                    <a:pt x="277" y="429"/>
                  </a:lnTo>
                  <a:lnTo>
                    <a:pt x="299" y="429"/>
                  </a:lnTo>
                  <a:lnTo>
                    <a:pt x="326" y="429"/>
                  </a:lnTo>
                  <a:lnTo>
                    <a:pt x="353" y="423"/>
                  </a:lnTo>
                  <a:lnTo>
                    <a:pt x="375" y="407"/>
                  </a:lnTo>
                  <a:lnTo>
                    <a:pt x="391" y="391"/>
                  </a:lnTo>
                  <a:lnTo>
                    <a:pt x="407" y="375"/>
                  </a:lnTo>
                  <a:lnTo>
                    <a:pt x="418" y="353"/>
                  </a:lnTo>
                  <a:lnTo>
                    <a:pt x="429" y="326"/>
                  </a:lnTo>
                  <a:lnTo>
                    <a:pt x="429" y="304"/>
                  </a:lnTo>
                  <a:lnTo>
                    <a:pt x="429" y="277"/>
                  </a:lnTo>
                  <a:lnTo>
                    <a:pt x="418" y="250"/>
                  </a:lnTo>
                  <a:lnTo>
                    <a:pt x="407" y="228"/>
                  </a:lnTo>
                  <a:lnTo>
                    <a:pt x="391" y="212"/>
                  </a:lnTo>
                  <a:lnTo>
                    <a:pt x="375" y="196"/>
                  </a:lnTo>
                  <a:lnTo>
                    <a:pt x="353" y="185"/>
                  </a:lnTo>
                  <a:lnTo>
                    <a:pt x="326" y="174"/>
                  </a:lnTo>
                  <a:lnTo>
                    <a:pt x="299"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52" name="Freeform 196"/>
            <p:cNvSpPr>
              <a:spLocks noChangeArrowheads="1"/>
            </p:cNvSpPr>
            <p:nvPr/>
          </p:nvSpPr>
          <p:spPr bwMode="auto">
            <a:xfrm>
              <a:off x="9285288" y="6180138"/>
              <a:ext cx="217488" cy="217487"/>
            </a:xfrm>
            <a:custGeom>
              <a:avLst/>
              <a:gdLst>
                <a:gd name="T0" fmla="*/ 245 w 609"/>
                <a:gd name="T1" fmla="*/ 603 h 609"/>
                <a:gd name="T2" fmla="*/ 136 w 609"/>
                <a:gd name="T3" fmla="*/ 559 h 609"/>
                <a:gd name="T4" fmla="*/ 55 w 609"/>
                <a:gd name="T5" fmla="*/ 472 h 609"/>
                <a:gd name="T6" fmla="*/ 6 w 609"/>
                <a:gd name="T7" fmla="*/ 364 h 609"/>
                <a:gd name="T8" fmla="*/ 6 w 609"/>
                <a:gd name="T9" fmla="*/ 245 h 609"/>
                <a:gd name="T10" fmla="*/ 55 w 609"/>
                <a:gd name="T11" fmla="*/ 136 h 609"/>
                <a:gd name="T12" fmla="*/ 136 w 609"/>
                <a:gd name="T13" fmla="*/ 54 h 609"/>
                <a:gd name="T14" fmla="*/ 245 w 609"/>
                <a:gd name="T15" fmla="*/ 11 h 609"/>
                <a:gd name="T16" fmla="*/ 364 w 609"/>
                <a:gd name="T17" fmla="*/ 11 h 609"/>
                <a:gd name="T18" fmla="*/ 472 w 609"/>
                <a:gd name="T19" fmla="*/ 54 h 609"/>
                <a:gd name="T20" fmla="*/ 554 w 609"/>
                <a:gd name="T21" fmla="*/ 136 h 609"/>
                <a:gd name="T22" fmla="*/ 603 w 609"/>
                <a:gd name="T23" fmla="*/ 245 h 609"/>
                <a:gd name="T24" fmla="*/ 603 w 609"/>
                <a:gd name="T25" fmla="*/ 364 h 609"/>
                <a:gd name="T26" fmla="*/ 554 w 609"/>
                <a:gd name="T27" fmla="*/ 472 h 609"/>
                <a:gd name="T28" fmla="*/ 472 w 609"/>
                <a:gd name="T29" fmla="*/ 559 h 609"/>
                <a:gd name="T30" fmla="*/ 364 w 609"/>
                <a:gd name="T31" fmla="*/ 603 h 609"/>
                <a:gd name="T32" fmla="*/ 304 w 609"/>
                <a:gd name="T33" fmla="*/ 174 h 609"/>
                <a:gd name="T34" fmla="*/ 255 w 609"/>
                <a:gd name="T35" fmla="*/ 184 h 609"/>
                <a:gd name="T36" fmla="*/ 212 w 609"/>
                <a:gd name="T37" fmla="*/ 212 h 609"/>
                <a:gd name="T38" fmla="*/ 185 w 609"/>
                <a:gd name="T39" fmla="*/ 255 h 609"/>
                <a:gd name="T40" fmla="*/ 174 w 609"/>
                <a:gd name="T41" fmla="*/ 304 h 609"/>
                <a:gd name="T42" fmla="*/ 185 w 609"/>
                <a:gd name="T43" fmla="*/ 358 h 609"/>
                <a:gd name="T44" fmla="*/ 212 w 609"/>
                <a:gd name="T45" fmla="*/ 397 h 609"/>
                <a:gd name="T46" fmla="*/ 255 w 609"/>
                <a:gd name="T47" fmla="*/ 424 h 609"/>
                <a:gd name="T48" fmla="*/ 304 w 609"/>
                <a:gd name="T49" fmla="*/ 434 h 609"/>
                <a:gd name="T50" fmla="*/ 353 w 609"/>
                <a:gd name="T51" fmla="*/ 424 h 609"/>
                <a:gd name="T52" fmla="*/ 397 w 609"/>
                <a:gd name="T53" fmla="*/ 397 h 609"/>
                <a:gd name="T54" fmla="*/ 424 w 609"/>
                <a:gd name="T55" fmla="*/ 358 h 609"/>
                <a:gd name="T56" fmla="*/ 434 w 609"/>
                <a:gd name="T57" fmla="*/ 304 h 609"/>
                <a:gd name="T58" fmla="*/ 424 w 609"/>
                <a:gd name="T59" fmla="*/ 255 h 609"/>
                <a:gd name="T60" fmla="*/ 397 w 609"/>
                <a:gd name="T61" fmla="*/ 212 h 609"/>
                <a:gd name="T62" fmla="*/ 353 w 609"/>
                <a:gd name="T63" fmla="*/ 184 h 609"/>
                <a:gd name="T64" fmla="*/ 304 w 609"/>
                <a:gd name="T65" fmla="*/ 17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5" y="603"/>
                  </a:lnTo>
                  <a:lnTo>
                    <a:pt x="185" y="586"/>
                  </a:lnTo>
                  <a:lnTo>
                    <a:pt x="136" y="559"/>
                  </a:lnTo>
                  <a:lnTo>
                    <a:pt x="93" y="521"/>
                  </a:lnTo>
                  <a:lnTo>
                    <a:pt x="55" y="472"/>
                  </a:lnTo>
                  <a:lnTo>
                    <a:pt x="28" y="424"/>
                  </a:lnTo>
                  <a:lnTo>
                    <a:pt x="6" y="364"/>
                  </a:lnTo>
                  <a:lnTo>
                    <a:pt x="0" y="304"/>
                  </a:lnTo>
                  <a:lnTo>
                    <a:pt x="6" y="245"/>
                  </a:lnTo>
                  <a:lnTo>
                    <a:pt x="28" y="190"/>
                  </a:lnTo>
                  <a:lnTo>
                    <a:pt x="55" y="136"/>
                  </a:lnTo>
                  <a:lnTo>
                    <a:pt x="93" y="93"/>
                  </a:lnTo>
                  <a:lnTo>
                    <a:pt x="136" y="54"/>
                  </a:lnTo>
                  <a:lnTo>
                    <a:pt x="185" y="27"/>
                  </a:lnTo>
                  <a:lnTo>
                    <a:pt x="245" y="11"/>
                  </a:lnTo>
                  <a:lnTo>
                    <a:pt x="304" y="0"/>
                  </a:lnTo>
                  <a:lnTo>
                    <a:pt x="364" y="11"/>
                  </a:lnTo>
                  <a:lnTo>
                    <a:pt x="424" y="27"/>
                  </a:lnTo>
                  <a:lnTo>
                    <a:pt x="472" y="54"/>
                  </a:lnTo>
                  <a:lnTo>
                    <a:pt x="522" y="93"/>
                  </a:lnTo>
                  <a:lnTo>
                    <a:pt x="554" y="136"/>
                  </a:lnTo>
                  <a:lnTo>
                    <a:pt x="586" y="190"/>
                  </a:lnTo>
                  <a:lnTo>
                    <a:pt x="603" y="245"/>
                  </a:lnTo>
                  <a:lnTo>
                    <a:pt x="608" y="304"/>
                  </a:lnTo>
                  <a:lnTo>
                    <a:pt x="603" y="364"/>
                  </a:lnTo>
                  <a:lnTo>
                    <a:pt x="586" y="424"/>
                  </a:lnTo>
                  <a:lnTo>
                    <a:pt x="554" y="472"/>
                  </a:lnTo>
                  <a:lnTo>
                    <a:pt x="522" y="521"/>
                  </a:lnTo>
                  <a:lnTo>
                    <a:pt x="472" y="559"/>
                  </a:lnTo>
                  <a:lnTo>
                    <a:pt x="424" y="586"/>
                  </a:lnTo>
                  <a:lnTo>
                    <a:pt x="364" y="603"/>
                  </a:lnTo>
                  <a:lnTo>
                    <a:pt x="304" y="608"/>
                  </a:lnTo>
                  <a:close/>
                  <a:moveTo>
                    <a:pt x="304" y="174"/>
                  </a:moveTo>
                  <a:lnTo>
                    <a:pt x="277" y="179"/>
                  </a:lnTo>
                  <a:lnTo>
                    <a:pt x="255" y="184"/>
                  </a:lnTo>
                  <a:lnTo>
                    <a:pt x="234" y="195"/>
                  </a:lnTo>
                  <a:lnTo>
                    <a:pt x="212" y="212"/>
                  </a:lnTo>
                  <a:lnTo>
                    <a:pt x="196" y="234"/>
                  </a:lnTo>
                  <a:lnTo>
                    <a:pt x="185" y="255"/>
                  </a:lnTo>
                  <a:lnTo>
                    <a:pt x="180" y="277"/>
                  </a:lnTo>
                  <a:lnTo>
                    <a:pt x="174" y="304"/>
                  </a:lnTo>
                  <a:lnTo>
                    <a:pt x="180" y="331"/>
                  </a:lnTo>
                  <a:lnTo>
                    <a:pt x="185" y="358"/>
                  </a:lnTo>
                  <a:lnTo>
                    <a:pt x="196" y="380"/>
                  </a:lnTo>
                  <a:lnTo>
                    <a:pt x="212" y="397"/>
                  </a:lnTo>
                  <a:lnTo>
                    <a:pt x="234" y="413"/>
                  </a:lnTo>
                  <a:lnTo>
                    <a:pt x="255" y="424"/>
                  </a:lnTo>
                  <a:lnTo>
                    <a:pt x="277" y="434"/>
                  </a:lnTo>
                  <a:lnTo>
                    <a:pt x="304" y="434"/>
                  </a:lnTo>
                  <a:lnTo>
                    <a:pt x="332" y="434"/>
                  </a:lnTo>
                  <a:lnTo>
                    <a:pt x="353" y="424"/>
                  </a:lnTo>
                  <a:lnTo>
                    <a:pt x="375" y="413"/>
                  </a:lnTo>
                  <a:lnTo>
                    <a:pt x="397" y="397"/>
                  </a:lnTo>
                  <a:lnTo>
                    <a:pt x="413" y="380"/>
                  </a:lnTo>
                  <a:lnTo>
                    <a:pt x="424" y="358"/>
                  </a:lnTo>
                  <a:lnTo>
                    <a:pt x="429" y="331"/>
                  </a:lnTo>
                  <a:lnTo>
                    <a:pt x="434" y="304"/>
                  </a:lnTo>
                  <a:lnTo>
                    <a:pt x="429" y="277"/>
                  </a:lnTo>
                  <a:lnTo>
                    <a:pt x="424" y="255"/>
                  </a:lnTo>
                  <a:lnTo>
                    <a:pt x="413" y="234"/>
                  </a:lnTo>
                  <a:lnTo>
                    <a:pt x="397" y="212"/>
                  </a:lnTo>
                  <a:lnTo>
                    <a:pt x="375" y="195"/>
                  </a:lnTo>
                  <a:lnTo>
                    <a:pt x="353" y="184"/>
                  </a:lnTo>
                  <a:lnTo>
                    <a:pt x="332" y="179"/>
                  </a:lnTo>
                  <a:lnTo>
                    <a:pt x="304"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53" name="Freeform 197"/>
            <p:cNvSpPr>
              <a:spLocks noChangeArrowheads="1"/>
            </p:cNvSpPr>
            <p:nvPr/>
          </p:nvSpPr>
          <p:spPr bwMode="auto">
            <a:xfrm>
              <a:off x="9598025" y="6053138"/>
              <a:ext cx="215900" cy="215900"/>
            </a:xfrm>
            <a:custGeom>
              <a:avLst/>
              <a:gdLst>
                <a:gd name="T0" fmla="*/ 239 w 603"/>
                <a:gd name="T1" fmla="*/ 598 h 604"/>
                <a:gd name="T2" fmla="*/ 130 w 603"/>
                <a:gd name="T3" fmla="*/ 554 h 604"/>
                <a:gd name="T4" fmla="*/ 49 w 603"/>
                <a:gd name="T5" fmla="*/ 473 h 604"/>
                <a:gd name="T6" fmla="*/ 5 w 603"/>
                <a:gd name="T7" fmla="*/ 364 h 604"/>
                <a:gd name="T8" fmla="*/ 5 w 603"/>
                <a:gd name="T9" fmla="*/ 239 h 604"/>
                <a:gd name="T10" fmla="*/ 49 w 603"/>
                <a:gd name="T11" fmla="*/ 130 h 604"/>
                <a:gd name="T12" fmla="*/ 130 w 603"/>
                <a:gd name="T13" fmla="*/ 48 h 604"/>
                <a:gd name="T14" fmla="*/ 239 w 603"/>
                <a:gd name="T15" fmla="*/ 5 h 604"/>
                <a:gd name="T16" fmla="*/ 363 w 603"/>
                <a:gd name="T17" fmla="*/ 5 h 604"/>
                <a:gd name="T18" fmla="*/ 472 w 603"/>
                <a:gd name="T19" fmla="*/ 48 h 604"/>
                <a:gd name="T20" fmla="*/ 554 w 603"/>
                <a:gd name="T21" fmla="*/ 130 h 604"/>
                <a:gd name="T22" fmla="*/ 597 w 603"/>
                <a:gd name="T23" fmla="*/ 239 h 604"/>
                <a:gd name="T24" fmla="*/ 597 w 603"/>
                <a:gd name="T25" fmla="*/ 364 h 604"/>
                <a:gd name="T26" fmla="*/ 554 w 603"/>
                <a:gd name="T27" fmla="*/ 473 h 604"/>
                <a:gd name="T28" fmla="*/ 472 w 603"/>
                <a:gd name="T29" fmla="*/ 554 h 604"/>
                <a:gd name="T30" fmla="*/ 363 w 603"/>
                <a:gd name="T31" fmla="*/ 598 h 604"/>
                <a:gd name="T32" fmla="*/ 298 w 603"/>
                <a:gd name="T33" fmla="*/ 173 h 604"/>
                <a:gd name="T34" fmla="*/ 250 w 603"/>
                <a:gd name="T35" fmla="*/ 184 h 604"/>
                <a:gd name="T36" fmla="*/ 211 w 603"/>
                <a:gd name="T37" fmla="*/ 212 h 604"/>
                <a:gd name="T38" fmla="*/ 184 w 603"/>
                <a:gd name="T39" fmla="*/ 250 h 604"/>
                <a:gd name="T40" fmla="*/ 173 w 603"/>
                <a:gd name="T41" fmla="*/ 298 h 604"/>
                <a:gd name="T42" fmla="*/ 184 w 603"/>
                <a:gd name="T43" fmla="*/ 353 h 604"/>
                <a:gd name="T44" fmla="*/ 211 w 603"/>
                <a:gd name="T45" fmla="*/ 391 h 604"/>
                <a:gd name="T46" fmla="*/ 250 w 603"/>
                <a:gd name="T47" fmla="*/ 418 h 604"/>
                <a:gd name="T48" fmla="*/ 298 w 603"/>
                <a:gd name="T49" fmla="*/ 429 h 604"/>
                <a:gd name="T50" fmla="*/ 353 w 603"/>
                <a:gd name="T51" fmla="*/ 418 h 604"/>
                <a:gd name="T52" fmla="*/ 391 w 603"/>
                <a:gd name="T53" fmla="*/ 391 h 604"/>
                <a:gd name="T54" fmla="*/ 418 w 603"/>
                <a:gd name="T55" fmla="*/ 353 h 604"/>
                <a:gd name="T56" fmla="*/ 429 w 603"/>
                <a:gd name="T57" fmla="*/ 298 h 604"/>
                <a:gd name="T58" fmla="*/ 418 w 603"/>
                <a:gd name="T59" fmla="*/ 250 h 604"/>
                <a:gd name="T60" fmla="*/ 391 w 603"/>
                <a:gd name="T61" fmla="*/ 212 h 604"/>
                <a:gd name="T62" fmla="*/ 353 w 603"/>
                <a:gd name="T63" fmla="*/ 184 h 604"/>
                <a:gd name="T64" fmla="*/ 298 w 603"/>
                <a:gd name="T65" fmla="*/ 17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3" h="604">
                  <a:moveTo>
                    <a:pt x="298" y="603"/>
                  </a:moveTo>
                  <a:lnTo>
                    <a:pt x="239" y="598"/>
                  </a:lnTo>
                  <a:lnTo>
                    <a:pt x="184" y="581"/>
                  </a:lnTo>
                  <a:lnTo>
                    <a:pt x="130" y="554"/>
                  </a:lnTo>
                  <a:lnTo>
                    <a:pt x="87" y="516"/>
                  </a:lnTo>
                  <a:lnTo>
                    <a:pt x="49" y="473"/>
                  </a:lnTo>
                  <a:lnTo>
                    <a:pt x="21" y="418"/>
                  </a:lnTo>
                  <a:lnTo>
                    <a:pt x="5" y="364"/>
                  </a:lnTo>
                  <a:lnTo>
                    <a:pt x="0" y="298"/>
                  </a:lnTo>
                  <a:lnTo>
                    <a:pt x="5" y="239"/>
                  </a:lnTo>
                  <a:lnTo>
                    <a:pt x="21" y="184"/>
                  </a:lnTo>
                  <a:lnTo>
                    <a:pt x="49" y="130"/>
                  </a:lnTo>
                  <a:lnTo>
                    <a:pt x="87" y="87"/>
                  </a:lnTo>
                  <a:lnTo>
                    <a:pt x="130" y="48"/>
                  </a:lnTo>
                  <a:lnTo>
                    <a:pt x="184" y="21"/>
                  </a:lnTo>
                  <a:lnTo>
                    <a:pt x="239" y="5"/>
                  </a:lnTo>
                  <a:lnTo>
                    <a:pt x="298" y="0"/>
                  </a:lnTo>
                  <a:lnTo>
                    <a:pt x="363" y="5"/>
                  </a:lnTo>
                  <a:lnTo>
                    <a:pt x="418" y="21"/>
                  </a:lnTo>
                  <a:lnTo>
                    <a:pt x="472" y="48"/>
                  </a:lnTo>
                  <a:lnTo>
                    <a:pt x="516" y="87"/>
                  </a:lnTo>
                  <a:lnTo>
                    <a:pt x="554" y="130"/>
                  </a:lnTo>
                  <a:lnTo>
                    <a:pt x="581" y="184"/>
                  </a:lnTo>
                  <a:lnTo>
                    <a:pt x="597" y="239"/>
                  </a:lnTo>
                  <a:lnTo>
                    <a:pt x="602" y="298"/>
                  </a:lnTo>
                  <a:lnTo>
                    <a:pt x="597" y="364"/>
                  </a:lnTo>
                  <a:lnTo>
                    <a:pt x="581" y="418"/>
                  </a:lnTo>
                  <a:lnTo>
                    <a:pt x="554" y="473"/>
                  </a:lnTo>
                  <a:lnTo>
                    <a:pt x="516" y="516"/>
                  </a:lnTo>
                  <a:lnTo>
                    <a:pt x="472" y="554"/>
                  </a:lnTo>
                  <a:lnTo>
                    <a:pt x="418" y="581"/>
                  </a:lnTo>
                  <a:lnTo>
                    <a:pt x="363" y="598"/>
                  </a:lnTo>
                  <a:lnTo>
                    <a:pt x="298" y="603"/>
                  </a:lnTo>
                  <a:close/>
                  <a:moveTo>
                    <a:pt x="298" y="173"/>
                  </a:moveTo>
                  <a:lnTo>
                    <a:pt x="277" y="173"/>
                  </a:lnTo>
                  <a:lnTo>
                    <a:pt x="250" y="184"/>
                  </a:lnTo>
                  <a:lnTo>
                    <a:pt x="228" y="196"/>
                  </a:lnTo>
                  <a:lnTo>
                    <a:pt x="211" y="212"/>
                  </a:lnTo>
                  <a:lnTo>
                    <a:pt x="195" y="228"/>
                  </a:lnTo>
                  <a:lnTo>
                    <a:pt x="184" y="250"/>
                  </a:lnTo>
                  <a:lnTo>
                    <a:pt x="173" y="277"/>
                  </a:lnTo>
                  <a:lnTo>
                    <a:pt x="173" y="298"/>
                  </a:lnTo>
                  <a:lnTo>
                    <a:pt x="173" y="325"/>
                  </a:lnTo>
                  <a:lnTo>
                    <a:pt x="184" y="353"/>
                  </a:lnTo>
                  <a:lnTo>
                    <a:pt x="195" y="375"/>
                  </a:lnTo>
                  <a:lnTo>
                    <a:pt x="211" y="391"/>
                  </a:lnTo>
                  <a:lnTo>
                    <a:pt x="228" y="407"/>
                  </a:lnTo>
                  <a:lnTo>
                    <a:pt x="250" y="418"/>
                  </a:lnTo>
                  <a:lnTo>
                    <a:pt x="277" y="429"/>
                  </a:lnTo>
                  <a:lnTo>
                    <a:pt x="298" y="429"/>
                  </a:lnTo>
                  <a:lnTo>
                    <a:pt x="325" y="429"/>
                  </a:lnTo>
                  <a:lnTo>
                    <a:pt x="353" y="418"/>
                  </a:lnTo>
                  <a:lnTo>
                    <a:pt x="375" y="407"/>
                  </a:lnTo>
                  <a:lnTo>
                    <a:pt x="391" y="391"/>
                  </a:lnTo>
                  <a:lnTo>
                    <a:pt x="407" y="375"/>
                  </a:lnTo>
                  <a:lnTo>
                    <a:pt x="418" y="353"/>
                  </a:lnTo>
                  <a:lnTo>
                    <a:pt x="429" y="325"/>
                  </a:lnTo>
                  <a:lnTo>
                    <a:pt x="429" y="298"/>
                  </a:lnTo>
                  <a:lnTo>
                    <a:pt x="429" y="277"/>
                  </a:lnTo>
                  <a:lnTo>
                    <a:pt x="418" y="250"/>
                  </a:lnTo>
                  <a:lnTo>
                    <a:pt x="407" y="228"/>
                  </a:lnTo>
                  <a:lnTo>
                    <a:pt x="391" y="212"/>
                  </a:lnTo>
                  <a:lnTo>
                    <a:pt x="375" y="196"/>
                  </a:lnTo>
                  <a:lnTo>
                    <a:pt x="353" y="184"/>
                  </a:lnTo>
                  <a:lnTo>
                    <a:pt x="325" y="173"/>
                  </a:lnTo>
                  <a:lnTo>
                    <a:pt x="298" y="173"/>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54" name="Freeform 198"/>
            <p:cNvSpPr>
              <a:spLocks noChangeArrowheads="1"/>
            </p:cNvSpPr>
            <p:nvPr/>
          </p:nvSpPr>
          <p:spPr bwMode="auto">
            <a:xfrm>
              <a:off x="10220325" y="6178550"/>
              <a:ext cx="0" cy="1587"/>
            </a:xfrm>
            <a:custGeom>
              <a:avLst/>
              <a:gdLst>
                <a:gd name="T0" fmla="*/ 0 w 1"/>
                <a:gd name="T1" fmla="*/ 5 h 11"/>
                <a:gd name="T2" fmla="*/ 0 w 1"/>
                <a:gd name="T3" fmla="*/ 5 h 11"/>
                <a:gd name="T4" fmla="*/ 0 w 1"/>
                <a:gd name="T5" fmla="*/ 0 h 11"/>
                <a:gd name="T6" fmla="*/ 0 w 1"/>
                <a:gd name="T7" fmla="*/ 10 h 11"/>
                <a:gd name="T8" fmla="*/ 0 w 1"/>
                <a:gd name="T9" fmla="*/ 10 h 11"/>
                <a:gd name="T10" fmla="*/ 0 w 1"/>
                <a:gd name="T11" fmla="*/ 5 h 11"/>
              </a:gdLst>
              <a:ahLst/>
              <a:cxnLst>
                <a:cxn ang="0">
                  <a:pos x="T0" y="T1"/>
                </a:cxn>
                <a:cxn ang="0">
                  <a:pos x="T2" y="T3"/>
                </a:cxn>
                <a:cxn ang="0">
                  <a:pos x="T4" y="T5"/>
                </a:cxn>
                <a:cxn ang="0">
                  <a:pos x="T6" y="T7"/>
                </a:cxn>
                <a:cxn ang="0">
                  <a:pos x="T8" y="T9"/>
                </a:cxn>
                <a:cxn ang="0">
                  <a:pos x="T10" y="T11"/>
                </a:cxn>
              </a:cxnLst>
              <a:rect l="0" t="0" r="r" b="b"/>
              <a:pathLst>
                <a:path w="1" h="11">
                  <a:moveTo>
                    <a:pt x="0" y="5"/>
                  </a:moveTo>
                  <a:lnTo>
                    <a:pt x="0" y="5"/>
                  </a:lnTo>
                  <a:lnTo>
                    <a:pt x="0" y="0"/>
                  </a:lnTo>
                  <a:lnTo>
                    <a:pt x="0" y="10"/>
                  </a:lnTo>
                  <a:lnTo>
                    <a:pt x="0" y="10"/>
                  </a:lnTo>
                  <a:lnTo>
                    <a:pt x="0" y="5"/>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55" name="Freeform 199"/>
            <p:cNvSpPr>
              <a:spLocks noChangeArrowheads="1"/>
            </p:cNvSpPr>
            <p:nvPr/>
          </p:nvSpPr>
          <p:spPr bwMode="auto">
            <a:xfrm>
              <a:off x="10220325" y="6083300"/>
              <a:ext cx="61913" cy="195262"/>
            </a:xfrm>
            <a:custGeom>
              <a:avLst/>
              <a:gdLst>
                <a:gd name="T0" fmla="*/ 174 w 175"/>
                <a:gd name="T1" fmla="*/ 272 h 545"/>
                <a:gd name="T2" fmla="*/ 174 w 175"/>
                <a:gd name="T3" fmla="*/ 272 h 545"/>
                <a:gd name="T4" fmla="*/ 174 w 175"/>
                <a:gd name="T5" fmla="*/ 228 h 545"/>
                <a:gd name="T6" fmla="*/ 163 w 175"/>
                <a:gd name="T7" fmla="*/ 185 h 545"/>
                <a:gd name="T8" fmla="*/ 147 w 175"/>
                <a:gd name="T9" fmla="*/ 147 h 545"/>
                <a:gd name="T10" fmla="*/ 125 w 175"/>
                <a:gd name="T11" fmla="*/ 109 h 545"/>
                <a:gd name="T12" fmla="*/ 103 w 175"/>
                <a:gd name="T13" fmla="*/ 76 h 545"/>
                <a:gd name="T14" fmla="*/ 71 w 175"/>
                <a:gd name="T15" fmla="*/ 44 h 545"/>
                <a:gd name="T16" fmla="*/ 38 w 175"/>
                <a:gd name="T17" fmla="*/ 17 h 545"/>
                <a:gd name="T18" fmla="*/ 0 w 175"/>
                <a:gd name="T19" fmla="*/ 0 h 545"/>
                <a:gd name="T20" fmla="*/ 0 w 175"/>
                <a:gd name="T21" fmla="*/ 267 h 545"/>
                <a:gd name="T22" fmla="*/ 0 w 175"/>
                <a:gd name="T23" fmla="*/ 267 h 545"/>
                <a:gd name="T24" fmla="*/ 0 w 175"/>
                <a:gd name="T25" fmla="*/ 272 h 545"/>
                <a:gd name="T26" fmla="*/ 0 w 175"/>
                <a:gd name="T27" fmla="*/ 272 h 545"/>
                <a:gd name="T28" fmla="*/ 0 w 175"/>
                <a:gd name="T29" fmla="*/ 277 h 545"/>
                <a:gd name="T30" fmla="*/ 0 w 175"/>
                <a:gd name="T31" fmla="*/ 544 h 545"/>
                <a:gd name="T32" fmla="*/ 0 w 175"/>
                <a:gd name="T33" fmla="*/ 544 h 545"/>
                <a:gd name="T34" fmla="*/ 38 w 175"/>
                <a:gd name="T35" fmla="*/ 527 h 545"/>
                <a:gd name="T36" fmla="*/ 71 w 175"/>
                <a:gd name="T37" fmla="*/ 500 h 545"/>
                <a:gd name="T38" fmla="*/ 103 w 175"/>
                <a:gd name="T39" fmla="*/ 467 h 545"/>
                <a:gd name="T40" fmla="*/ 125 w 175"/>
                <a:gd name="T41" fmla="*/ 435 h 545"/>
                <a:gd name="T42" fmla="*/ 147 w 175"/>
                <a:gd name="T43" fmla="*/ 397 h 545"/>
                <a:gd name="T44" fmla="*/ 163 w 175"/>
                <a:gd name="T45" fmla="*/ 359 h 545"/>
                <a:gd name="T46" fmla="*/ 174 w 175"/>
                <a:gd name="T47" fmla="*/ 315 h 545"/>
                <a:gd name="T48" fmla="*/ 174 w 175"/>
                <a:gd name="T49" fmla="*/ 27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5" h="545">
                  <a:moveTo>
                    <a:pt x="174" y="272"/>
                  </a:moveTo>
                  <a:lnTo>
                    <a:pt x="174" y="272"/>
                  </a:lnTo>
                  <a:lnTo>
                    <a:pt x="174" y="228"/>
                  </a:lnTo>
                  <a:lnTo>
                    <a:pt x="163" y="185"/>
                  </a:lnTo>
                  <a:lnTo>
                    <a:pt x="147" y="147"/>
                  </a:lnTo>
                  <a:lnTo>
                    <a:pt x="125" y="109"/>
                  </a:lnTo>
                  <a:lnTo>
                    <a:pt x="103" y="76"/>
                  </a:lnTo>
                  <a:lnTo>
                    <a:pt x="71" y="44"/>
                  </a:lnTo>
                  <a:lnTo>
                    <a:pt x="38" y="17"/>
                  </a:lnTo>
                  <a:lnTo>
                    <a:pt x="0" y="0"/>
                  </a:lnTo>
                  <a:lnTo>
                    <a:pt x="0" y="267"/>
                  </a:lnTo>
                  <a:lnTo>
                    <a:pt x="0" y="267"/>
                  </a:lnTo>
                  <a:lnTo>
                    <a:pt x="0" y="272"/>
                  </a:lnTo>
                  <a:lnTo>
                    <a:pt x="0" y="272"/>
                  </a:lnTo>
                  <a:lnTo>
                    <a:pt x="0" y="277"/>
                  </a:lnTo>
                  <a:lnTo>
                    <a:pt x="0" y="544"/>
                  </a:lnTo>
                  <a:lnTo>
                    <a:pt x="0" y="544"/>
                  </a:lnTo>
                  <a:lnTo>
                    <a:pt x="38" y="527"/>
                  </a:lnTo>
                  <a:lnTo>
                    <a:pt x="71" y="500"/>
                  </a:lnTo>
                  <a:lnTo>
                    <a:pt x="103" y="467"/>
                  </a:lnTo>
                  <a:lnTo>
                    <a:pt x="125" y="435"/>
                  </a:lnTo>
                  <a:lnTo>
                    <a:pt x="147" y="397"/>
                  </a:lnTo>
                  <a:lnTo>
                    <a:pt x="163" y="359"/>
                  </a:lnTo>
                  <a:lnTo>
                    <a:pt x="174" y="315"/>
                  </a:lnTo>
                  <a:lnTo>
                    <a:pt x="174" y="27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56" name="Freeform 200"/>
            <p:cNvSpPr>
              <a:spLocks noChangeArrowheads="1"/>
            </p:cNvSpPr>
            <p:nvPr/>
          </p:nvSpPr>
          <p:spPr bwMode="auto">
            <a:xfrm>
              <a:off x="10687050" y="6180138"/>
              <a:ext cx="60325" cy="682625"/>
            </a:xfrm>
            <a:custGeom>
              <a:avLst/>
              <a:gdLst>
                <a:gd name="T0" fmla="*/ 173 w 174"/>
                <a:gd name="T1" fmla="*/ 1901 h 1902"/>
                <a:gd name="T2" fmla="*/ 0 w 174"/>
                <a:gd name="T3" fmla="*/ 1901 h 1902"/>
                <a:gd name="T4" fmla="*/ 0 w 174"/>
                <a:gd name="T5" fmla="*/ 0 h 1902"/>
                <a:gd name="T6" fmla="*/ 173 w 174"/>
                <a:gd name="T7" fmla="*/ 0 h 1902"/>
                <a:gd name="T8" fmla="*/ 173 w 174"/>
                <a:gd name="T9" fmla="*/ 1901 h 1902"/>
              </a:gdLst>
              <a:ahLst/>
              <a:cxnLst>
                <a:cxn ang="0">
                  <a:pos x="T0" y="T1"/>
                </a:cxn>
                <a:cxn ang="0">
                  <a:pos x="T2" y="T3"/>
                </a:cxn>
                <a:cxn ang="0">
                  <a:pos x="T4" y="T5"/>
                </a:cxn>
                <a:cxn ang="0">
                  <a:pos x="T6" y="T7"/>
                </a:cxn>
                <a:cxn ang="0">
                  <a:pos x="T8" y="T9"/>
                </a:cxn>
              </a:cxnLst>
              <a:rect l="0" t="0" r="r" b="b"/>
              <a:pathLst>
                <a:path w="174" h="1902">
                  <a:moveTo>
                    <a:pt x="173" y="1901"/>
                  </a:moveTo>
                  <a:lnTo>
                    <a:pt x="0" y="1901"/>
                  </a:lnTo>
                  <a:lnTo>
                    <a:pt x="0" y="0"/>
                  </a:lnTo>
                  <a:lnTo>
                    <a:pt x="173" y="0"/>
                  </a:lnTo>
                  <a:lnTo>
                    <a:pt x="173" y="1901"/>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57" name="Freeform 204"/>
            <p:cNvSpPr>
              <a:spLocks noChangeArrowheads="1"/>
            </p:cNvSpPr>
            <p:nvPr/>
          </p:nvSpPr>
          <p:spPr bwMode="auto">
            <a:xfrm>
              <a:off x="9442450" y="5026025"/>
              <a:ext cx="674688" cy="682625"/>
            </a:xfrm>
            <a:custGeom>
              <a:avLst/>
              <a:gdLst>
                <a:gd name="T0" fmla="*/ 951 w 1880"/>
                <a:gd name="T1" fmla="*/ 1900 h 1901"/>
                <a:gd name="T2" fmla="*/ 951 w 1880"/>
                <a:gd name="T3" fmla="*/ 1900 h 1901"/>
                <a:gd name="T4" fmla="*/ 918 w 1880"/>
                <a:gd name="T5" fmla="*/ 1896 h 1901"/>
                <a:gd name="T6" fmla="*/ 907 w 1880"/>
                <a:gd name="T7" fmla="*/ 1890 h 1901"/>
                <a:gd name="T8" fmla="*/ 891 w 1880"/>
                <a:gd name="T9" fmla="*/ 1879 h 1901"/>
                <a:gd name="T10" fmla="*/ 28 w 1880"/>
                <a:gd name="T11" fmla="*/ 1010 h 1901"/>
                <a:gd name="T12" fmla="*/ 28 w 1880"/>
                <a:gd name="T13" fmla="*/ 1010 h 1901"/>
                <a:gd name="T14" fmla="*/ 17 w 1880"/>
                <a:gd name="T15" fmla="*/ 999 h 1901"/>
                <a:gd name="T16" fmla="*/ 6 w 1880"/>
                <a:gd name="T17" fmla="*/ 982 h 1901"/>
                <a:gd name="T18" fmla="*/ 0 w 1880"/>
                <a:gd name="T19" fmla="*/ 966 h 1901"/>
                <a:gd name="T20" fmla="*/ 0 w 1880"/>
                <a:gd name="T21" fmla="*/ 950 h 1901"/>
                <a:gd name="T22" fmla="*/ 0 w 1880"/>
                <a:gd name="T23" fmla="*/ 950 h 1901"/>
                <a:gd name="T24" fmla="*/ 0 w 1880"/>
                <a:gd name="T25" fmla="*/ 934 h 1901"/>
                <a:gd name="T26" fmla="*/ 6 w 1880"/>
                <a:gd name="T27" fmla="*/ 917 h 1901"/>
                <a:gd name="T28" fmla="*/ 17 w 1880"/>
                <a:gd name="T29" fmla="*/ 901 h 1901"/>
                <a:gd name="T30" fmla="*/ 28 w 1880"/>
                <a:gd name="T31" fmla="*/ 890 h 1901"/>
                <a:gd name="T32" fmla="*/ 891 w 1880"/>
                <a:gd name="T33" fmla="*/ 21 h 1901"/>
                <a:gd name="T34" fmla="*/ 891 w 1880"/>
                <a:gd name="T35" fmla="*/ 21 h 1901"/>
                <a:gd name="T36" fmla="*/ 902 w 1880"/>
                <a:gd name="T37" fmla="*/ 10 h 1901"/>
                <a:gd name="T38" fmla="*/ 918 w 1880"/>
                <a:gd name="T39" fmla="*/ 5 h 1901"/>
                <a:gd name="T40" fmla="*/ 935 w 1880"/>
                <a:gd name="T41" fmla="*/ 0 h 1901"/>
                <a:gd name="T42" fmla="*/ 951 w 1880"/>
                <a:gd name="T43" fmla="*/ 0 h 1901"/>
                <a:gd name="T44" fmla="*/ 951 w 1880"/>
                <a:gd name="T45" fmla="*/ 0 h 1901"/>
                <a:gd name="T46" fmla="*/ 951 w 1880"/>
                <a:gd name="T47" fmla="*/ 0 h 1901"/>
                <a:gd name="T48" fmla="*/ 967 w 1880"/>
                <a:gd name="T49" fmla="*/ 0 h 1901"/>
                <a:gd name="T50" fmla="*/ 983 w 1880"/>
                <a:gd name="T51" fmla="*/ 5 h 1901"/>
                <a:gd name="T52" fmla="*/ 1000 w 1880"/>
                <a:gd name="T53" fmla="*/ 10 h 1901"/>
                <a:gd name="T54" fmla="*/ 1016 w 1880"/>
                <a:gd name="T55" fmla="*/ 21 h 1901"/>
                <a:gd name="T56" fmla="*/ 1879 w 1880"/>
                <a:gd name="T57" fmla="*/ 890 h 1901"/>
                <a:gd name="T58" fmla="*/ 1754 w 1880"/>
                <a:gd name="T59" fmla="*/ 1010 h 1901"/>
                <a:gd name="T60" fmla="*/ 951 w 1880"/>
                <a:gd name="T61" fmla="*/ 206 h 1901"/>
                <a:gd name="T62" fmla="*/ 212 w 1880"/>
                <a:gd name="T63" fmla="*/ 950 h 1901"/>
                <a:gd name="T64" fmla="*/ 951 w 1880"/>
                <a:gd name="T65" fmla="*/ 1694 h 1901"/>
                <a:gd name="T66" fmla="*/ 1320 w 1880"/>
                <a:gd name="T67" fmla="*/ 1325 h 1901"/>
                <a:gd name="T68" fmla="*/ 1445 w 1880"/>
                <a:gd name="T69" fmla="*/ 1444 h 1901"/>
                <a:gd name="T70" fmla="*/ 1016 w 1880"/>
                <a:gd name="T71" fmla="*/ 1879 h 1901"/>
                <a:gd name="T72" fmla="*/ 1016 w 1880"/>
                <a:gd name="T73" fmla="*/ 1879 h 1901"/>
                <a:gd name="T74" fmla="*/ 1000 w 1880"/>
                <a:gd name="T75" fmla="*/ 1890 h 1901"/>
                <a:gd name="T76" fmla="*/ 983 w 1880"/>
                <a:gd name="T77" fmla="*/ 1896 h 1901"/>
                <a:gd name="T78" fmla="*/ 951 w 1880"/>
                <a:gd name="T79" fmla="*/ 1900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0" h="1901">
                  <a:moveTo>
                    <a:pt x="951" y="1900"/>
                  </a:moveTo>
                  <a:lnTo>
                    <a:pt x="951" y="1900"/>
                  </a:lnTo>
                  <a:lnTo>
                    <a:pt x="918" y="1896"/>
                  </a:lnTo>
                  <a:lnTo>
                    <a:pt x="907" y="1890"/>
                  </a:lnTo>
                  <a:lnTo>
                    <a:pt x="891" y="1879"/>
                  </a:lnTo>
                  <a:lnTo>
                    <a:pt x="28" y="1010"/>
                  </a:lnTo>
                  <a:lnTo>
                    <a:pt x="28" y="1010"/>
                  </a:lnTo>
                  <a:lnTo>
                    <a:pt x="17" y="999"/>
                  </a:lnTo>
                  <a:lnTo>
                    <a:pt x="6" y="982"/>
                  </a:lnTo>
                  <a:lnTo>
                    <a:pt x="0" y="966"/>
                  </a:lnTo>
                  <a:lnTo>
                    <a:pt x="0" y="950"/>
                  </a:lnTo>
                  <a:lnTo>
                    <a:pt x="0" y="950"/>
                  </a:lnTo>
                  <a:lnTo>
                    <a:pt x="0" y="934"/>
                  </a:lnTo>
                  <a:lnTo>
                    <a:pt x="6" y="917"/>
                  </a:lnTo>
                  <a:lnTo>
                    <a:pt x="17" y="901"/>
                  </a:lnTo>
                  <a:lnTo>
                    <a:pt x="28" y="890"/>
                  </a:lnTo>
                  <a:lnTo>
                    <a:pt x="891" y="21"/>
                  </a:lnTo>
                  <a:lnTo>
                    <a:pt x="891" y="21"/>
                  </a:lnTo>
                  <a:lnTo>
                    <a:pt x="902" y="10"/>
                  </a:lnTo>
                  <a:lnTo>
                    <a:pt x="918" y="5"/>
                  </a:lnTo>
                  <a:lnTo>
                    <a:pt x="935" y="0"/>
                  </a:lnTo>
                  <a:lnTo>
                    <a:pt x="951" y="0"/>
                  </a:lnTo>
                  <a:lnTo>
                    <a:pt x="951" y="0"/>
                  </a:lnTo>
                  <a:lnTo>
                    <a:pt x="951" y="0"/>
                  </a:lnTo>
                  <a:lnTo>
                    <a:pt x="967" y="0"/>
                  </a:lnTo>
                  <a:lnTo>
                    <a:pt x="983" y="5"/>
                  </a:lnTo>
                  <a:lnTo>
                    <a:pt x="1000" y="10"/>
                  </a:lnTo>
                  <a:lnTo>
                    <a:pt x="1016" y="21"/>
                  </a:lnTo>
                  <a:lnTo>
                    <a:pt x="1879" y="890"/>
                  </a:lnTo>
                  <a:lnTo>
                    <a:pt x="1754" y="1010"/>
                  </a:lnTo>
                  <a:lnTo>
                    <a:pt x="951" y="206"/>
                  </a:lnTo>
                  <a:lnTo>
                    <a:pt x="212" y="950"/>
                  </a:lnTo>
                  <a:lnTo>
                    <a:pt x="951" y="1694"/>
                  </a:lnTo>
                  <a:lnTo>
                    <a:pt x="1320" y="1325"/>
                  </a:lnTo>
                  <a:lnTo>
                    <a:pt x="1445" y="1444"/>
                  </a:lnTo>
                  <a:lnTo>
                    <a:pt x="1016" y="1879"/>
                  </a:lnTo>
                  <a:lnTo>
                    <a:pt x="1016" y="1879"/>
                  </a:lnTo>
                  <a:lnTo>
                    <a:pt x="1000" y="1890"/>
                  </a:lnTo>
                  <a:lnTo>
                    <a:pt x="983" y="1896"/>
                  </a:lnTo>
                  <a:lnTo>
                    <a:pt x="951" y="190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58" name="Freeform 205"/>
            <p:cNvSpPr>
              <a:spLocks noChangeArrowheads="1"/>
            </p:cNvSpPr>
            <p:nvPr/>
          </p:nvSpPr>
          <p:spPr bwMode="auto">
            <a:xfrm>
              <a:off x="10844213" y="5289550"/>
              <a:ext cx="374650" cy="374650"/>
            </a:xfrm>
            <a:custGeom>
              <a:avLst/>
              <a:gdLst>
                <a:gd name="T0" fmla="*/ 521 w 1043"/>
                <a:gd name="T1" fmla="*/ 1042 h 1043"/>
                <a:gd name="T2" fmla="*/ 488 w 1043"/>
                <a:gd name="T3" fmla="*/ 1038 h 1043"/>
                <a:gd name="T4" fmla="*/ 472 w 1043"/>
                <a:gd name="T5" fmla="*/ 1026 h 1043"/>
                <a:gd name="T6" fmla="*/ 456 w 1043"/>
                <a:gd name="T7" fmla="*/ 1015 h 1043"/>
                <a:gd name="T8" fmla="*/ 27 w 1043"/>
                <a:gd name="T9" fmla="*/ 586 h 1043"/>
                <a:gd name="T10" fmla="*/ 16 w 1043"/>
                <a:gd name="T11" fmla="*/ 570 h 1043"/>
                <a:gd name="T12" fmla="*/ 5 w 1043"/>
                <a:gd name="T13" fmla="*/ 554 h 1043"/>
                <a:gd name="T14" fmla="*/ 0 w 1043"/>
                <a:gd name="T15" fmla="*/ 538 h 1043"/>
                <a:gd name="T16" fmla="*/ 0 w 1043"/>
                <a:gd name="T17" fmla="*/ 521 h 1043"/>
                <a:gd name="T18" fmla="*/ 0 w 1043"/>
                <a:gd name="T19" fmla="*/ 505 h 1043"/>
                <a:gd name="T20" fmla="*/ 5 w 1043"/>
                <a:gd name="T21" fmla="*/ 489 h 1043"/>
                <a:gd name="T22" fmla="*/ 16 w 1043"/>
                <a:gd name="T23" fmla="*/ 472 h 1043"/>
                <a:gd name="T24" fmla="*/ 27 w 1043"/>
                <a:gd name="T25" fmla="*/ 461 h 1043"/>
                <a:gd name="T26" fmla="*/ 456 w 1043"/>
                <a:gd name="T27" fmla="*/ 27 h 1043"/>
                <a:gd name="T28" fmla="*/ 472 w 1043"/>
                <a:gd name="T29" fmla="*/ 16 h 1043"/>
                <a:gd name="T30" fmla="*/ 488 w 1043"/>
                <a:gd name="T31" fmla="*/ 11 h 1043"/>
                <a:gd name="T32" fmla="*/ 505 w 1043"/>
                <a:gd name="T33" fmla="*/ 5 h 1043"/>
                <a:gd name="T34" fmla="*/ 521 w 1043"/>
                <a:gd name="T35" fmla="*/ 0 h 1043"/>
                <a:gd name="T36" fmla="*/ 538 w 1043"/>
                <a:gd name="T37" fmla="*/ 5 h 1043"/>
                <a:gd name="T38" fmla="*/ 554 w 1043"/>
                <a:gd name="T39" fmla="*/ 11 h 1043"/>
                <a:gd name="T40" fmla="*/ 570 w 1043"/>
                <a:gd name="T41" fmla="*/ 16 h 1043"/>
                <a:gd name="T42" fmla="*/ 581 w 1043"/>
                <a:gd name="T43" fmla="*/ 27 h 1043"/>
                <a:gd name="T44" fmla="*/ 1015 w 1043"/>
                <a:gd name="T45" fmla="*/ 461 h 1043"/>
                <a:gd name="T46" fmla="*/ 1026 w 1043"/>
                <a:gd name="T47" fmla="*/ 472 h 1043"/>
                <a:gd name="T48" fmla="*/ 1031 w 1043"/>
                <a:gd name="T49" fmla="*/ 489 h 1043"/>
                <a:gd name="T50" fmla="*/ 1037 w 1043"/>
                <a:gd name="T51" fmla="*/ 505 h 1043"/>
                <a:gd name="T52" fmla="*/ 1042 w 1043"/>
                <a:gd name="T53" fmla="*/ 521 h 1043"/>
                <a:gd name="T54" fmla="*/ 1037 w 1043"/>
                <a:gd name="T55" fmla="*/ 538 h 1043"/>
                <a:gd name="T56" fmla="*/ 1031 w 1043"/>
                <a:gd name="T57" fmla="*/ 554 h 1043"/>
                <a:gd name="T58" fmla="*/ 1026 w 1043"/>
                <a:gd name="T59" fmla="*/ 570 h 1043"/>
                <a:gd name="T60" fmla="*/ 1015 w 1043"/>
                <a:gd name="T61" fmla="*/ 586 h 1043"/>
                <a:gd name="T62" fmla="*/ 581 w 1043"/>
                <a:gd name="T63" fmla="*/ 1015 h 1043"/>
                <a:gd name="T64" fmla="*/ 570 w 1043"/>
                <a:gd name="T65" fmla="*/ 1026 h 1043"/>
                <a:gd name="T66" fmla="*/ 554 w 1043"/>
                <a:gd name="T67" fmla="*/ 1038 h 1043"/>
                <a:gd name="T68" fmla="*/ 521 w 1043"/>
                <a:gd name="T69" fmla="*/ 1042 h 1043"/>
                <a:gd name="T70" fmla="*/ 211 w 1043"/>
                <a:gd name="T71" fmla="*/ 521 h 1043"/>
                <a:gd name="T72" fmla="*/ 521 w 1043"/>
                <a:gd name="T73" fmla="*/ 831 h 1043"/>
                <a:gd name="T74" fmla="*/ 831 w 1043"/>
                <a:gd name="T75" fmla="*/ 521 h 1043"/>
                <a:gd name="T76" fmla="*/ 521 w 1043"/>
                <a:gd name="T77" fmla="*/ 212 h 1043"/>
                <a:gd name="T78" fmla="*/ 211 w 1043"/>
                <a:gd name="T79" fmla="*/ 521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3" h="1043">
                  <a:moveTo>
                    <a:pt x="521" y="1042"/>
                  </a:moveTo>
                  <a:lnTo>
                    <a:pt x="488" y="1038"/>
                  </a:lnTo>
                  <a:lnTo>
                    <a:pt x="472" y="1026"/>
                  </a:lnTo>
                  <a:lnTo>
                    <a:pt x="456" y="1015"/>
                  </a:lnTo>
                  <a:lnTo>
                    <a:pt x="27" y="586"/>
                  </a:lnTo>
                  <a:lnTo>
                    <a:pt x="16" y="570"/>
                  </a:lnTo>
                  <a:lnTo>
                    <a:pt x="5" y="554"/>
                  </a:lnTo>
                  <a:lnTo>
                    <a:pt x="0" y="538"/>
                  </a:lnTo>
                  <a:lnTo>
                    <a:pt x="0" y="521"/>
                  </a:lnTo>
                  <a:lnTo>
                    <a:pt x="0" y="505"/>
                  </a:lnTo>
                  <a:lnTo>
                    <a:pt x="5" y="489"/>
                  </a:lnTo>
                  <a:lnTo>
                    <a:pt x="16" y="472"/>
                  </a:lnTo>
                  <a:lnTo>
                    <a:pt x="27" y="461"/>
                  </a:lnTo>
                  <a:lnTo>
                    <a:pt x="456" y="27"/>
                  </a:lnTo>
                  <a:lnTo>
                    <a:pt x="472" y="16"/>
                  </a:lnTo>
                  <a:lnTo>
                    <a:pt x="488" y="11"/>
                  </a:lnTo>
                  <a:lnTo>
                    <a:pt x="505" y="5"/>
                  </a:lnTo>
                  <a:lnTo>
                    <a:pt x="521" y="0"/>
                  </a:lnTo>
                  <a:lnTo>
                    <a:pt x="538" y="5"/>
                  </a:lnTo>
                  <a:lnTo>
                    <a:pt x="554" y="11"/>
                  </a:lnTo>
                  <a:lnTo>
                    <a:pt x="570" y="16"/>
                  </a:lnTo>
                  <a:lnTo>
                    <a:pt x="581" y="27"/>
                  </a:lnTo>
                  <a:lnTo>
                    <a:pt x="1015" y="461"/>
                  </a:lnTo>
                  <a:lnTo>
                    <a:pt x="1026" y="472"/>
                  </a:lnTo>
                  <a:lnTo>
                    <a:pt x="1031" y="489"/>
                  </a:lnTo>
                  <a:lnTo>
                    <a:pt x="1037" y="505"/>
                  </a:lnTo>
                  <a:lnTo>
                    <a:pt x="1042" y="521"/>
                  </a:lnTo>
                  <a:lnTo>
                    <a:pt x="1037" y="538"/>
                  </a:lnTo>
                  <a:lnTo>
                    <a:pt x="1031" y="554"/>
                  </a:lnTo>
                  <a:lnTo>
                    <a:pt x="1026" y="570"/>
                  </a:lnTo>
                  <a:lnTo>
                    <a:pt x="1015" y="586"/>
                  </a:lnTo>
                  <a:lnTo>
                    <a:pt x="581" y="1015"/>
                  </a:lnTo>
                  <a:lnTo>
                    <a:pt x="570" y="1026"/>
                  </a:lnTo>
                  <a:lnTo>
                    <a:pt x="554" y="1038"/>
                  </a:lnTo>
                  <a:lnTo>
                    <a:pt x="521" y="1042"/>
                  </a:lnTo>
                  <a:close/>
                  <a:moveTo>
                    <a:pt x="211" y="521"/>
                  </a:moveTo>
                  <a:lnTo>
                    <a:pt x="521" y="831"/>
                  </a:lnTo>
                  <a:lnTo>
                    <a:pt x="831" y="521"/>
                  </a:lnTo>
                  <a:lnTo>
                    <a:pt x="521" y="212"/>
                  </a:lnTo>
                  <a:lnTo>
                    <a:pt x="211" y="521"/>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59" name="Freeform 206"/>
            <p:cNvSpPr>
              <a:spLocks noChangeArrowheads="1"/>
            </p:cNvSpPr>
            <p:nvPr/>
          </p:nvSpPr>
          <p:spPr bwMode="auto">
            <a:xfrm>
              <a:off x="10066338" y="4735513"/>
              <a:ext cx="371475" cy="371475"/>
            </a:xfrm>
            <a:custGeom>
              <a:avLst/>
              <a:gdLst>
                <a:gd name="T0" fmla="*/ 207 w 1038"/>
                <a:gd name="T1" fmla="*/ 516 h 1038"/>
                <a:gd name="T2" fmla="*/ 516 w 1038"/>
                <a:gd name="T3" fmla="*/ 825 h 1038"/>
                <a:gd name="T4" fmla="*/ 825 w 1038"/>
                <a:gd name="T5" fmla="*/ 516 h 1038"/>
                <a:gd name="T6" fmla="*/ 516 w 1038"/>
                <a:gd name="T7" fmla="*/ 206 h 1038"/>
                <a:gd name="T8" fmla="*/ 207 w 1038"/>
                <a:gd name="T9" fmla="*/ 516 h 1038"/>
                <a:gd name="T10" fmla="*/ 516 w 1038"/>
                <a:gd name="T11" fmla="*/ 1037 h 1038"/>
                <a:gd name="T12" fmla="*/ 484 w 1038"/>
                <a:gd name="T13" fmla="*/ 1032 h 1038"/>
                <a:gd name="T14" fmla="*/ 473 w 1038"/>
                <a:gd name="T15" fmla="*/ 1020 h 1038"/>
                <a:gd name="T16" fmla="*/ 456 w 1038"/>
                <a:gd name="T17" fmla="*/ 1010 h 1038"/>
                <a:gd name="T18" fmla="*/ 22 w 1038"/>
                <a:gd name="T19" fmla="*/ 581 h 1038"/>
                <a:gd name="T20" fmla="*/ 11 w 1038"/>
                <a:gd name="T21" fmla="*/ 564 h 1038"/>
                <a:gd name="T22" fmla="*/ 6 w 1038"/>
                <a:gd name="T23" fmla="*/ 554 h 1038"/>
                <a:gd name="T24" fmla="*/ 0 w 1038"/>
                <a:gd name="T25" fmla="*/ 537 h 1038"/>
                <a:gd name="T26" fmla="*/ 0 w 1038"/>
                <a:gd name="T27" fmla="*/ 516 h 1038"/>
                <a:gd name="T28" fmla="*/ 0 w 1038"/>
                <a:gd name="T29" fmla="*/ 499 h 1038"/>
                <a:gd name="T30" fmla="*/ 6 w 1038"/>
                <a:gd name="T31" fmla="*/ 483 h 1038"/>
                <a:gd name="T32" fmla="*/ 11 w 1038"/>
                <a:gd name="T33" fmla="*/ 467 h 1038"/>
                <a:gd name="T34" fmla="*/ 22 w 1038"/>
                <a:gd name="T35" fmla="*/ 456 h 1038"/>
                <a:gd name="T36" fmla="*/ 456 w 1038"/>
                <a:gd name="T37" fmla="*/ 21 h 1038"/>
                <a:gd name="T38" fmla="*/ 473 w 1038"/>
                <a:gd name="T39" fmla="*/ 10 h 1038"/>
                <a:gd name="T40" fmla="*/ 484 w 1038"/>
                <a:gd name="T41" fmla="*/ 5 h 1038"/>
                <a:gd name="T42" fmla="*/ 500 w 1038"/>
                <a:gd name="T43" fmla="*/ 0 h 1038"/>
                <a:gd name="T44" fmla="*/ 516 w 1038"/>
                <a:gd name="T45" fmla="*/ 0 h 1038"/>
                <a:gd name="T46" fmla="*/ 538 w 1038"/>
                <a:gd name="T47" fmla="*/ 0 h 1038"/>
                <a:gd name="T48" fmla="*/ 554 w 1038"/>
                <a:gd name="T49" fmla="*/ 5 h 1038"/>
                <a:gd name="T50" fmla="*/ 565 w 1038"/>
                <a:gd name="T51" fmla="*/ 10 h 1038"/>
                <a:gd name="T52" fmla="*/ 581 w 1038"/>
                <a:gd name="T53" fmla="*/ 21 h 1038"/>
                <a:gd name="T54" fmla="*/ 1010 w 1038"/>
                <a:gd name="T55" fmla="*/ 456 h 1038"/>
                <a:gd name="T56" fmla="*/ 1021 w 1038"/>
                <a:gd name="T57" fmla="*/ 472 h 1038"/>
                <a:gd name="T58" fmla="*/ 1032 w 1038"/>
                <a:gd name="T59" fmla="*/ 483 h 1038"/>
                <a:gd name="T60" fmla="*/ 1037 w 1038"/>
                <a:gd name="T61" fmla="*/ 516 h 1038"/>
                <a:gd name="T62" fmla="*/ 1032 w 1038"/>
                <a:gd name="T63" fmla="*/ 548 h 1038"/>
                <a:gd name="T64" fmla="*/ 1021 w 1038"/>
                <a:gd name="T65" fmla="*/ 564 h 1038"/>
                <a:gd name="T66" fmla="*/ 1010 w 1038"/>
                <a:gd name="T67" fmla="*/ 581 h 1038"/>
                <a:gd name="T68" fmla="*/ 581 w 1038"/>
                <a:gd name="T69" fmla="*/ 1010 h 1038"/>
                <a:gd name="T70" fmla="*/ 565 w 1038"/>
                <a:gd name="T71" fmla="*/ 1020 h 1038"/>
                <a:gd name="T72" fmla="*/ 548 w 1038"/>
                <a:gd name="T73" fmla="*/ 1032 h 1038"/>
                <a:gd name="T74" fmla="*/ 516 w 1038"/>
                <a:gd name="T75" fmla="*/ 1037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8" h="1038">
                  <a:moveTo>
                    <a:pt x="207" y="516"/>
                  </a:moveTo>
                  <a:lnTo>
                    <a:pt x="516" y="825"/>
                  </a:lnTo>
                  <a:lnTo>
                    <a:pt x="825" y="516"/>
                  </a:lnTo>
                  <a:lnTo>
                    <a:pt x="516" y="206"/>
                  </a:lnTo>
                  <a:lnTo>
                    <a:pt x="207" y="516"/>
                  </a:lnTo>
                  <a:close/>
                  <a:moveTo>
                    <a:pt x="516" y="1037"/>
                  </a:moveTo>
                  <a:lnTo>
                    <a:pt x="484" y="1032"/>
                  </a:lnTo>
                  <a:lnTo>
                    <a:pt x="473" y="1020"/>
                  </a:lnTo>
                  <a:lnTo>
                    <a:pt x="456" y="1010"/>
                  </a:lnTo>
                  <a:lnTo>
                    <a:pt x="22" y="581"/>
                  </a:lnTo>
                  <a:lnTo>
                    <a:pt x="11" y="564"/>
                  </a:lnTo>
                  <a:lnTo>
                    <a:pt x="6" y="554"/>
                  </a:lnTo>
                  <a:lnTo>
                    <a:pt x="0" y="537"/>
                  </a:lnTo>
                  <a:lnTo>
                    <a:pt x="0" y="516"/>
                  </a:lnTo>
                  <a:lnTo>
                    <a:pt x="0" y="499"/>
                  </a:lnTo>
                  <a:lnTo>
                    <a:pt x="6" y="483"/>
                  </a:lnTo>
                  <a:lnTo>
                    <a:pt x="11" y="467"/>
                  </a:lnTo>
                  <a:lnTo>
                    <a:pt x="22" y="456"/>
                  </a:lnTo>
                  <a:lnTo>
                    <a:pt x="456" y="21"/>
                  </a:lnTo>
                  <a:lnTo>
                    <a:pt x="473" y="10"/>
                  </a:lnTo>
                  <a:lnTo>
                    <a:pt x="484" y="5"/>
                  </a:lnTo>
                  <a:lnTo>
                    <a:pt x="500" y="0"/>
                  </a:lnTo>
                  <a:lnTo>
                    <a:pt x="516" y="0"/>
                  </a:lnTo>
                  <a:lnTo>
                    <a:pt x="538" y="0"/>
                  </a:lnTo>
                  <a:lnTo>
                    <a:pt x="554" y="5"/>
                  </a:lnTo>
                  <a:lnTo>
                    <a:pt x="565" y="10"/>
                  </a:lnTo>
                  <a:lnTo>
                    <a:pt x="581" y="21"/>
                  </a:lnTo>
                  <a:lnTo>
                    <a:pt x="1010" y="456"/>
                  </a:lnTo>
                  <a:lnTo>
                    <a:pt x="1021" y="472"/>
                  </a:lnTo>
                  <a:lnTo>
                    <a:pt x="1032" y="483"/>
                  </a:lnTo>
                  <a:lnTo>
                    <a:pt x="1037" y="516"/>
                  </a:lnTo>
                  <a:lnTo>
                    <a:pt x="1032" y="548"/>
                  </a:lnTo>
                  <a:lnTo>
                    <a:pt x="1021" y="564"/>
                  </a:lnTo>
                  <a:lnTo>
                    <a:pt x="1010" y="581"/>
                  </a:lnTo>
                  <a:lnTo>
                    <a:pt x="581" y="1010"/>
                  </a:lnTo>
                  <a:lnTo>
                    <a:pt x="565" y="1020"/>
                  </a:lnTo>
                  <a:lnTo>
                    <a:pt x="548" y="1032"/>
                  </a:lnTo>
                  <a:lnTo>
                    <a:pt x="516" y="1037"/>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60" name="Freeform 207"/>
            <p:cNvSpPr>
              <a:spLocks noChangeArrowheads="1"/>
            </p:cNvSpPr>
            <p:nvPr/>
          </p:nvSpPr>
          <p:spPr bwMode="auto">
            <a:xfrm>
              <a:off x="11310938" y="5470525"/>
              <a:ext cx="374650" cy="371475"/>
            </a:xfrm>
            <a:custGeom>
              <a:avLst/>
              <a:gdLst>
                <a:gd name="T0" fmla="*/ 521 w 1043"/>
                <a:gd name="T1" fmla="*/ 1037 h 1038"/>
                <a:gd name="T2" fmla="*/ 488 w 1043"/>
                <a:gd name="T3" fmla="*/ 1032 h 1038"/>
                <a:gd name="T4" fmla="*/ 472 w 1043"/>
                <a:gd name="T5" fmla="*/ 1021 h 1038"/>
                <a:gd name="T6" fmla="*/ 461 w 1043"/>
                <a:gd name="T7" fmla="*/ 1010 h 1038"/>
                <a:gd name="T8" fmla="*/ 27 w 1043"/>
                <a:gd name="T9" fmla="*/ 581 h 1038"/>
                <a:gd name="T10" fmla="*/ 16 w 1043"/>
                <a:gd name="T11" fmla="*/ 565 h 1038"/>
                <a:gd name="T12" fmla="*/ 5 w 1043"/>
                <a:gd name="T13" fmla="*/ 554 h 1038"/>
                <a:gd name="T14" fmla="*/ 0 w 1043"/>
                <a:gd name="T15" fmla="*/ 537 h 1038"/>
                <a:gd name="T16" fmla="*/ 0 w 1043"/>
                <a:gd name="T17" fmla="*/ 516 h 1038"/>
                <a:gd name="T18" fmla="*/ 0 w 1043"/>
                <a:gd name="T19" fmla="*/ 500 h 1038"/>
                <a:gd name="T20" fmla="*/ 5 w 1043"/>
                <a:gd name="T21" fmla="*/ 483 h 1038"/>
                <a:gd name="T22" fmla="*/ 16 w 1043"/>
                <a:gd name="T23" fmla="*/ 473 h 1038"/>
                <a:gd name="T24" fmla="*/ 27 w 1043"/>
                <a:gd name="T25" fmla="*/ 456 h 1038"/>
                <a:gd name="T26" fmla="*/ 461 w 1043"/>
                <a:gd name="T27" fmla="*/ 21 h 1038"/>
                <a:gd name="T28" fmla="*/ 472 w 1043"/>
                <a:gd name="T29" fmla="*/ 11 h 1038"/>
                <a:gd name="T30" fmla="*/ 488 w 1043"/>
                <a:gd name="T31" fmla="*/ 5 h 1038"/>
                <a:gd name="T32" fmla="*/ 504 w 1043"/>
                <a:gd name="T33" fmla="*/ 0 h 1038"/>
                <a:gd name="T34" fmla="*/ 521 w 1043"/>
                <a:gd name="T35" fmla="*/ 0 h 1038"/>
                <a:gd name="T36" fmla="*/ 537 w 1043"/>
                <a:gd name="T37" fmla="*/ 0 h 1038"/>
                <a:gd name="T38" fmla="*/ 553 w 1043"/>
                <a:gd name="T39" fmla="*/ 5 h 1038"/>
                <a:gd name="T40" fmla="*/ 570 w 1043"/>
                <a:gd name="T41" fmla="*/ 11 h 1038"/>
                <a:gd name="T42" fmla="*/ 581 w 1043"/>
                <a:gd name="T43" fmla="*/ 21 h 1038"/>
                <a:gd name="T44" fmla="*/ 1014 w 1043"/>
                <a:gd name="T45" fmla="*/ 456 h 1038"/>
                <a:gd name="T46" fmla="*/ 1026 w 1043"/>
                <a:gd name="T47" fmla="*/ 473 h 1038"/>
                <a:gd name="T48" fmla="*/ 1031 w 1043"/>
                <a:gd name="T49" fmla="*/ 483 h 1038"/>
                <a:gd name="T50" fmla="*/ 1037 w 1043"/>
                <a:gd name="T51" fmla="*/ 500 h 1038"/>
                <a:gd name="T52" fmla="*/ 1042 w 1043"/>
                <a:gd name="T53" fmla="*/ 516 h 1038"/>
                <a:gd name="T54" fmla="*/ 1037 w 1043"/>
                <a:gd name="T55" fmla="*/ 537 h 1038"/>
                <a:gd name="T56" fmla="*/ 1031 w 1043"/>
                <a:gd name="T57" fmla="*/ 554 h 1038"/>
                <a:gd name="T58" fmla="*/ 1026 w 1043"/>
                <a:gd name="T59" fmla="*/ 565 h 1038"/>
                <a:gd name="T60" fmla="*/ 1014 w 1043"/>
                <a:gd name="T61" fmla="*/ 581 h 1038"/>
                <a:gd name="T62" fmla="*/ 581 w 1043"/>
                <a:gd name="T63" fmla="*/ 1010 h 1038"/>
                <a:gd name="T64" fmla="*/ 570 w 1043"/>
                <a:gd name="T65" fmla="*/ 1021 h 1038"/>
                <a:gd name="T66" fmla="*/ 553 w 1043"/>
                <a:gd name="T67" fmla="*/ 1032 h 1038"/>
                <a:gd name="T68" fmla="*/ 521 w 1043"/>
                <a:gd name="T69" fmla="*/ 1037 h 1038"/>
                <a:gd name="T70" fmla="*/ 211 w 1043"/>
                <a:gd name="T71" fmla="*/ 516 h 1038"/>
                <a:gd name="T72" fmla="*/ 521 w 1043"/>
                <a:gd name="T73" fmla="*/ 826 h 1038"/>
                <a:gd name="T74" fmla="*/ 830 w 1043"/>
                <a:gd name="T75" fmla="*/ 516 h 1038"/>
                <a:gd name="T76" fmla="*/ 521 w 1043"/>
                <a:gd name="T77" fmla="*/ 206 h 1038"/>
                <a:gd name="T78" fmla="*/ 211 w 1043"/>
                <a:gd name="T79" fmla="*/ 516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3" h="1038">
                  <a:moveTo>
                    <a:pt x="521" y="1037"/>
                  </a:moveTo>
                  <a:lnTo>
                    <a:pt x="488" y="1032"/>
                  </a:lnTo>
                  <a:lnTo>
                    <a:pt x="472" y="1021"/>
                  </a:lnTo>
                  <a:lnTo>
                    <a:pt x="461" y="1010"/>
                  </a:lnTo>
                  <a:lnTo>
                    <a:pt x="27" y="581"/>
                  </a:lnTo>
                  <a:lnTo>
                    <a:pt x="16" y="565"/>
                  </a:lnTo>
                  <a:lnTo>
                    <a:pt x="5" y="554"/>
                  </a:lnTo>
                  <a:lnTo>
                    <a:pt x="0" y="537"/>
                  </a:lnTo>
                  <a:lnTo>
                    <a:pt x="0" y="516"/>
                  </a:lnTo>
                  <a:lnTo>
                    <a:pt x="0" y="500"/>
                  </a:lnTo>
                  <a:lnTo>
                    <a:pt x="5" y="483"/>
                  </a:lnTo>
                  <a:lnTo>
                    <a:pt x="16" y="473"/>
                  </a:lnTo>
                  <a:lnTo>
                    <a:pt x="27" y="456"/>
                  </a:lnTo>
                  <a:lnTo>
                    <a:pt x="461" y="21"/>
                  </a:lnTo>
                  <a:lnTo>
                    <a:pt x="472" y="11"/>
                  </a:lnTo>
                  <a:lnTo>
                    <a:pt x="488" y="5"/>
                  </a:lnTo>
                  <a:lnTo>
                    <a:pt x="504" y="0"/>
                  </a:lnTo>
                  <a:lnTo>
                    <a:pt x="521" y="0"/>
                  </a:lnTo>
                  <a:lnTo>
                    <a:pt x="537" y="0"/>
                  </a:lnTo>
                  <a:lnTo>
                    <a:pt x="553" y="5"/>
                  </a:lnTo>
                  <a:lnTo>
                    <a:pt x="570" y="11"/>
                  </a:lnTo>
                  <a:lnTo>
                    <a:pt x="581" y="21"/>
                  </a:lnTo>
                  <a:lnTo>
                    <a:pt x="1014" y="456"/>
                  </a:lnTo>
                  <a:lnTo>
                    <a:pt x="1026" y="473"/>
                  </a:lnTo>
                  <a:lnTo>
                    <a:pt x="1031" y="483"/>
                  </a:lnTo>
                  <a:lnTo>
                    <a:pt x="1037" y="500"/>
                  </a:lnTo>
                  <a:lnTo>
                    <a:pt x="1042" y="516"/>
                  </a:lnTo>
                  <a:lnTo>
                    <a:pt x="1037" y="537"/>
                  </a:lnTo>
                  <a:lnTo>
                    <a:pt x="1031" y="554"/>
                  </a:lnTo>
                  <a:lnTo>
                    <a:pt x="1026" y="565"/>
                  </a:lnTo>
                  <a:lnTo>
                    <a:pt x="1014" y="581"/>
                  </a:lnTo>
                  <a:lnTo>
                    <a:pt x="581" y="1010"/>
                  </a:lnTo>
                  <a:lnTo>
                    <a:pt x="570" y="1021"/>
                  </a:lnTo>
                  <a:lnTo>
                    <a:pt x="553" y="1032"/>
                  </a:lnTo>
                  <a:lnTo>
                    <a:pt x="521" y="1037"/>
                  </a:lnTo>
                  <a:close/>
                  <a:moveTo>
                    <a:pt x="211" y="516"/>
                  </a:moveTo>
                  <a:lnTo>
                    <a:pt x="521" y="826"/>
                  </a:lnTo>
                  <a:lnTo>
                    <a:pt x="830" y="516"/>
                  </a:lnTo>
                  <a:lnTo>
                    <a:pt x="521" y="206"/>
                  </a:lnTo>
                  <a:lnTo>
                    <a:pt x="211" y="516"/>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61" name="Freeform 208"/>
            <p:cNvSpPr>
              <a:spLocks noChangeArrowheads="1"/>
            </p:cNvSpPr>
            <p:nvPr/>
          </p:nvSpPr>
          <p:spPr bwMode="auto">
            <a:xfrm>
              <a:off x="10533063" y="3957638"/>
              <a:ext cx="61913" cy="303212"/>
            </a:xfrm>
            <a:custGeom>
              <a:avLst/>
              <a:gdLst>
                <a:gd name="T0" fmla="*/ 174 w 175"/>
                <a:gd name="T1" fmla="*/ 847 h 848"/>
                <a:gd name="T2" fmla="*/ 174 w 175"/>
                <a:gd name="T3" fmla="*/ 0 h 848"/>
                <a:gd name="T4" fmla="*/ 0 w 175"/>
                <a:gd name="T5" fmla="*/ 0 h 848"/>
                <a:gd name="T6" fmla="*/ 0 w 175"/>
                <a:gd name="T7" fmla="*/ 641 h 848"/>
                <a:gd name="T8" fmla="*/ 146 w 175"/>
                <a:gd name="T9" fmla="*/ 787 h 848"/>
                <a:gd name="T10" fmla="*/ 146 w 175"/>
                <a:gd name="T11" fmla="*/ 787 h 848"/>
                <a:gd name="T12" fmla="*/ 162 w 175"/>
                <a:gd name="T13" fmla="*/ 814 h 848"/>
                <a:gd name="T14" fmla="*/ 174 w 175"/>
                <a:gd name="T15" fmla="*/ 847 h 8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848">
                  <a:moveTo>
                    <a:pt x="174" y="847"/>
                  </a:moveTo>
                  <a:lnTo>
                    <a:pt x="174" y="0"/>
                  </a:lnTo>
                  <a:lnTo>
                    <a:pt x="0" y="0"/>
                  </a:lnTo>
                  <a:lnTo>
                    <a:pt x="0" y="641"/>
                  </a:lnTo>
                  <a:lnTo>
                    <a:pt x="146" y="787"/>
                  </a:lnTo>
                  <a:lnTo>
                    <a:pt x="146" y="787"/>
                  </a:lnTo>
                  <a:lnTo>
                    <a:pt x="162" y="814"/>
                  </a:lnTo>
                  <a:lnTo>
                    <a:pt x="174" y="84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62" name="Freeform 209"/>
            <p:cNvSpPr>
              <a:spLocks noChangeArrowheads="1"/>
            </p:cNvSpPr>
            <p:nvPr/>
          </p:nvSpPr>
          <p:spPr bwMode="auto">
            <a:xfrm>
              <a:off x="10220325" y="4076700"/>
              <a:ext cx="311150" cy="371475"/>
            </a:xfrm>
            <a:custGeom>
              <a:avLst/>
              <a:gdLst>
                <a:gd name="T0" fmla="*/ 581 w 870"/>
                <a:gd name="T1" fmla="*/ 22 h 1038"/>
                <a:gd name="T2" fmla="*/ 571 w 870"/>
                <a:gd name="T3" fmla="*/ 10 h 1038"/>
                <a:gd name="T4" fmla="*/ 554 w 870"/>
                <a:gd name="T5" fmla="*/ 5 h 1038"/>
                <a:gd name="T6" fmla="*/ 538 w 870"/>
                <a:gd name="T7" fmla="*/ 0 h 1038"/>
                <a:gd name="T8" fmla="*/ 521 w 870"/>
                <a:gd name="T9" fmla="*/ 0 h 1038"/>
                <a:gd name="T10" fmla="*/ 505 w 870"/>
                <a:gd name="T11" fmla="*/ 0 h 1038"/>
                <a:gd name="T12" fmla="*/ 489 w 870"/>
                <a:gd name="T13" fmla="*/ 5 h 1038"/>
                <a:gd name="T14" fmla="*/ 473 w 870"/>
                <a:gd name="T15" fmla="*/ 10 h 1038"/>
                <a:gd name="T16" fmla="*/ 462 w 870"/>
                <a:gd name="T17" fmla="*/ 22 h 1038"/>
                <a:gd name="T18" fmla="*/ 27 w 870"/>
                <a:gd name="T19" fmla="*/ 456 h 1038"/>
                <a:gd name="T20" fmla="*/ 17 w 870"/>
                <a:gd name="T21" fmla="*/ 467 h 1038"/>
                <a:gd name="T22" fmla="*/ 11 w 870"/>
                <a:gd name="T23" fmla="*/ 483 h 1038"/>
                <a:gd name="T24" fmla="*/ 6 w 870"/>
                <a:gd name="T25" fmla="*/ 499 h 1038"/>
                <a:gd name="T26" fmla="*/ 0 w 870"/>
                <a:gd name="T27" fmla="*/ 516 h 1038"/>
                <a:gd name="T28" fmla="*/ 6 w 870"/>
                <a:gd name="T29" fmla="*/ 538 h 1038"/>
                <a:gd name="T30" fmla="*/ 11 w 870"/>
                <a:gd name="T31" fmla="*/ 554 h 1038"/>
                <a:gd name="T32" fmla="*/ 17 w 870"/>
                <a:gd name="T33" fmla="*/ 565 h 1038"/>
                <a:gd name="T34" fmla="*/ 27 w 870"/>
                <a:gd name="T35" fmla="*/ 581 h 1038"/>
                <a:gd name="T36" fmla="*/ 462 w 870"/>
                <a:gd name="T37" fmla="*/ 1010 h 1038"/>
                <a:gd name="T38" fmla="*/ 473 w 870"/>
                <a:gd name="T39" fmla="*/ 1021 h 1038"/>
                <a:gd name="T40" fmla="*/ 489 w 870"/>
                <a:gd name="T41" fmla="*/ 1032 h 1038"/>
                <a:gd name="T42" fmla="*/ 521 w 870"/>
                <a:gd name="T43" fmla="*/ 1037 h 1038"/>
                <a:gd name="T44" fmla="*/ 554 w 870"/>
                <a:gd name="T45" fmla="*/ 1032 h 1038"/>
                <a:gd name="T46" fmla="*/ 571 w 870"/>
                <a:gd name="T47" fmla="*/ 1021 h 1038"/>
                <a:gd name="T48" fmla="*/ 581 w 870"/>
                <a:gd name="T49" fmla="*/ 1010 h 1038"/>
                <a:gd name="T50" fmla="*/ 869 w 870"/>
                <a:gd name="T51" fmla="*/ 728 h 1038"/>
                <a:gd name="T52" fmla="*/ 869 w 870"/>
                <a:gd name="T53" fmla="*/ 310 h 1038"/>
                <a:gd name="T54" fmla="*/ 581 w 870"/>
                <a:gd name="T55" fmla="*/ 22 h 1038"/>
                <a:gd name="T56" fmla="*/ 521 w 870"/>
                <a:gd name="T57" fmla="*/ 826 h 1038"/>
                <a:gd name="T58" fmla="*/ 212 w 870"/>
                <a:gd name="T59" fmla="*/ 516 h 1038"/>
                <a:gd name="T60" fmla="*/ 521 w 870"/>
                <a:gd name="T61" fmla="*/ 206 h 1038"/>
                <a:gd name="T62" fmla="*/ 831 w 870"/>
                <a:gd name="T63" fmla="*/ 516 h 1038"/>
                <a:gd name="T64" fmla="*/ 521 w 870"/>
                <a:gd name="T65" fmla="*/ 826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0" h="1038">
                  <a:moveTo>
                    <a:pt x="581" y="22"/>
                  </a:moveTo>
                  <a:lnTo>
                    <a:pt x="571" y="10"/>
                  </a:lnTo>
                  <a:lnTo>
                    <a:pt x="554" y="5"/>
                  </a:lnTo>
                  <a:lnTo>
                    <a:pt x="538" y="0"/>
                  </a:lnTo>
                  <a:lnTo>
                    <a:pt x="521" y="0"/>
                  </a:lnTo>
                  <a:lnTo>
                    <a:pt x="505" y="0"/>
                  </a:lnTo>
                  <a:lnTo>
                    <a:pt x="489" y="5"/>
                  </a:lnTo>
                  <a:lnTo>
                    <a:pt x="473" y="10"/>
                  </a:lnTo>
                  <a:lnTo>
                    <a:pt x="462" y="22"/>
                  </a:lnTo>
                  <a:lnTo>
                    <a:pt x="27" y="456"/>
                  </a:lnTo>
                  <a:lnTo>
                    <a:pt x="17" y="467"/>
                  </a:lnTo>
                  <a:lnTo>
                    <a:pt x="11" y="483"/>
                  </a:lnTo>
                  <a:lnTo>
                    <a:pt x="6" y="499"/>
                  </a:lnTo>
                  <a:lnTo>
                    <a:pt x="0" y="516"/>
                  </a:lnTo>
                  <a:lnTo>
                    <a:pt x="6" y="538"/>
                  </a:lnTo>
                  <a:lnTo>
                    <a:pt x="11" y="554"/>
                  </a:lnTo>
                  <a:lnTo>
                    <a:pt x="17" y="565"/>
                  </a:lnTo>
                  <a:lnTo>
                    <a:pt x="27" y="581"/>
                  </a:lnTo>
                  <a:lnTo>
                    <a:pt x="462" y="1010"/>
                  </a:lnTo>
                  <a:lnTo>
                    <a:pt x="473" y="1021"/>
                  </a:lnTo>
                  <a:lnTo>
                    <a:pt x="489" y="1032"/>
                  </a:lnTo>
                  <a:lnTo>
                    <a:pt x="521" y="1037"/>
                  </a:lnTo>
                  <a:lnTo>
                    <a:pt x="554" y="1032"/>
                  </a:lnTo>
                  <a:lnTo>
                    <a:pt x="571" y="1021"/>
                  </a:lnTo>
                  <a:lnTo>
                    <a:pt x="581" y="1010"/>
                  </a:lnTo>
                  <a:lnTo>
                    <a:pt x="869" y="728"/>
                  </a:lnTo>
                  <a:lnTo>
                    <a:pt x="869" y="310"/>
                  </a:lnTo>
                  <a:lnTo>
                    <a:pt x="581" y="22"/>
                  </a:lnTo>
                  <a:close/>
                  <a:moveTo>
                    <a:pt x="521" y="826"/>
                  </a:moveTo>
                  <a:lnTo>
                    <a:pt x="212" y="516"/>
                  </a:lnTo>
                  <a:lnTo>
                    <a:pt x="521" y="206"/>
                  </a:lnTo>
                  <a:lnTo>
                    <a:pt x="831" y="516"/>
                  </a:lnTo>
                  <a:lnTo>
                    <a:pt x="521" y="826"/>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63" name="Freeform 210"/>
            <p:cNvSpPr>
              <a:spLocks noChangeArrowheads="1"/>
            </p:cNvSpPr>
            <p:nvPr/>
          </p:nvSpPr>
          <p:spPr bwMode="auto">
            <a:xfrm>
              <a:off x="10594975" y="4262438"/>
              <a:ext cx="0" cy="0"/>
            </a:xfrm>
            <a:custGeom>
              <a:avLst/>
              <a:gdLst>
                <a:gd name="T0" fmla="*/ 0 w 1"/>
                <a:gd name="T1" fmla="*/ 0 h 6"/>
                <a:gd name="T2" fmla="*/ 0 w 1"/>
                <a:gd name="T3" fmla="*/ 0 h 6"/>
                <a:gd name="T4" fmla="*/ 0 w 1"/>
                <a:gd name="T5" fmla="*/ 0 h 6"/>
                <a:gd name="T6" fmla="*/ 0 w 1"/>
                <a:gd name="T7" fmla="*/ 5 h 6"/>
                <a:gd name="T8" fmla="*/ 0 w 1"/>
                <a:gd name="T9" fmla="*/ 5 h 6"/>
                <a:gd name="T10" fmla="*/ 0 w 1"/>
                <a:gd name="T11" fmla="*/ 0 h 6"/>
              </a:gdLst>
              <a:ahLst/>
              <a:cxnLst>
                <a:cxn ang="0">
                  <a:pos x="T0" y="T1"/>
                </a:cxn>
                <a:cxn ang="0">
                  <a:pos x="T2" y="T3"/>
                </a:cxn>
                <a:cxn ang="0">
                  <a:pos x="T4" y="T5"/>
                </a:cxn>
                <a:cxn ang="0">
                  <a:pos x="T6" y="T7"/>
                </a:cxn>
                <a:cxn ang="0">
                  <a:pos x="T8" y="T9"/>
                </a:cxn>
                <a:cxn ang="0">
                  <a:pos x="T10" y="T11"/>
                </a:cxn>
              </a:cxnLst>
              <a:rect l="0" t="0" r="r" b="b"/>
              <a:pathLst>
                <a:path w="1" h="6">
                  <a:moveTo>
                    <a:pt x="0" y="0"/>
                  </a:moveTo>
                  <a:lnTo>
                    <a:pt x="0" y="0"/>
                  </a:lnTo>
                  <a:lnTo>
                    <a:pt x="0" y="0"/>
                  </a:lnTo>
                  <a:lnTo>
                    <a:pt x="0" y="5"/>
                  </a:lnTo>
                  <a:lnTo>
                    <a:pt x="0" y="5"/>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64" name="Freeform 211"/>
            <p:cNvSpPr>
              <a:spLocks noChangeArrowheads="1"/>
            </p:cNvSpPr>
            <p:nvPr/>
          </p:nvSpPr>
          <p:spPr bwMode="auto">
            <a:xfrm>
              <a:off x="10533063" y="4187825"/>
              <a:ext cx="61913" cy="149225"/>
            </a:xfrm>
            <a:custGeom>
              <a:avLst/>
              <a:gdLst>
                <a:gd name="T0" fmla="*/ 174 w 175"/>
                <a:gd name="T1" fmla="*/ 211 h 419"/>
                <a:gd name="T2" fmla="*/ 174 w 175"/>
                <a:gd name="T3" fmla="*/ 206 h 419"/>
                <a:gd name="T4" fmla="*/ 174 w 175"/>
                <a:gd name="T5" fmla="*/ 206 h 419"/>
                <a:gd name="T6" fmla="*/ 162 w 175"/>
                <a:gd name="T7" fmla="*/ 173 h 419"/>
                <a:gd name="T8" fmla="*/ 146 w 175"/>
                <a:gd name="T9" fmla="*/ 146 h 419"/>
                <a:gd name="T10" fmla="*/ 0 w 175"/>
                <a:gd name="T11" fmla="*/ 0 h 419"/>
                <a:gd name="T12" fmla="*/ 0 w 175"/>
                <a:gd name="T13" fmla="*/ 418 h 419"/>
                <a:gd name="T14" fmla="*/ 146 w 175"/>
                <a:gd name="T15" fmla="*/ 271 h 419"/>
                <a:gd name="T16" fmla="*/ 146 w 175"/>
                <a:gd name="T17" fmla="*/ 271 h 419"/>
                <a:gd name="T18" fmla="*/ 162 w 175"/>
                <a:gd name="T19" fmla="*/ 244 h 419"/>
                <a:gd name="T20" fmla="*/ 174 w 175"/>
                <a:gd name="T21" fmla="*/ 211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9">
                  <a:moveTo>
                    <a:pt x="174" y="211"/>
                  </a:moveTo>
                  <a:lnTo>
                    <a:pt x="174" y="206"/>
                  </a:lnTo>
                  <a:lnTo>
                    <a:pt x="174" y="206"/>
                  </a:lnTo>
                  <a:lnTo>
                    <a:pt x="162" y="173"/>
                  </a:lnTo>
                  <a:lnTo>
                    <a:pt x="146" y="146"/>
                  </a:lnTo>
                  <a:lnTo>
                    <a:pt x="0" y="0"/>
                  </a:lnTo>
                  <a:lnTo>
                    <a:pt x="0" y="418"/>
                  </a:lnTo>
                  <a:lnTo>
                    <a:pt x="146" y="271"/>
                  </a:lnTo>
                  <a:lnTo>
                    <a:pt x="146" y="271"/>
                  </a:lnTo>
                  <a:lnTo>
                    <a:pt x="162" y="244"/>
                  </a:lnTo>
                  <a:lnTo>
                    <a:pt x="174" y="211"/>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65" name="Freeform 212"/>
            <p:cNvSpPr>
              <a:spLocks noChangeArrowheads="1"/>
            </p:cNvSpPr>
            <p:nvPr/>
          </p:nvSpPr>
          <p:spPr bwMode="auto">
            <a:xfrm>
              <a:off x="10844213" y="3833813"/>
              <a:ext cx="374650" cy="374650"/>
            </a:xfrm>
            <a:custGeom>
              <a:avLst/>
              <a:gdLst>
                <a:gd name="T0" fmla="*/ 521 w 1043"/>
                <a:gd name="T1" fmla="*/ 1043 h 1044"/>
                <a:gd name="T2" fmla="*/ 488 w 1043"/>
                <a:gd name="T3" fmla="*/ 1032 h 1044"/>
                <a:gd name="T4" fmla="*/ 472 w 1043"/>
                <a:gd name="T5" fmla="*/ 1027 h 1044"/>
                <a:gd name="T6" fmla="*/ 456 w 1043"/>
                <a:gd name="T7" fmla="*/ 1016 h 1044"/>
                <a:gd name="T8" fmla="*/ 27 w 1043"/>
                <a:gd name="T9" fmla="*/ 582 h 1044"/>
                <a:gd name="T10" fmla="*/ 16 w 1043"/>
                <a:gd name="T11" fmla="*/ 571 h 1044"/>
                <a:gd name="T12" fmla="*/ 5 w 1043"/>
                <a:gd name="T13" fmla="*/ 555 h 1044"/>
                <a:gd name="T14" fmla="*/ 0 w 1043"/>
                <a:gd name="T15" fmla="*/ 538 h 1044"/>
                <a:gd name="T16" fmla="*/ 0 w 1043"/>
                <a:gd name="T17" fmla="*/ 522 h 1044"/>
                <a:gd name="T18" fmla="*/ 0 w 1043"/>
                <a:gd name="T19" fmla="*/ 505 h 1044"/>
                <a:gd name="T20" fmla="*/ 5 w 1043"/>
                <a:gd name="T21" fmla="*/ 489 h 1044"/>
                <a:gd name="T22" fmla="*/ 16 w 1043"/>
                <a:gd name="T23" fmla="*/ 473 h 1044"/>
                <a:gd name="T24" fmla="*/ 27 w 1043"/>
                <a:gd name="T25" fmla="*/ 457 h 1044"/>
                <a:gd name="T26" fmla="*/ 456 w 1043"/>
                <a:gd name="T27" fmla="*/ 27 h 1044"/>
                <a:gd name="T28" fmla="*/ 472 w 1043"/>
                <a:gd name="T29" fmla="*/ 16 h 1044"/>
                <a:gd name="T30" fmla="*/ 488 w 1043"/>
                <a:gd name="T31" fmla="*/ 6 h 1044"/>
                <a:gd name="T32" fmla="*/ 505 w 1043"/>
                <a:gd name="T33" fmla="*/ 0 h 1044"/>
                <a:gd name="T34" fmla="*/ 521 w 1043"/>
                <a:gd name="T35" fmla="*/ 0 h 1044"/>
                <a:gd name="T36" fmla="*/ 538 w 1043"/>
                <a:gd name="T37" fmla="*/ 0 h 1044"/>
                <a:gd name="T38" fmla="*/ 554 w 1043"/>
                <a:gd name="T39" fmla="*/ 6 h 1044"/>
                <a:gd name="T40" fmla="*/ 570 w 1043"/>
                <a:gd name="T41" fmla="*/ 16 h 1044"/>
                <a:gd name="T42" fmla="*/ 581 w 1043"/>
                <a:gd name="T43" fmla="*/ 27 h 1044"/>
                <a:gd name="T44" fmla="*/ 1015 w 1043"/>
                <a:gd name="T45" fmla="*/ 457 h 1044"/>
                <a:gd name="T46" fmla="*/ 1026 w 1043"/>
                <a:gd name="T47" fmla="*/ 473 h 1044"/>
                <a:gd name="T48" fmla="*/ 1031 w 1043"/>
                <a:gd name="T49" fmla="*/ 489 h 1044"/>
                <a:gd name="T50" fmla="*/ 1037 w 1043"/>
                <a:gd name="T51" fmla="*/ 505 h 1044"/>
                <a:gd name="T52" fmla="*/ 1042 w 1043"/>
                <a:gd name="T53" fmla="*/ 522 h 1044"/>
                <a:gd name="T54" fmla="*/ 1037 w 1043"/>
                <a:gd name="T55" fmla="*/ 538 h 1044"/>
                <a:gd name="T56" fmla="*/ 1031 w 1043"/>
                <a:gd name="T57" fmla="*/ 555 h 1044"/>
                <a:gd name="T58" fmla="*/ 1026 w 1043"/>
                <a:gd name="T59" fmla="*/ 571 h 1044"/>
                <a:gd name="T60" fmla="*/ 1015 w 1043"/>
                <a:gd name="T61" fmla="*/ 582 h 1044"/>
                <a:gd name="T62" fmla="*/ 581 w 1043"/>
                <a:gd name="T63" fmla="*/ 1016 h 1044"/>
                <a:gd name="T64" fmla="*/ 570 w 1043"/>
                <a:gd name="T65" fmla="*/ 1027 h 1044"/>
                <a:gd name="T66" fmla="*/ 554 w 1043"/>
                <a:gd name="T67" fmla="*/ 1032 h 1044"/>
                <a:gd name="T68" fmla="*/ 521 w 1043"/>
                <a:gd name="T69" fmla="*/ 1043 h 1044"/>
                <a:gd name="T70" fmla="*/ 211 w 1043"/>
                <a:gd name="T71" fmla="*/ 522 h 1044"/>
                <a:gd name="T72" fmla="*/ 521 w 1043"/>
                <a:gd name="T73" fmla="*/ 832 h 1044"/>
                <a:gd name="T74" fmla="*/ 831 w 1043"/>
                <a:gd name="T75" fmla="*/ 522 h 1044"/>
                <a:gd name="T76" fmla="*/ 521 w 1043"/>
                <a:gd name="T77" fmla="*/ 212 h 1044"/>
                <a:gd name="T78" fmla="*/ 211 w 1043"/>
                <a:gd name="T79" fmla="*/ 522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3" h="1044">
                  <a:moveTo>
                    <a:pt x="521" y="1043"/>
                  </a:moveTo>
                  <a:lnTo>
                    <a:pt x="488" y="1032"/>
                  </a:lnTo>
                  <a:lnTo>
                    <a:pt x="472" y="1027"/>
                  </a:lnTo>
                  <a:lnTo>
                    <a:pt x="456" y="1016"/>
                  </a:lnTo>
                  <a:lnTo>
                    <a:pt x="27" y="582"/>
                  </a:lnTo>
                  <a:lnTo>
                    <a:pt x="16" y="571"/>
                  </a:lnTo>
                  <a:lnTo>
                    <a:pt x="5" y="555"/>
                  </a:lnTo>
                  <a:lnTo>
                    <a:pt x="0" y="538"/>
                  </a:lnTo>
                  <a:lnTo>
                    <a:pt x="0" y="522"/>
                  </a:lnTo>
                  <a:lnTo>
                    <a:pt x="0" y="505"/>
                  </a:lnTo>
                  <a:lnTo>
                    <a:pt x="5" y="489"/>
                  </a:lnTo>
                  <a:lnTo>
                    <a:pt x="16" y="473"/>
                  </a:lnTo>
                  <a:lnTo>
                    <a:pt x="27" y="457"/>
                  </a:lnTo>
                  <a:lnTo>
                    <a:pt x="456" y="27"/>
                  </a:lnTo>
                  <a:lnTo>
                    <a:pt x="472" y="16"/>
                  </a:lnTo>
                  <a:lnTo>
                    <a:pt x="488" y="6"/>
                  </a:lnTo>
                  <a:lnTo>
                    <a:pt x="505" y="0"/>
                  </a:lnTo>
                  <a:lnTo>
                    <a:pt x="521" y="0"/>
                  </a:lnTo>
                  <a:lnTo>
                    <a:pt x="538" y="0"/>
                  </a:lnTo>
                  <a:lnTo>
                    <a:pt x="554" y="6"/>
                  </a:lnTo>
                  <a:lnTo>
                    <a:pt x="570" y="16"/>
                  </a:lnTo>
                  <a:lnTo>
                    <a:pt x="581" y="27"/>
                  </a:lnTo>
                  <a:lnTo>
                    <a:pt x="1015" y="457"/>
                  </a:lnTo>
                  <a:lnTo>
                    <a:pt x="1026" y="473"/>
                  </a:lnTo>
                  <a:lnTo>
                    <a:pt x="1031" y="489"/>
                  </a:lnTo>
                  <a:lnTo>
                    <a:pt x="1037" y="505"/>
                  </a:lnTo>
                  <a:lnTo>
                    <a:pt x="1042" y="522"/>
                  </a:lnTo>
                  <a:lnTo>
                    <a:pt x="1037" y="538"/>
                  </a:lnTo>
                  <a:lnTo>
                    <a:pt x="1031" y="555"/>
                  </a:lnTo>
                  <a:lnTo>
                    <a:pt x="1026" y="571"/>
                  </a:lnTo>
                  <a:lnTo>
                    <a:pt x="1015" y="582"/>
                  </a:lnTo>
                  <a:lnTo>
                    <a:pt x="581" y="1016"/>
                  </a:lnTo>
                  <a:lnTo>
                    <a:pt x="570" y="1027"/>
                  </a:lnTo>
                  <a:lnTo>
                    <a:pt x="554" y="1032"/>
                  </a:lnTo>
                  <a:lnTo>
                    <a:pt x="521" y="1043"/>
                  </a:lnTo>
                  <a:close/>
                  <a:moveTo>
                    <a:pt x="211" y="522"/>
                  </a:moveTo>
                  <a:lnTo>
                    <a:pt x="521" y="832"/>
                  </a:lnTo>
                  <a:lnTo>
                    <a:pt x="831" y="522"/>
                  </a:lnTo>
                  <a:lnTo>
                    <a:pt x="521" y="212"/>
                  </a:lnTo>
                  <a:lnTo>
                    <a:pt x="211" y="522"/>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66" name="Freeform 213"/>
            <p:cNvSpPr>
              <a:spLocks noChangeArrowheads="1"/>
            </p:cNvSpPr>
            <p:nvPr/>
          </p:nvSpPr>
          <p:spPr bwMode="auto">
            <a:xfrm>
              <a:off x="11156950" y="1773238"/>
              <a:ext cx="371475" cy="374650"/>
            </a:xfrm>
            <a:custGeom>
              <a:avLst/>
              <a:gdLst>
                <a:gd name="T0" fmla="*/ 515 w 1038"/>
                <a:gd name="T1" fmla="*/ 1043 h 1044"/>
                <a:gd name="T2" fmla="*/ 483 w 1038"/>
                <a:gd name="T3" fmla="*/ 1037 h 1044"/>
                <a:gd name="T4" fmla="*/ 466 w 1038"/>
                <a:gd name="T5" fmla="*/ 1026 h 1044"/>
                <a:gd name="T6" fmla="*/ 456 w 1038"/>
                <a:gd name="T7" fmla="*/ 1016 h 1044"/>
                <a:gd name="T8" fmla="*/ 21 w 1038"/>
                <a:gd name="T9" fmla="*/ 586 h 1044"/>
                <a:gd name="T10" fmla="*/ 10 w 1038"/>
                <a:gd name="T11" fmla="*/ 570 h 1044"/>
                <a:gd name="T12" fmla="*/ 5 w 1038"/>
                <a:gd name="T13" fmla="*/ 554 h 1044"/>
                <a:gd name="T14" fmla="*/ 0 w 1038"/>
                <a:gd name="T15" fmla="*/ 537 h 1044"/>
                <a:gd name="T16" fmla="*/ 0 w 1038"/>
                <a:gd name="T17" fmla="*/ 521 h 1044"/>
                <a:gd name="T18" fmla="*/ 0 w 1038"/>
                <a:gd name="T19" fmla="*/ 505 h 1044"/>
                <a:gd name="T20" fmla="*/ 5 w 1038"/>
                <a:gd name="T21" fmla="*/ 489 h 1044"/>
                <a:gd name="T22" fmla="*/ 10 w 1038"/>
                <a:gd name="T23" fmla="*/ 472 h 1044"/>
                <a:gd name="T24" fmla="*/ 21 w 1038"/>
                <a:gd name="T25" fmla="*/ 461 h 1044"/>
                <a:gd name="T26" fmla="*/ 456 w 1038"/>
                <a:gd name="T27" fmla="*/ 27 h 1044"/>
                <a:gd name="T28" fmla="*/ 466 w 1038"/>
                <a:gd name="T29" fmla="*/ 16 h 1044"/>
                <a:gd name="T30" fmla="*/ 483 w 1038"/>
                <a:gd name="T31" fmla="*/ 11 h 1044"/>
                <a:gd name="T32" fmla="*/ 499 w 1038"/>
                <a:gd name="T33" fmla="*/ 5 h 1044"/>
                <a:gd name="T34" fmla="*/ 515 w 1038"/>
                <a:gd name="T35" fmla="*/ 0 h 1044"/>
                <a:gd name="T36" fmla="*/ 531 w 1038"/>
                <a:gd name="T37" fmla="*/ 5 h 1044"/>
                <a:gd name="T38" fmla="*/ 548 w 1038"/>
                <a:gd name="T39" fmla="*/ 11 h 1044"/>
                <a:gd name="T40" fmla="*/ 564 w 1038"/>
                <a:gd name="T41" fmla="*/ 16 h 1044"/>
                <a:gd name="T42" fmla="*/ 581 w 1038"/>
                <a:gd name="T43" fmla="*/ 27 h 1044"/>
                <a:gd name="T44" fmla="*/ 1010 w 1038"/>
                <a:gd name="T45" fmla="*/ 461 h 1044"/>
                <a:gd name="T46" fmla="*/ 1020 w 1038"/>
                <a:gd name="T47" fmla="*/ 472 h 1044"/>
                <a:gd name="T48" fmla="*/ 1031 w 1038"/>
                <a:gd name="T49" fmla="*/ 489 h 1044"/>
                <a:gd name="T50" fmla="*/ 1037 w 1038"/>
                <a:gd name="T51" fmla="*/ 521 h 1044"/>
                <a:gd name="T52" fmla="*/ 1031 w 1038"/>
                <a:gd name="T53" fmla="*/ 554 h 1044"/>
                <a:gd name="T54" fmla="*/ 1020 w 1038"/>
                <a:gd name="T55" fmla="*/ 570 h 1044"/>
                <a:gd name="T56" fmla="*/ 1010 w 1038"/>
                <a:gd name="T57" fmla="*/ 586 h 1044"/>
                <a:gd name="T58" fmla="*/ 581 w 1038"/>
                <a:gd name="T59" fmla="*/ 1016 h 1044"/>
                <a:gd name="T60" fmla="*/ 564 w 1038"/>
                <a:gd name="T61" fmla="*/ 1026 h 1044"/>
                <a:gd name="T62" fmla="*/ 548 w 1038"/>
                <a:gd name="T63" fmla="*/ 1037 h 1044"/>
                <a:gd name="T64" fmla="*/ 515 w 1038"/>
                <a:gd name="T65" fmla="*/ 1043 h 1044"/>
                <a:gd name="T66" fmla="*/ 206 w 1038"/>
                <a:gd name="T67" fmla="*/ 521 h 1044"/>
                <a:gd name="T68" fmla="*/ 515 w 1038"/>
                <a:gd name="T69" fmla="*/ 831 h 1044"/>
                <a:gd name="T70" fmla="*/ 825 w 1038"/>
                <a:gd name="T71" fmla="*/ 521 h 1044"/>
                <a:gd name="T72" fmla="*/ 515 w 1038"/>
                <a:gd name="T73" fmla="*/ 211 h 1044"/>
                <a:gd name="T74" fmla="*/ 206 w 1038"/>
                <a:gd name="T75" fmla="*/ 521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8" h="1044">
                  <a:moveTo>
                    <a:pt x="515" y="1043"/>
                  </a:moveTo>
                  <a:lnTo>
                    <a:pt x="483" y="1037"/>
                  </a:lnTo>
                  <a:lnTo>
                    <a:pt x="466" y="1026"/>
                  </a:lnTo>
                  <a:lnTo>
                    <a:pt x="456" y="1016"/>
                  </a:lnTo>
                  <a:lnTo>
                    <a:pt x="21" y="586"/>
                  </a:lnTo>
                  <a:lnTo>
                    <a:pt x="10" y="570"/>
                  </a:lnTo>
                  <a:lnTo>
                    <a:pt x="5" y="554"/>
                  </a:lnTo>
                  <a:lnTo>
                    <a:pt x="0" y="537"/>
                  </a:lnTo>
                  <a:lnTo>
                    <a:pt x="0" y="521"/>
                  </a:lnTo>
                  <a:lnTo>
                    <a:pt x="0" y="505"/>
                  </a:lnTo>
                  <a:lnTo>
                    <a:pt x="5" y="489"/>
                  </a:lnTo>
                  <a:lnTo>
                    <a:pt x="10" y="472"/>
                  </a:lnTo>
                  <a:lnTo>
                    <a:pt x="21" y="461"/>
                  </a:lnTo>
                  <a:lnTo>
                    <a:pt x="456" y="27"/>
                  </a:lnTo>
                  <a:lnTo>
                    <a:pt x="466" y="16"/>
                  </a:lnTo>
                  <a:lnTo>
                    <a:pt x="483" y="11"/>
                  </a:lnTo>
                  <a:lnTo>
                    <a:pt x="499" y="5"/>
                  </a:lnTo>
                  <a:lnTo>
                    <a:pt x="515" y="0"/>
                  </a:lnTo>
                  <a:lnTo>
                    <a:pt x="531" y="5"/>
                  </a:lnTo>
                  <a:lnTo>
                    <a:pt x="548" y="11"/>
                  </a:lnTo>
                  <a:lnTo>
                    <a:pt x="564" y="16"/>
                  </a:lnTo>
                  <a:lnTo>
                    <a:pt x="581" y="27"/>
                  </a:lnTo>
                  <a:lnTo>
                    <a:pt x="1010" y="461"/>
                  </a:lnTo>
                  <a:lnTo>
                    <a:pt x="1020" y="472"/>
                  </a:lnTo>
                  <a:lnTo>
                    <a:pt x="1031" y="489"/>
                  </a:lnTo>
                  <a:lnTo>
                    <a:pt x="1037" y="521"/>
                  </a:lnTo>
                  <a:lnTo>
                    <a:pt x="1031" y="554"/>
                  </a:lnTo>
                  <a:lnTo>
                    <a:pt x="1020" y="570"/>
                  </a:lnTo>
                  <a:lnTo>
                    <a:pt x="1010" y="586"/>
                  </a:lnTo>
                  <a:lnTo>
                    <a:pt x="581" y="1016"/>
                  </a:lnTo>
                  <a:lnTo>
                    <a:pt x="564" y="1026"/>
                  </a:lnTo>
                  <a:lnTo>
                    <a:pt x="548" y="1037"/>
                  </a:lnTo>
                  <a:lnTo>
                    <a:pt x="515" y="1043"/>
                  </a:lnTo>
                  <a:close/>
                  <a:moveTo>
                    <a:pt x="206" y="521"/>
                  </a:moveTo>
                  <a:lnTo>
                    <a:pt x="515" y="831"/>
                  </a:lnTo>
                  <a:lnTo>
                    <a:pt x="825" y="521"/>
                  </a:lnTo>
                  <a:lnTo>
                    <a:pt x="515" y="211"/>
                  </a:lnTo>
                  <a:lnTo>
                    <a:pt x="206" y="521"/>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67" name="Freeform 214"/>
            <p:cNvSpPr>
              <a:spLocks noChangeArrowheads="1"/>
            </p:cNvSpPr>
            <p:nvPr/>
          </p:nvSpPr>
          <p:spPr bwMode="auto">
            <a:xfrm>
              <a:off x="11623675" y="693738"/>
              <a:ext cx="371475" cy="373062"/>
            </a:xfrm>
            <a:custGeom>
              <a:avLst/>
              <a:gdLst>
                <a:gd name="T0" fmla="*/ 516 w 1038"/>
                <a:gd name="T1" fmla="*/ 1038 h 1039"/>
                <a:gd name="T2" fmla="*/ 483 w 1038"/>
                <a:gd name="T3" fmla="*/ 1032 h 1039"/>
                <a:gd name="T4" fmla="*/ 473 w 1038"/>
                <a:gd name="T5" fmla="*/ 1026 h 1039"/>
                <a:gd name="T6" fmla="*/ 456 w 1038"/>
                <a:gd name="T7" fmla="*/ 1016 h 1039"/>
                <a:gd name="T8" fmla="*/ 22 w 1038"/>
                <a:gd name="T9" fmla="*/ 581 h 1039"/>
                <a:gd name="T10" fmla="*/ 11 w 1038"/>
                <a:gd name="T11" fmla="*/ 570 h 1039"/>
                <a:gd name="T12" fmla="*/ 6 w 1038"/>
                <a:gd name="T13" fmla="*/ 554 h 1039"/>
                <a:gd name="T14" fmla="*/ 0 w 1038"/>
                <a:gd name="T15" fmla="*/ 538 h 1039"/>
                <a:gd name="T16" fmla="*/ 0 w 1038"/>
                <a:gd name="T17" fmla="*/ 522 h 1039"/>
                <a:gd name="T18" fmla="*/ 0 w 1038"/>
                <a:gd name="T19" fmla="*/ 505 h 1039"/>
                <a:gd name="T20" fmla="*/ 6 w 1038"/>
                <a:gd name="T21" fmla="*/ 489 h 1039"/>
                <a:gd name="T22" fmla="*/ 11 w 1038"/>
                <a:gd name="T23" fmla="*/ 473 h 1039"/>
                <a:gd name="T24" fmla="*/ 22 w 1038"/>
                <a:gd name="T25" fmla="*/ 456 h 1039"/>
                <a:gd name="T26" fmla="*/ 456 w 1038"/>
                <a:gd name="T27" fmla="*/ 27 h 1039"/>
                <a:gd name="T28" fmla="*/ 467 w 1038"/>
                <a:gd name="T29" fmla="*/ 16 h 1039"/>
                <a:gd name="T30" fmla="*/ 483 w 1038"/>
                <a:gd name="T31" fmla="*/ 6 h 1039"/>
                <a:gd name="T32" fmla="*/ 500 w 1038"/>
                <a:gd name="T33" fmla="*/ 0 h 1039"/>
                <a:gd name="T34" fmla="*/ 516 w 1038"/>
                <a:gd name="T35" fmla="*/ 0 h 1039"/>
                <a:gd name="T36" fmla="*/ 532 w 1038"/>
                <a:gd name="T37" fmla="*/ 0 h 1039"/>
                <a:gd name="T38" fmla="*/ 548 w 1038"/>
                <a:gd name="T39" fmla="*/ 6 h 1039"/>
                <a:gd name="T40" fmla="*/ 565 w 1038"/>
                <a:gd name="T41" fmla="*/ 16 h 1039"/>
                <a:gd name="T42" fmla="*/ 581 w 1038"/>
                <a:gd name="T43" fmla="*/ 27 h 1039"/>
                <a:gd name="T44" fmla="*/ 1010 w 1038"/>
                <a:gd name="T45" fmla="*/ 456 h 1039"/>
                <a:gd name="T46" fmla="*/ 1021 w 1038"/>
                <a:gd name="T47" fmla="*/ 473 h 1039"/>
                <a:gd name="T48" fmla="*/ 1031 w 1038"/>
                <a:gd name="T49" fmla="*/ 489 h 1039"/>
                <a:gd name="T50" fmla="*/ 1037 w 1038"/>
                <a:gd name="T51" fmla="*/ 505 h 1039"/>
                <a:gd name="T52" fmla="*/ 1037 w 1038"/>
                <a:gd name="T53" fmla="*/ 522 h 1039"/>
                <a:gd name="T54" fmla="*/ 1037 w 1038"/>
                <a:gd name="T55" fmla="*/ 538 h 1039"/>
                <a:gd name="T56" fmla="*/ 1031 w 1038"/>
                <a:gd name="T57" fmla="*/ 554 h 1039"/>
                <a:gd name="T58" fmla="*/ 1021 w 1038"/>
                <a:gd name="T59" fmla="*/ 570 h 1039"/>
                <a:gd name="T60" fmla="*/ 1010 w 1038"/>
                <a:gd name="T61" fmla="*/ 581 h 1039"/>
                <a:gd name="T62" fmla="*/ 581 w 1038"/>
                <a:gd name="T63" fmla="*/ 1016 h 1039"/>
                <a:gd name="T64" fmla="*/ 565 w 1038"/>
                <a:gd name="T65" fmla="*/ 1026 h 1039"/>
                <a:gd name="T66" fmla="*/ 548 w 1038"/>
                <a:gd name="T67" fmla="*/ 1032 h 1039"/>
                <a:gd name="T68" fmla="*/ 516 w 1038"/>
                <a:gd name="T69" fmla="*/ 1038 h 1039"/>
                <a:gd name="T70" fmla="*/ 206 w 1038"/>
                <a:gd name="T71" fmla="*/ 522 h 1039"/>
                <a:gd name="T72" fmla="*/ 516 w 1038"/>
                <a:gd name="T73" fmla="*/ 831 h 1039"/>
                <a:gd name="T74" fmla="*/ 825 w 1038"/>
                <a:gd name="T75" fmla="*/ 522 h 1039"/>
                <a:gd name="T76" fmla="*/ 516 w 1038"/>
                <a:gd name="T77" fmla="*/ 212 h 1039"/>
                <a:gd name="T78" fmla="*/ 206 w 1038"/>
                <a:gd name="T79" fmla="*/ 522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8" h="1039">
                  <a:moveTo>
                    <a:pt x="516" y="1038"/>
                  </a:moveTo>
                  <a:lnTo>
                    <a:pt x="483" y="1032"/>
                  </a:lnTo>
                  <a:lnTo>
                    <a:pt x="473" y="1026"/>
                  </a:lnTo>
                  <a:lnTo>
                    <a:pt x="456" y="1016"/>
                  </a:lnTo>
                  <a:lnTo>
                    <a:pt x="22" y="581"/>
                  </a:lnTo>
                  <a:lnTo>
                    <a:pt x="11" y="570"/>
                  </a:lnTo>
                  <a:lnTo>
                    <a:pt x="6" y="554"/>
                  </a:lnTo>
                  <a:lnTo>
                    <a:pt x="0" y="538"/>
                  </a:lnTo>
                  <a:lnTo>
                    <a:pt x="0" y="522"/>
                  </a:lnTo>
                  <a:lnTo>
                    <a:pt x="0" y="505"/>
                  </a:lnTo>
                  <a:lnTo>
                    <a:pt x="6" y="489"/>
                  </a:lnTo>
                  <a:lnTo>
                    <a:pt x="11" y="473"/>
                  </a:lnTo>
                  <a:lnTo>
                    <a:pt x="22" y="456"/>
                  </a:lnTo>
                  <a:lnTo>
                    <a:pt x="456" y="27"/>
                  </a:lnTo>
                  <a:lnTo>
                    <a:pt x="467" y="16"/>
                  </a:lnTo>
                  <a:lnTo>
                    <a:pt x="483" y="6"/>
                  </a:lnTo>
                  <a:lnTo>
                    <a:pt x="500" y="0"/>
                  </a:lnTo>
                  <a:lnTo>
                    <a:pt x="516" y="0"/>
                  </a:lnTo>
                  <a:lnTo>
                    <a:pt x="532" y="0"/>
                  </a:lnTo>
                  <a:lnTo>
                    <a:pt x="548" y="6"/>
                  </a:lnTo>
                  <a:lnTo>
                    <a:pt x="565" y="16"/>
                  </a:lnTo>
                  <a:lnTo>
                    <a:pt x="581" y="27"/>
                  </a:lnTo>
                  <a:lnTo>
                    <a:pt x="1010" y="456"/>
                  </a:lnTo>
                  <a:lnTo>
                    <a:pt x="1021" y="473"/>
                  </a:lnTo>
                  <a:lnTo>
                    <a:pt x="1031" y="489"/>
                  </a:lnTo>
                  <a:lnTo>
                    <a:pt x="1037" y="505"/>
                  </a:lnTo>
                  <a:lnTo>
                    <a:pt x="1037" y="522"/>
                  </a:lnTo>
                  <a:lnTo>
                    <a:pt x="1037" y="538"/>
                  </a:lnTo>
                  <a:lnTo>
                    <a:pt x="1031" y="554"/>
                  </a:lnTo>
                  <a:lnTo>
                    <a:pt x="1021" y="570"/>
                  </a:lnTo>
                  <a:lnTo>
                    <a:pt x="1010" y="581"/>
                  </a:lnTo>
                  <a:lnTo>
                    <a:pt x="581" y="1016"/>
                  </a:lnTo>
                  <a:lnTo>
                    <a:pt x="565" y="1026"/>
                  </a:lnTo>
                  <a:lnTo>
                    <a:pt x="548" y="1032"/>
                  </a:lnTo>
                  <a:lnTo>
                    <a:pt x="516" y="1038"/>
                  </a:lnTo>
                  <a:close/>
                  <a:moveTo>
                    <a:pt x="206" y="522"/>
                  </a:moveTo>
                  <a:lnTo>
                    <a:pt x="516" y="831"/>
                  </a:lnTo>
                  <a:lnTo>
                    <a:pt x="825" y="522"/>
                  </a:lnTo>
                  <a:lnTo>
                    <a:pt x="516" y="212"/>
                  </a:lnTo>
                  <a:lnTo>
                    <a:pt x="206" y="522"/>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68" name="Freeform 215"/>
            <p:cNvSpPr>
              <a:spLocks noChangeArrowheads="1"/>
            </p:cNvSpPr>
            <p:nvPr/>
          </p:nvSpPr>
          <p:spPr bwMode="auto">
            <a:xfrm>
              <a:off x="10999788" y="4176713"/>
              <a:ext cx="61913" cy="1144587"/>
            </a:xfrm>
            <a:custGeom>
              <a:avLst/>
              <a:gdLst>
                <a:gd name="T0" fmla="*/ 174 w 175"/>
                <a:gd name="T1" fmla="*/ 3183 h 3184"/>
                <a:gd name="T2" fmla="*/ 0 w 175"/>
                <a:gd name="T3" fmla="*/ 3183 h 3184"/>
                <a:gd name="T4" fmla="*/ 0 w 175"/>
                <a:gd name="T5" fmla="*/ 0 h 3184"/>
                <a:gd name="T6" fmla="*/ 174 w 175"/>
                <a:gd name="T7" fmla="*/ 0 h 3184"/>
                <a:gd name="T8" fmla="*/ 174 w 175"/>
                <a:gd name="T9" fmla="*/ 3183 h 3184"/>
              </a:gdLst>
              <a:ahLst/>
              <a:cxnLst>
                <a:cxn ang="0">
                  <a:pos x="T0" y="T1"/>
                </a:cxn>
                <a:cxn ang="0">
                  <a:pos x="T2" y="T3"/>
                </a:cxn>
                <a:cxn ang="0">
                  <a:pos x="T4" y="T5"/>
                </a:cxn>
                <a:cxn ang="0">
                  <a:pos x="T6" y="T7"/>
                </a:cxn>
                <a:cxn ang="0">
                  <a:pos x="T8" y="T9"/>
                </a:cxn>
              </a:cxnLst>
              <a:rect l="0" t="0" r="r" b="b"/>
              <a:pathLst>
                <a:path w="175" h="3184">
                  <a:moveTo>
                    <a:pt x="174" y="3183"/>
                  </a:moveTo>
                  <a:lnTo>
                    <a:pt x="0" y="3183"/>
                  </a:lnTo>
                  <a:lnTo>
                    <a:pt x="0" y="0"/>
                  </a:lnTo>
                  <a:lnTo>
                    <a:pt x="174" y="0"/>
                  </a:lnTo>
                  <a:lnTo>
                    <a:pt x="174" y="3183"/>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69" name="Freeform 216"/>
            <p:cNvSpPr>
              <a:spLocks noChangeArrowheads="1"/>
            </p:cNvSpPr>
            <p:nvPr/>
          </p:nvSpPr>
          <p:spPr bwMode="auto">
            <a:xfrm>
              <a:off x="11777663" y="2163763"/>
              <a:ext cx="61913" cy="282575"/>
            </a:xfrm>
            <a:custGeom>
              <a:avLst/>
              <a:gdLst>
                <a:gd name="T0" fmla="*/ 174 w 175"/>
                <a:gd name="T1" fmla="*/ 788 h 789"/>
                <a:gd name="T2" fmla="*/ 0 w 175"/>
                <a:gd name="T3" fmla="*/ 788 h 789"/>
                <a:gd name="T4" fmla="*/ 0 w 175"/>
                <a:gd name="T5" fmla="*/ 0 h 789"/>
                <a:gd name="T6" fmla="*/ 174 w 175"/>
                <a:gd name="T7" fmla="*/ 0 h 789"/>
                <a:gd name="T8" fmla="*/ 174 w 175"/>
                <a:gd name="T9" fmla="*/ 788 h 789"/>
              </a:gdLst>
              <a:ahLst/>
              <a:cxnLst>
                <a:cxn ang="0">
                  <a:pos x="T0" y="T1"/>
                </a:cxn>
                <a:cxn ang="0">
                  <a:pos x="T2" y="T3"/>
                </a:cxn>
                <a:cxn ang="0">
                  <a:pos x="T4" y="T5"/>
                </a:cxn>
                <a:cxn ang="0">
                  <a:pos x="T6" y="T7"/>
                </a:cxn>
                <a:cxn ang="0">
                  <a:pos x="T8" y="T9"/>
                </a:cxn>
              </a:cxnLst>
              <a:rect l="0" t="0" r="r" b="b"/>
              <a:pathLst>
                <a:path w="175" h="789">
                  <a:moveTo>
                    <a:pt x="174" y="788"/>
                  </a:moveTo>
                  <a:lnTo>
                    <a:pt x="0" y="788"/>
                  </a:lnTo>
                  <a:lnTo>
                    <a:pt x="0" y="0"/>
                  </a:lnTo>
                  <a:lnTo>
                    <a:pt x="174" y="0"/>
                  </a:lnTo>
                  <a:lnTo>
                    <a:pt x="174" y="788"/>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70" name="Freeform 217"/>
            <p:cNvSpPr>
              <a:spLocks noChangeArrowheads="1"/>
            </p:cNvSpPr>
            <p:nvPr/>
          </p:nvSpPr>
          <p:spPr bwMode="auto">
            <a:xfrm>
              <a:off x="11156950" y="3522663"/>
              <a:ext cx="371475" cy="373062"/>
            </a:xfrm>
            <a:custGeom>
              <a:avLst/>
              <a:gdLst>
                <a:gd name="T0" fmla="*/ 515 w 1038"/>
                <a:gd name="T1" fmla="*/ 1038 h 1039"/>
                <a:gd name="T2" fmla="*/ 483 w 1038"/>
                <a:gd name="T3" fmla="*/ 1032 h 1039"/>
                <a:gd name="T4" fmla="*/ 466 w 1038"/>
                <a:gd name="T5" fmla="*/ 1027 h 1039"/>
                <a:gd name="T6" fmla="*/ 456 w 1038"/>
                <a:gd name="T7" fmla="*/ 1011 h 1039"/>
                <a:gd name="T8" fmla="*/ 21 w 1038"/>
                <a:gd name="T9" fmla="*/ 582 h 1039"/>
                <a:gd name="T10" fmla="*/ 10 w 1038"/>
                <a:gd name="T11" fmla="*/ 565 h 1039"/>
                <a:gd name="T12" fmla="*/ 5 w 1038"/>
                <a:gd name="T13" fmla="*/ 555 h 1039"/>
                <a:gd name="T14" fmla="*/ 0 w 1038"/>
                <a:gd name="T15" fmla="*/ 538 h 1039"/>
                <a:gd name="T16" fmla="*/ 0 w 1038"/>
                <a:gd name="T17" fmla="*/ 516 h 1039"/>
                <a:gd name="T18" fmla="*/ 0 w 1038"/>
                <a:gd name="T19" fmla="*/ 500 h 1039"/>
                <a:gd name="T20" fmla="*/ 5 w 1038"/>
                <a:gd name="T21" fmla="*/ 484 h 1039"/>
                <a:gd name="T22" fmla="*/ 10 w 1038"/>
                <a:gd name="T23" fmla="*/ 473 h 1039"/>
                <a:gd name="T24" fmla="*/ 21 w 1038"/>
                <a:gd name="T25" fmla="*/ 457 h 1039"/>
                <a:gd name="T26" fmla="*/ 456 w 1038"/>
                <a:gd name="T27" fmla="*/ 22 h 1039"/>
                <a:gd name="T28" fmla="*/ 466 w 1038"/>
                <a:gd name="T29" fmla="*/ 12 h 1039"/>
                <a:gd name="T30" fmla="*/ 483 w 1038"/>
                <a:gd name="T31" fmla="*/ 6 h 1039"/>
                <a:gd name="T32" fmla="*/ 499 w 1038"/>
                <a:gd name="T33" fmla="*/ 0 h 1039"/>
                <a:gd name="T34" fmla="*/ 515 w 1038"/>
                <a:gd name="T35" fmla="*/ 0 h 1039"/>
                <a:gd name="T36" fmla="*/ 531 w 1038"/>
                <a:gd name="T37" fmla="*/ 0 h 1039"/>
                <a:gd name="T38" fmla="*/ 548 w 1038"/>
                <a:gd name="T39" fmla="*/ 6 h 1039"/>
                <a:gd name="T40" fmla="*/ 564 w 1038"/>
                <a:gd name="T41" fmla="*/ 12 h 1039"/>
                <a:gd name="T42" fmla="*/ 581 w 1038"/>
                <a:gd name="T43" fmla="*/ 22 h 1039"/>
                <a:gd name="T44" fmla="*/ 1010 w 1038"/>
                <a:gd name="T45" fmla="*/ 457 h 1039"/>
                <a:gd name="T46" fmla="*/ 1020 w 1038"/>
                <a:gd name="T47" fmla="*/ 473 h 1039"/>
                <a:gd name="T48" fmla="*/ 1031 w 1038"/>
                <a:gd name="T49" fmla="*/ 484 h 1039"/>
                <a:gd name="T50" fmla="*/ 1037 w 1038"/>
                <a:gd name="T51" fmla="*/ 500 h 1039"/>
                <a:gd name="T52" fmla="*/ 1037 w 1038"/>
                <a:gd name="T53" fmla="*/ 516 h 1039"/>
                <a:gd name="T54" fmla="*/ 1037 w 1038"/>
                <a:gd name="T55" fmla="*/ 538 h 1039"/>
                <a:gd name="T56" fmla="*/ 1031 w 1038"/>
                <a:gd name="T57" fmla="*/ 555 h 1039"/>
                <a:gd name="T58" fmla="*/ 1020 w 1038"/>
                <a:gd name="T59" fmla="*/ 565 h 1039"/>
                <a:gd name="T60" fmla="*/ 1010 w 1038"/>
                <a:gd name="T61" fmla="*/ 582 h 1039"/>
                <a:gd name="T62" fmla="*/ 581 w 1038"/>
                <a:gd name="T63" fmla="*/ 1011 h 1039"/>
                <a:gd name="T64" fmla="*/ 564 w 1038"/>
                <a:gd name="T65" fmla="*/ 1027 h 1039"/>
                <a:gd name="T66" fmla="*/ 548 w 1038"/>
                <a:gd name="T67" fmla="*/ 1032 h 1039"/>
                <a:gd name="T68" fmla="*/ 515 w 1038"/>
                <a:gd name="T69" fmla="*/ 1038 h 1039"/>
                <a:gd name="T70" fmla="*/ 206 w 1038"/>
                <a:gd name="T71" fmla="*/ 516 h 1039"/>
                <a:gd name="T72" fmla="*/ 515 w 1038"/>
                <a:gd name="T73" fmla="*/ 832 h 1039"/>
                <a:gd name="T74" fmla="*/ 825 w 1038"/>
                <a:gd name="T75" fmla="*/ 516 h 1039"/>
                <a:gd name="T76" fmla="*/ 515 w 1038"/>
                <a:gd name="T77" fmla="*/ 207 h 1039"/>
                <a:gd name="T78" fmla="*/ 206 w 1038"/>
                <a:gd name="T79" fmla="*/ 516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8" h="1039">
                  <a:moveTo>
                    <a:pt x="515" y="1038"/>
                  </a:moveTo>
                  <a:lnTo>
                    <a:pt x="483" y="1032"/>
                  </a:lnTo>
                  <a:lnTo>
                    <a:pt x="466" y="1027"/>
                  </a:lnTo>
                  <a:lnTo>
                    <a:pt x="456" y="1011"/>
                  </a:lnTo>
                  <a:lnTo>
                    <a:pt x="21" y="582"/>
                  </a:lnTo>
                  <a:lnTo>
                    <a:pt x="10" y="565"/>
                  </a:lnTo>
                  <a:lnTo>
                    <a:pt x="5" y="555"/>
                  </a:lnTo>
                  <a:lnTo>
                    <a:pt x="0" y="538"/>
                  </a:lnTo>
                  <a:lnTo>
                    <a:pt x="0" y="516"/>
                  </a:lnTo>
                  <a:lnTo>
                    <a:pt x="0" y="500"/>
                  </a:lnTo>
                  <a:lnTo>
                    <a:pt x="5" y="484"/>
                  </a:lnTo>
                  <a:lnTo>
                    <a:pt x="10" y="473"/>
                  </a:lnTo>
                  <a:lnTo>
                    <a:pt x="21" y="457"/>
                  </a:lnTo>
                  <a:lnTo>
                    <a:pt x="456" y="22"/>
                  </a:lnTo>
                  <a:lnTo>
                    <a:pt x="466" y="12"/>
                  </a:lnTo>
                  <a:lnTo>
                    <a:pt x="483" y="6"/>
                  </a:lnTo>
                  <a:lnTo>
                    <a:pt x="499" y="0"/>
                  </a:lnTo>
                  <a:lnTo>
                    <a:pt x="515" y="0"/>
                  </a:lnTo>
                  <a:lnTo>
                    <a:pt x="531" y="0"/>
                  </a:lnTo>
                  <a:lnTo>
                    <a:pt x="548" y="6"/>
                  </a:lnTo>
                  <a:lnTo>
                    <a:pt x="564" y="12"/>
                  </a:lnTo>
                  <a:lnTo>
                    <a:pt x="581" y="22"/>
                  </a:lnTo>
                  <a:lnTo>
                    <a:pt x="1010" y="457"/>
                  </a:lnTo>
                  <a:lnTo>
                    <a:pt x="1020" y="473"/>
                  </a:lnTo>
                  <a:lnTo>
                    <a:pt x="1031" y="484"/>
                  </a:lnTo>
                  <a:lnTo>
                    <a:pt x="1037" y="500"/>
                  </a:lnTo>
                  <a:lnTo>
                    <a:pt x="1037" y="516"/>
                  </a:lnTo>
                  <a:lnTo>
                    <a:pt x="1037" y="538"/>
                  </a:lnTo>
                  <a:lnTo>
                    <a:pt x="1031" y="555"/>
                  </a:lnTo>
                  <a:lnTo>
                    <a:pt x="1020" y="565"/>
                  </a:lnTo>
                  <a:lnTo>
                    <a:pt x="1010" y="582"/>
                  </a:lnTo>
                  <a:lnTo>
                    <a:pt x="581" y="1011"/>
                  </a:lnTo>
                  <a:lnTo>
                    <a:pt x="564" y="1027"/>
                  </a:lnTo>
                  <a:lnTo>
                    <a:pt x="548" y="1032"/>
                  </a:lnTo>
                  <a:lnTo>
                    <a:pt x="515" y="1038"/>
                  </a:lnTo>
                  <a:close/>
                  <a:moveTo>
                    <a:pt x="206" y="516"/>
                  </a:moveTo>
                  <a:lnTo>
                    <a:pt x="515" y="832"/>
                  </a:lnTo>
                  <a:lnTo>
                    <a:pt x="825" y="516"/>
                  </a:lnTo>
                  <a:lnTo>
                    <a:pt x="515" y="207"/>
                  </a:lnTo>
                  <a:lnTo>
                    <a:pt x="206" y="516"/>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71" name="Freeform 218"/>
            <p:cNvSpPr>
              <a:spLocks noChangeArrowheads="1"/>
            </p:cNvSpPr>
            <p:nvPr/>
          </p:nvSpPr>
          <p:spPr bwMode="auto">
            <a:xfrm>
              <a:off x="11623675" y="1619250"/>
              <a:ext cx="61913" cy="984250"/>
            </a:xfrm>
            <a:custGeom>
              <a:avLst/>
              <a:gdLst>
                <a:gd name="T0" fmla="*/ 0 w 175"/>
                <a:gd name="T1" fmla="*/ 272 h 2739"/>
                <a:gd name="T2" fmla="*/ 0 w 175"/>
                <a:gd name="T3" fmla="*/ 2738 h 2739"/>
                <a:gd name="T4" fmla="*/ 174 w 175"/>
                <a:gd name="T5" fmla="*/ 2738 h 2739"/>
                <a:gd name="T6" fmla="*/ 174 w 175"/>
                <a:gd name="T7" fmla="*/ 0 h 2739"/>
                <a:gd name="T8" fmla="*/ 174 w 175"/>
                <a:gd name="T9" fmla="*/ 0 h 2739"/>
                <a:gd name="T10" fmla="*/ 169 w 175"/>
                <a:gd name="T11" fmla="*/ 44 h 2739"/>
                <a:gd name="T12" fmla="*/ 158 w 175"/>
                <a:gd name="T13" fmla="*/ 87 h 2739"/>
                <a:gd name="T14" fmla="*/ 141 w 175"/>
                <a:gd name="T15" fmla="*/ 125 h 2739"/>
                <a:gd name="T16" fmla="*/ 125 w 175"/>
                <a:gd name="T17" fmla="*/ 164 h 2739"/>
                <a:gd name="T18" fmla="*/ 98 w 175"/>
                <a:gd name="T19" fmla="*/ 196 h 2739"/>
                <a:gd name="T20" fmla="*/ 71 w 175"/>
                <a:gd name="T21" fmla="*/ 223 h 2739"/>
                <a:gd name="T22" fmla="*/ 33 w 175"/>
                <a:gd name="T23" fmla="*/ 250 h 2739"/>
                <a:gd name="T24" fmla="*/ 0 w 175"/>
                <a:gd name="T25" fmla="*/ 272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739">
                  <a:moveTo>
                    <a:pt x="0" y="272"/>
                  </a:moveTo>
                  <a:lnTo>
                    <a:pt x="0" y="2738"/>
                  </a:lnTo>
                  <a:lnTo>
                    <a:pt x="174" y="2738"/>
                  </a:lnTo>
                  <a:lnTo>
                    <a:pt x="174" y="0"/>
                  </a:lnTo>
                  <a:lnTo>
                    <a:pt x="174" y="0"/>
                  </a:lnTo>
                  <a:lnTo>
                    <a:pt x="169" y="44"/>
                  </a:lnTo>
                  <a:lnTo>
                    <a:pt x="158" y="87"/>
                  </a:lnTo>
                  <a:lnTo>
                    <a:pt x="141" y="125"/>
                  </a:lnTo>
                  <a:lnTo>
                    <a:pt x="125" y="164"/>
                  </a:lnTo>
                  <a:lnTo>
                    <a:pt x="98" y="196"/>
                  </a:lnTo>
                  <a:lnTo>
                    <a:pt x="71" y="223"/>
                  </a:lnTo>
                  <a:lnTo>
                    <a:pt x="33" y="250"/>
                  </a:lnTo>
                  <a:lnTo>
                    <a:pt x="0" y="27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72" name="Freeform 219"/>
            <p:cNvSpPr>
              <a:spLocks noChangeArrowheads="1"/>
            </p:cNvSpPr>
            <p:nvPr/>
          </p:nvSpPr>
          <p:spPr bwMode="auto">
            <a:xfrm>
              <a:off x="11530013" y="1509713"/>
              <a:ext cx="92075" cy="107950"/>
            </a:xfrm>
            <a:custGeom>
              <a:avLst/>
              <a:gdLst>
                <a:gd name="T0" fmla="*/ 130 w 261"/>
                <a:gd name="T1" fmla="*/ 174 h 305"/>
                <a:gd name="T2" fmla="*/ 130 w 261"/>
                <a:gd name="T3" fmla="*/ 174 h 305"/>
                <a:gd name="T4" fmla="*/ 157 w 261"/>
                <a:gd name="T5" fmla="*/ 174 h 305"/>
                <a:gd name="T6" fmla="*/ 179 w 261"/>
                <a:gd name="T7" fmla="*/ 185 h 305"/>
                <a:gd name="T8" fmla="*/ 200 w 261"/>
                <a:gd name="T9" fmla="*/ 196 h 305"/>
                <a:gd name="T10" fmla="*/ 222 w 261"/>
                <a:gd name="T11" fmla="*/ 212 h 305"/>
                <a:gd name="T12" fmla="*/ 238 w 261"/>
                <a:gd name="T13" fmla="*/ 228 h 305"/>
                <a:gd name="T14" fmla="*/ 249 w 261"/>
                <a:gd name="T15" fmla="*/ 250 h 305"/>
                <a:gd name="T16" fmla="*/ 254 w 261"/>
                <a:gd name="T17" fmla="*/ 277 h 305"/>
                <a:gd name="T18" fmla="*/ 260 w 261"/>
                <a:gd name="T19" fmla="*/ 304 h 305"/>
                <a:gd name="T20" fmla="*/ 260 w 261"/>
                <a:gd name="T21" fmla="*/ 27 h 305"/>
                <a:gd name="T22" fmla="*/ 260 w 261"/>
                <a:gd name="T23" fmla="*/ 27 h 305"/>
                <a:gd name="T24" fmla="*/ 227 w 261"/>
                <a:gd name="T25" fmla="*/ 16 h 305"/>
                <a:gd name="T26" fmla="*/ 195 w 261"/>
                <a:gd name="T27" fmla="*/ 6 h 305"/>
                <a:gd name="T28" fmla="*/ 162 w 261"/>
                <a:gd name="T29" fmla="*/ 0 h 305"/>
                <a:gd name="T30" fmla="*/ 130 w 261"/>
                <a:gd name="T31" fmla="*/ 0 h 305"/>
                <a:gd name="T32" fmla="*/ 130 w 261"/>
                <a:gd name="T33" fmla="*/ 0 h 305"/>
                <a:gd name="T34" fmla="*/ 92 w 261"/>
                <a:gd name="T35" fmla="*/ 0 h 305"/>
                <a:gd name="T36" fmla="*/ 59 w 261"/>
                <a:gd name="T37" fmla="*/ 6 h 305"/>
                <a:gd name="T38" fmla="*/ 32 w 261"/>
                <a:gd name="T39" fmla="*/ 16 h 305"/>
                <a:gd name="T40" fmla="*/ 0 w 261"/>
                <a:gd name="T41" fmla="*/ 27 h 305"/>
                <a:gd name="T42" fmla="*/ 0 w 261"/>
                <a:gd name="T43" fmla="*/ 304 h 305"/>
                <a:gd name="T44" fmla="*/ 0 w 261"/>
                <a:gd name="T45" fmla="*/ 304 h 305"/>
                <a:gd name="T46" fmla="*/ 0 w 261"/>
                <a:gd name="T47" fmla="*/ 277 h 305"/>
                <a:gd name="T48" fmla="*/ 10 w 261"/>
                <a:gd name="T49" fmla="*/ 250 h 305"/>
                <a:gd name="T50" fmla="*/ 21 w 261"/>
                <a:gd name="T51" fmla="*/ 228 h 305"/>
                <a:gd name="T52" fmla="*/ 37 w 261"/>
                <a:gd name="T53" fmla="*/ 212 h 305"/>
                <a:gd name="T54" fmla="*/ 54 w 261"/>
                <a:gd name="T55" fmla="*/ 196 h 305"/>
                <a:gd name="T56" fmla="*/ 81 w 261"/>
                <a:gd name="T57" fmla="*/ 185 h 305"/>
                <a:gd name="T58" fmla="*/ 102 w 261"/>
                <a:gd name="T59" fmla="*/ 174 h 305"/>
                <a:gd name="T60" fmla="*/ 130 w 261"/>
                <a:gd name="T61" fmla="*/ 17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5">
                  <a:moveTo>
                    <a:pt x="130" y="174"/>
                  </a:moveTo>
                  <a:lnTo>
                    <a:pt x="130" y="174"/>
                  </a:lnTo>
                  <a:lnTo>
                    <a:pt x="157" y="174"/>
                  </a:lnTo>
                  <a:lnTo>
                    <a:pt x="179" y="185"/>
                  </a:lnTo>
                  <a:lnTo>
                    <a:pt x="200" y="196"/>
                  </a:lnTo>
                  <a:lnTo>
                    <a:pt x="222" y="212"/>
                  </a:lnTo>
                  <a:lnTo>
                    <a:pt x="238" y="228"/>
                  </a:lnTo>
                  <a:lnTo>
                    <a:pt x="249" y="250"/>
                  </a:lnTo>
                  <a:lnTo>
                    <a:pt x="254" y="277"/>
                  </a:lnTo>
                  <a:lnTo>
                    <a:pt x="260" y="304"/>
                  </a:lnTo>
                  <a:lnTo>
                    <a:pt x="260" y="27"/>
                  </a:lnTo>
                  <a:lnTo>
                    <a:pt x="260" y="27"/>
                  </a:lnTo>
                  <a:lnTo>
                    <a:pt x="227" y="16"/>
                  </a:lnTo>
                  <a:lnTo>
                    <a:pt x="195" y="6"/>
                  </a:lnTo>
                  <a:lnTo>
                    <a:pt x="162" y="0"/>
                  </a:lnTo>
                  <a:lnTo>
                    <a:pt x="130" y="0"/>
                  </a:lnTo>
                  <a:lnTo>
                    <a:pt x="130" y="0"/>
                  </a:lnTo>
                  <a:lnTo>
                    <a:pt x="92" y="0"/>
                  </a:lnTo>
                  <a:lnTo>
                    <a:pt x="59" y="6"/>
                  </a:lnTo>
                  <a:lnTo>
                    <a:pt x="32" y="16"/>
                  </a:lnTo>
                  <a:lnTo>
                    <a:pt x="0" y="27"/>
                  </a:lnTo>
                  <a:lnTo>
                    <a:pt x="0" y="304"/>
                  </a:lnTo>
                  <a:lnTo>
                    <a:pt x="0" y="304"/>
                  </a:lnTo>
                  <a:lnTo>
                    <a:pt x="0" y="277"/>
                  </a:lnTo>
                  <a:lnTo>
                    <a:pt x="10" y="250"/>
                  </a:lnTo>
                  <a:lnTo>
                    <a:pt x="21" y="228"/>
                  </a:lnTo>
                  <a:lnTo>
                    <a:pt x="37" y="212"/>
                  </a:lnTo>
                  <a:lnTo>
                    <a:pt x="54" y="196"/>
                  </a:lnTo>
                  <a:lnTo>
                    <a:pt x="81" y="185"/>
                  </a:lnTo>
                  <a:lnTo>
                    <a:pt x="102" y="174"/>
                  </a:lnTo>
                  <a:lnTo>
                    <a:pt x="130" y="174"/>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73" name="Freeform 220"/>
            <p:cNvSpPr>
              <a:spLocks noChangeArrowheads="1"/>
            </p:cNvSpPr>
            <p:nvPr/>
          </p:nvSpPr>
          <p:spPr bwMode="auto">
            <a:xfrm>
              <a:off x="11530013" y="1619250"/>
              <a:ext cx="92075" cy="106362"/>
            </a:xfrm>
            <a:custGeom>
              <a:avLst/>
              <a:gdLst>
                <a:gd name="T0" fmla="*/ 130 w 261"/>
                <a:gd name="T1" fmla="*/ 125 h 300"/>
                <a:gd name="T2" fmla="*/ 130 w 261"/>
                <a:gd name="T3" fmla="*/ 125 h 300"/>
                <a:gd name="T4" fmla="*/ 102 w 261"/>
                <a:gd name="T5" fmla="*/ 125 h 300"/>
                <a:gd name="T6" fmla="*/ 81 w 261"/>
                <a:gd name="T7" fmla="*/ 120 h 300"/>
                <a:gd name="T8" fmla="*/ 54 w 261"/>
                <a:gd name="T9" fmla="*/ 104 h 300"/>
                <a:gd name="T10" fmla="*/ 37 w 261"/>
                <a:gd name="T11" fmla="*/ 87 h 300"/>
                <a:gd name="T12" fmla="*/ 21 w 261"/>
                <a:gd name="T13" fmla="*/ 71 h 300"/>
                <a:gd name="T14" fmla="*/ 10 w 261"/>
                <a:gd name="T15" fmla="*/ 49 h 300"/>
                <a:gd name="T16" fmla="*/ 0 w 261"/>
                <a:gd name="T17" fmla="*/ 22 h 300"/>
                <a:gd name="T18" fmla="*/ 0 w 261"/>
                <a:gd name="T19" fmla="*/ 0 h 300"/>
                <a:gd name="T20" fmla="*/ 0 w 261"/>
                <a:gd name="T21" fmla="*/ 272 h 300"/>
                <a:gd name="T22" fmla="*/ 0 w 261"/>
                <a:gd name="T23" fmla="*/ 272 h 300"/>
                <a:gd name="T24" fmla="*/ 32 w 261"/>
                <a:gd name="T25" fmla="*/ 283 h 300"/>
                <a:gd name="T26" fmla="*/ 59 w 261"/>
                <a:gd name="T27" fmla="*/ 294 h 300"/>
                <a:gd name="T28" fmla="*/ 92 w 261"/>
                <a:gd name="T29" fmla="*/ 299 h 300"/>
                <a:gd name="T30" fmla="*/ 130 w 261"/>
                <a:gd name="T31" fmla="*/ 299 h 300"/>
                <a:gd name="T32" fmla="*/ 130 w 261"/>
                <a:gd name="T33" fmla="*/ 299 h 300"/>
                <a:gd name="T34" fmla="*/ 162 w 261"/>
                <a:gd name="T35" fmla="*/ 299 h 300"/>
                <a:gd name="T36" fmla="*/ 195 w 261"/>
                <a:gd name="T37" fmla="*/ 294 h 300"/>
                <a:gd name="T38" fmla="*/ 227 w 261"/>
                <a:gd name="T39" fmla="*/ 283 h 300"/>
                <a:gd name="T40" fmla="*/ 260 w 261"/>
                <a:gd name="T41" fmla="*/ 272 h 300"/>
                <a:gd name="T42" fmla="*/ 260 w 261"/>
                <a:gd name="T43" fmla="*/ 0 h 300"/>
                <a:gd name="T44" fmla="*/ 260 w 261"/>
                <a:gd name="T45" fmla="*/ 0 h 300"/>
                <a:gd name="T46" fmla="*/ 254 w 261"/>
                <a:gd name="T47" fmla="*/ 22 h 300"/>
                <a:gd name="T48" fmla="*/ 249 w 261"/>
                <a:gd name="T49" fmla="*/ 49 h 300"/>
                <a:gd name="T50" fmla="*/ 238 w 261"/>
                <a:gd name="T51" fmla="*/ 71 h 300"/>
                <a:gd name="T52" fmla="*/ 222 w 261"/>
                <a:gd name="T53" fmla="*/ 87 h 300"/>
                <a:gd name="T54" fmla="*/ 200 w 261"/>
                <a:gd name="T55" fmla="*/ 104 h 300"/>
                <a:gd name="T56" fmla="*/ 179 w 261"/>
                <a:gd name="T57" fmla="*/ 120 h 300"/>
                <a:gd name="T58" fmla="*/ 157 w 261"/>
                <a:gd name="T59" fmla="*/ 125 h 300"/>
                <a:gd name="T60" fmla="*/ 130 w 261"/>
                <a:gd name="T61" fmla="*/ 1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0">
                  <a:moveTo>
                    <a:pt x="130" y="125"/>
                  </a:moveTo>
                  <a:lnTo>
                    <a:pt x="130" y="125"/>
                  </a:lnTo>
                  <a:lnTo>
                    <a:pt x="102" y="125"/>
                  </a:lnTo>
                  <a:lnTo>
                    <a:pt x="81" y="120"/>
                  </a:lnTo>
                  <a:lnTo>
                    <a:pt x="54" y="104"/>
                  </a:lnTo>
                  <a:lnTo>
                    <a:pt x="37" y="87"/>
                  </a:lnTo>
                  <a:lnTo>
                    <a:pt x="21" y="71"/>
                  </a:lnTo>
                  <a:lnTo>
                    <a:pt x="10" y="49"/>
                  </a:lnTo>
                  <a:lnTo>
                    <a:pt x="0" y="22"/>
                  </a:lnTo>
                  <a:lnTo>
                    <a:pt x="0" y="0"/>
                  </a:lnTo>
                  <a:lnTo>
                    <a:pt x="0" y="272"/>
                  </a:lnTo>
                  <a:lnTo>
                    <a:pt x="0" y="272"/>
                  </a:lnTo>
                  <a:lnTo>
                    <a:pt x="32" y="283"/>
                  </a:lnTo>
                  <a:lnTo>
                    <a:pt x="59" y="294"/>
                  </a:lnTo>
                  <a:lnTo>
                    <a:pt x="92" y="299"/>
                  </a:lnTo>
                  <a:lnTo>
                    <a:pt x="130" y="299"/>
                  </a:lnTo>
                  <a:lnTo>
                    <a:pt x="130" y="299"/>
                  </a:lnTo>
                  <a:lnTo>
                    <a:pt x="162" y="299"/>
                  </a:lnTo>
                  <a:lnTo>
                    <a:pt x="195" y="294"/>
                  </a:lnTo>
                  <a:lnTo>
                    <a:pt x="227" y="283"/>
                  </a:lnTo>
                  <a:lnTo>
                    <a:pt x="260" y="272"/>
                  </a:lnTo>
                  <a:lnTo>
                    <a:pt x="260" y="0"/>
                  </a:lnTo>
                  <a:lnTo>
                    <a:pt x="260" y="0"/>
                  </a:lnTo>
                  <a:lnTo>
                    <a:pt x="254" y="22"/>
                  </a:lnTo>
                  <a:lnTo>
                    <a:pt x="249" y="49"/>
                  </a:lnTo>
                  <a:lnTo>
                    <a:pt x="238" y="71"/>
                  </a:lnTo>
                  <a:lnTo>
                    <a:pt x="222" y="87"/>
                  </a:lnTo>
                  <a:lnTo>
                    <a:pt x="200" y="104"/>
                  </a:lnTo>
                  <a:lnTo>
                    <a:pt x="179" y="120"/>
                  </a:lnTo>
                  <a:lnTo>
                    <a:pt x="157" y="125"/>
                  </a:lnTo>
                  <a:lnTo>
                    <a:pt x="130" y="125"/>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74" name="Freeform 221"/>
            <p:cNvSpPr>
              <a:spLocks noChangeArrowheads="1"/>
            </p:cNvSpPr>
            <p:nvPr/>
          </p:nvSpPr>
          <p:spPr bwMode="auto">
            <a:xfrm>
              <a:off x="11466513" y="1519238"/>
              <a:ext cx="61913" cy="196850"/>
            </a:xfrm>
            <a:custGeom>
              <a:avLst/>
              <a:gdLst>
                <a:gd name="T0" fmla="*/ 174 w 175"/>
                <a:gd name="T1" fmla="*/ 0 h 550"/>
                <a:gd name="T2" fmla="*/ 174 w 175"/>
                <a:gd name="T3" fmla="*/ 0 h 550"/>
                <a:gd name="T4" fmla="*/ 136 w 175"/>
                <a:gd name="T5" fmla="*/ 22 h 550"/>
                <a:gd name="T6" fmla="*/ 103 w 175"/>
                <a:gd name="T7" fmla="*/ 49 h 550"/>
                <a:gd name="T8" fmla="*/ 76 w 175"/>
                <a:gd name="T9" fmla="*/ 77 h 550"/>
                <a:gd name="T10" fmla="*/ 49 w 175"/>
                <a:gd name="T11" fmla="*/ 109 h 550"/>
                <a:gd name="T12" fmla="*/ 27 w 175"/>
                <a:gd name="T13" fmla="*/ 147 h 550"/>
                <a:gd name="T14" fmla="*/ 11 w 175"/>
                <a:gd name="T15" fmla="*/ 191 h 550"/>
                <a:gd name="T16" fmla="*/ 5 w 175"/>
                <a:gd name="T17" fmla="*/ 229 h 550"/>
                <a:gd name="T18" fmla="*/ 0 w 175"/>
                <a:gd name="T19" fmla="*/ 277 h 550"/>
                <a:gd name="T20" fmla="*/ 0 w 175"/>
                <a:gd name="T21" fmla="*/ 277 h 550"/>
                <a:gd name="T22" fmla="*/ 5 w 175"/>
                <a:gd name="T23" fmla="*/ 321 h 550"/>
                <a:gd name="T24" fmla="*/ 11 w 175"/>
                <a:gd name="T25" fmla="*/ 364 h 550"/>
                <a:gd name="T26" fmla="*/ 27 w 175"/>
                <a:gd name="T27" fmla="*/ 402 h 550"/>
                <a:gd name="T28" fmla="*/ 49 w 175"/>
                <a:gd name="T29" fmla="*/ 441 h 550"/>
                <a:gd name="T30" fmla="*/ 76 w 175"/>
                <a:gd name="T31" fmla="*/ 473 h 550"/>
                <a:gd name="T32" fmla="*/ 103 w 175"/>
                <a:gd name="T33" fmla="*/ 500 h 550"/>
                <a:gd name="T34" fmla="*/ 136 w 175"/>
                <a:gd name="T35" fmla="*/ 527 h 550"/>
                <a:gd name="T36" fmla="*/ 174 w 175"/>
                <a:gd name="T37" fmla="*/ 549 h 550"/>
                <a:gd name="T38" fmla="*/ 174 w 175"/>
                <a:gd name="T39" fmla="*/ 277 h 550"/>
                <a:gd name="T40" fmla="*/ 174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174" y="0"/>
                  </a:moveTo>
                  <a:lnTo>
                    <a:pt x="174" y="0"/>
                  </a:lnTo>
                  <a:lnTo>
                    <a:pt x="136" y="22"/>
                  </a:lnTo>
                  <a:lnTo>
                    <a:pt x="103" y="49"/>
                  </a:lnTo>
                  <a:lnTo>
                    <a:pt x="76" y="77"/>
                  </a:lnTo>
                  <a:lnTo>
                    <a:pt x="49" y="109"/>
                  </a:lnTo>
                  <a:lnTo>
                    <a:pt x="27" y="147"/>
                  </a:lnTo>
                  <a:lnTo>
                    <a:pt x="11" y="191"/>
                  </a:lnTo>
                  <a:lnTo>
                    <a:pt x="5" y="229"/>
                  </a:lnTo>
                  <a:lnTo>
                    <a:pt x="0" y="277"/>
                  </a:lnTo>
                  <a:lnTo>
                    <a:pt x="0" y="277"/>
                  </a:lnTo>
                  <a:lnTo>
                    <a:pt x="5" y="321"/>
                  </a:lnTo>
                  <a:lnTo>
                    <a:pt x="11" y="364"/>
                  </a:lnTo>
                  <a:lnTo>
                    <a:pt x="27" y="402"/>
                  </a:lnTo>
                  <a:lnTo>
                    <a:pt x="49" y="441"/>
                  </a:lnTo>
                  <a:lnTo>
                    <a:pt x="76" y="473"/>
                  </a:lnTo>
                  <a:lnTo>
                    <a:pt x="103" y="500"/>
                  </a:lnTo>
                  <a:lnTo>
                    <a:pt x="136" y="527"/>
                  </a:lnTo>
                  <a:lnTo>
                    <a:pt x="174" y="549"/>
                  </a:lnTo>
                  <a:lnTo>
                    <a:pt x="174" y="277"/>
                  </a:lnTo>
                  <a:lnTo>
                    <a:pt x="174"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75" name="Freeform 222"/>
            <p:cNvSpPr>
              <a:spLocks noChangeArrowheads="1"/>
            </p:cNvSpPr>
            <p:nvPr/>
          </p:nvSpPr>
          <p:spPr bwMode="auto">
            <a:xfrm>
              <a:off x="11623675" y="1519238"/>
              <a:ext cx="61913" cy="196850"/>
            </a:xfrm>
            <a:custGeom>
              <a:avLst/>
              <a:gdLst>
                <a:gd name="T0" fmla="*/ 0 w 175"/>
                <a:gd name="T1" fmla="*/ 0 h 550"/>
                <a:gd name="T2" fmla="*/ 0 w 175"/>
                <a:gd name="T3" fmla="*/ 277 h 550"/>
                <a:gd name="T4" fmla="*/ 0 w 175"/>
                <a:gd name="T5" fmla="*/ 549 h 550"/>
                <a:gd name="T6" fmla="*/ 0 w 175"/>
                <a:gd name="T7" fmla="*/ 549 h 550"/>
                <a:gd name="T8" fmla="*/ 33 w 175"/>
                <a:gd name="T9" fmla="*/ 527 h 550"/>
                <a:gd name="T10" fmla="*/ 71 w 175"/>
                <a:gd name="T11" fmla="*/ 500 h 550"/>
                <a:gd name="T12" fmla="*/ 98 w 175"/>
                <a:gd name="T13" fmla="*/ 473 h 550"/>
                <a:gd name="T14" fmla="*/ 125 w 175"/>
                <a:gd name="T15" fmla="*/ 441 h 550"/>
                <a:gd name="T16" fmla="*/ 141 w 175"/>
                <a:gd name="T17" fmla="*/ 402 h 550"/>
                <a:gd name="T18" fmla="*/ 158 w 175"/>
                <a:gd name="T19" fmla="*/ 364 h 550"/>
                <a:gd name="T20" fmla="*/ 169 w 175"/>
                <a:gd name="T21" fmla="*/ 321 h 550"/>
                <a:gd name="T22" fmla="*/ 174 w 175"/>
                <a:gd name="T23" fmla="*/ 277 h 550"/>
                <a:gd name="T24" fmla="*/ 174 w 175"/>
                <a:gd name="T25" fmla="*/ 277 h 550"/>
                <a:gd name="T26" fmla="*/ 169 w 175"/>
                <a:gd name="T27" fmla="*/ 229 h 550"/>
                <a:gd name="T28" fmla="*/ 158 w 175"/>
                <a:gd name="T29" fmla="*/ 191 h 550"/>
                <a:gd name="T30" fmla="*/ 141 w 175"/>
                <a:gd name="T31" fmla="*/ 147 h 550"/>
                <a:gd name="T32" fmla="*/ 125 w 175"/>
                <a:gd name="T33" fmla="*/ 109 h 550"/>
                <a:gd name="T34" fmla="*/ 98 w 175"/>
                <a:gd name="T35" fmla="*/ 77 h 550"/>
                <a:gd name="T36" fmla="*/ 71 w 175"/>
                <a:gd name="T37" fmla="*/ 49 h 550"/>
                <a:gd name="T38" fmla="*/ 33 w 175"/>
                <a:gd name="T39" fmla="*/ 22 h 550"/>
                <a:gd name="T40" fmla="*/ 0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0" y="0"/>
                  </a:moveTo>
                  <a:lnTo>
                    <a:pt x="0" y="277"/>
                  </a:lnTo>
                  <a:lnTo>
                    <a:pt x="0" y="549"/>
                  </a:lnTo>
                  <a:lnTo>
                    <a:pt x="0" y="549"/>
                  </a:lnTo>
                  <a:lnTo>
                    <a:pt x="33" y="527"/>
                  </a:lnTo>
                  <a:lnTo>
                    <a:pt x="71" y="500"/>
                  </a:lnTo>
                  <a:lnTo>
                    <a:pt x="98" y="473"/>
                  </a:lnTo>
                  <a:lnTo>
                    <a:pt x="125" y="441"/>
                  </a:lnTo>
                  <a:lnTo>
                    <a:pt x="141" y="402"/>
                  </a:lnTo>
                  <a:lnTo>
                    <a:pt x="158" y="364"/>
                  </a:lnTo>
                  <a:lnTo>
                    <a:pt x="169" y="321"/>
                  </a:lnTo>
                  <a:lnTo>
                    <a:pt x="174" y="277"/>
                  </a:lnTo>
                  <a:lnTo>
                    <a:pt x="174" y="277"/>
                  </a:lnTo>
                  <a:lnTo>
                    <a:pt x="169" y="229"/>
                  </a:lnTo>
                  <a:lnTo>
                    <a:pt x="158" y="191"/>
                  </a:lnTo>
                  <a:lnTo>
                    <a:pt x="141" y="147"/>
                  </a:lnTo>
                  <a:lnTo>
                    <a:pt x="125" y="109"/>
                  </a:lnTo>
                  <a:lnTo>
                    <a:pt x="98" y="77"/>
                  </a:lnTo>
                  <a:lnTo>
                    <a:pt x="71" y="49"/>
                  </a:lnTo>
                  <a:lnTo>
                    <a:pt x="33" y="22"/>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76" name="Freeform 223"/>
            <p:cNvSpPr>
              <a:spLocks noChangeArrowheads="1"/>
            </p:cNvSpPr>
            <p:nvPr/>
          </p:nvSpPr>
          <p:spPr bwMode="auto">
            <a:xfrm>
              <a:off x="11623675" y="2416175"/>
              <a:ext cx="371475" cy="374650"/>
            </a:xfrm>
            <a:custGeom>
              <a:avLst/>
              <a:gdLst>
                <a:gd name="T0" fmla="*/ 516 w 1038"/>
                <a:gd name="T1" fmla="*/ 1044 h 1045"/>
                <a:gd name="T2" fmla="*/ 483 w 1038"/>
                <a:gd name="T3" fmla="*/ 1039 h 1045"/>
                <a:gd name="T4" fmla="*/ 467 w 1038"/>
                <a:gd name="T5" fmla="*/ 1028 h 1045"/>
                <a:gd name="T6" fmla="*/ 456 w 1038"/>
                <a:gd name="T7" fmla="*/ 1016 h 1045"/>
                <a:gd name="T8" fmla="*/ 22 w 1038"/>
                <a:gd name="T9" fmla="*/ 587 h 1045"/>
                <a:gd name="T10" fmla="*/ 11 w 1038"/>
                <a:gd name="T11" fmla="*/ 571 h 1045"/>
                <a:gd name="T12" fmla="*/ 6 w 1038"/>
                <a:gd name="T13" fmla="*/ 555 h 1045"/>
                <a:gd name="T14" fmla="*/ 0 w 1038"/>
                <a:gd name="T15" fmla="*/ 539 h 1045"/>
                <a:gd name="T16" fmla="*/ 0 w 1038"/>
                <a:gd name="T17" fmla="*/ 522 h 1045"/>
                <a:gd name="T18" fmla="*/ 0 w 1038"/>
                <a:gd name="T19" fmla="*/ 506 h 1045"/>
                <a:gd name="T20" fmla="*/ 6 w 1038"/>
                <a:gd name="T21" fmla="*/ 490 h 1045"/>
                <a:gd name="T22" fmla="*/ 11 w 1038"/>
                <a:gd name="T23" fmla="*/ 473 h 1045"/>
                <a:gd name="T24" fmla="*/ 22 w 1038"/>
                <a:gd name="T25" fmla="*/ 462 h 1045"/>
                <a:gd name="T26" fmla="*/ 456 w 1038"/>
                <a:gd name="T27" fmla="*/ 28 h 1045"/>
                <a:gd name="T28" fmla="*/ 467 w 1038"/>
                <a:gd name="T29" fmla="*/ 17 h 1045"/>
                <a:gd name="T30" fmla="*/ 483 w 1038"/>
                <a:gd name="T31" fmla="*/ 12 h 1045"/>
                <a:gd name="T32" fmla="*/ 500 w 1038"/>
                <a:gd name="T33" fmla="*/ 6 h 1045"/>
                <a:gd name="T34" fmla="*/ 516 w 1038"/>
                <a:gd name="T35" fmla="*/ 0 h 1045"/>
                <a:gd name="T36" fmla="*/ 532 w 1038"/>
                <a:gd name="T37" fmla="*/ 6 h 1045"/>
                <a:gd name="T38" fmla="*/ 548 w 1038"/>
                <a:gd name="T39" fmla="*/ 12 h 1045"/>
                <a:gd name="T40" fmla="*/ 565 w 1038"/>
                <a:gd name="T41" fmla="*/ 17 h 1045"/>
                <a:gd name="T42" fmla="*/ 581 w 1038"/>
                <a:gd name="T43" fmla="*/ 28 h 1045"/>
                <a:gd name="T44" fmla="*/ 1010 w 1038"/>
                <a:gd name="T45" fmla="*/ 462 h 1045"/>
                <a:gd name="T46" fmla="*/ 1021 w 1038"/>
                <a:gd name="T47" fmla="*/ 473 h 1045"/>
                <a:gd name="T48" fmla="*/ 1031 w 1038"/>
                <a:gd name="T49" fmla="*/ 490 h 1045"/>
                <a:gd name="T50" fmla="*/ 1037 w 1038"/>
                <a:gd name="T51" fmla="*/ 506 h 1045"/>
                <a:gd name="T52" fmla="*/ 1037 w 1038"/>
                <a:gd name="T53" fmla="*/ 522 h 1045"/>
                <a:gd name="T54" fmla="*/ 1037 w 1038"/>
                <a:gd name="T55" fmla="*/ 539 h 1045"/>
                <a:gd name="T56" fmla="*/ 1031 w 1038"/>
                <a:gd name="T57" fmla="*/ 555 h 1045"/>
                <a:gd name="T58" fmla="*/ 1021 w 1038"/>
                <a:gd name="T59" fmla="*/ 571 h 1045"/>
                <a:gd name="T60" fmla="*/ 1010 w 1038"/>
                <a:gd name="T61" fmla="*/ 587 h 1045"/>
                <a:gd name="T62" fmla="*/ 581 w 1038"/>
                <a:gd name="T63" fmla="*/ 1016 h 1045"/>
                <a:gd name="T64" fmla="*/ 565 w 1038"/>
                <a:gd name="T65" fmla="*/ 1028 h 1045"/>
                <a:gd name="T66" fmla="*/ 548 w 1038"/>
                <a:gd name="T67" fmla="*/ 1039 h 1045"/>
                <a:gd name="T68" fmla="*/ 516 w 1038"/>
                <a:gd name="T69" fmla="*/ 1044 h 1045"/>
                <a:gd name="T70" fmla="*/ 206 w 1038"/>
                <a:gd name="T71" fmla="*/ 522 h 1045"/>
                <a:gd name="T72" fmla="*/ 516 w 1038"/>
                <a:gd name="T73" fmla="*/ 832 h 1045"/>
                <a:gd name="T74" fmla="*/ 825 w 1038"/>
                <a:gd name="T75" fmla="*/ 522 h 1045"/>
                <a:gd name="T76" fmla="*/ 516 w 1038"/>
                <a:gd name="T77" fmla="*/ 213 h 1045"/>
                <a:gd name="T78" fmla="*/ 206 w 1038"/>
                <a:gd name="T79" fmla="*/ 522 h 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8" h="1045">
                  <a:moveTo>
                    <a:pt x="516" y="1044"/>
                  </a:moveTo>
                  <a:lnTo>
                    <a:pt x="483" y="1039"/>
                  </a:lnTo>
                  <a:lnTo>
                    <a:pt x="467" y="1028"/>
                  </a:lnTo>
                  <a:lnTo>
                    <a:pt x="456" y="1016"/>
                  </a:lnTo>
                  <a:lnTo>
                    <a:pt x="22" y="587"/>
                  </a:lnTo>
                  <a:lnTo>
                    <a:pt x="11" y="571"/>
                  </a:lnTo>
                  <a:lnTo>
                    <a:pt x="6" y="555"/>
                  </a:lnTo>
                  <a:lnTo>
                    <a:pt x="0" y="539"/>
                  </a:lnTo>
                  <a:lnTo>
                    <a:pt x="0" y="522"/>
                  </a:lnTo>
                  <a:lnTo>
                    <a:pt x="0" y="506"/>
                  </a:lnTo>
                  <a:lnTo>
                    <a:pt x="6" y="490"/>
                  </a:lnTo>
                  <a:lnTo>
                    <a:pt x="11" y="473"/>
                  </a:lnTo>
                  <a:lnTo>
                    <a:pt x="22" y="462"/>
                  </a:lnTo>
                  <a:lnTo>
                    <a:pt x="456" y="28"/>
                  </a:lnTo>
                  <a:lnTo>
                    <a:pt x="467" y="17"/>
                  </a:lnTo>
                  <a:lnTo>
                    <a:pt x="483" y="12"/>
                  </a:lnTo>
                  <a:lnTo>
                    <a:pt x="500" y="6"/>
                  </a:lnTo>
                  <a:lnTo>
                    <a:pt x="516" y="0"/>
                  </a:lnTo>
                  <a:lnTo>
                    <a:pt x="532" y="6"/>
                  </a:lnTo>
                  <a:lnTo>
                    <a:pt x="548" y="12"/>
                  </a:lnTo>
                  <a:lnTo>
                    <a:pt x="565" y="17"/>
                  </a:lnTo>
                  <a:lnTo>
                    <a:pt x="581" y="28"/>
                  </a:lnTo>
                  <a:lnTo>
                    <a:pt x="1010" y="462"/>
                  </a:lnTo>
                  <a:lnTo>
                    <a:pt x="1021" y="473"/>
                  </a:lnTo>
                  <a:lnTo>
                    <a:pt x="1031" y="490"/>
                  </a:lnTo>
                  <a:lnTo>
                    <a:pt x="1037" y="506"/>
                  </a:lnTo>
                  <a:lnTo>
                    <a:pt x="1037" y="522"/>
                  </a:lnTo>
                  <a:lnTo>
                    <a:pt x="1037" y="539"/>
                  </a:lnTo>
                  <a:lnTo>
                    <a:pt x="1031" y="555"/>
                  </a:lnTo>
                  <a:lnTo>
                    <a:pt x="1021" y="571"/>
                  </a:lnTo>
                  <a:lnTo>
                    <a:pt x="1010" y="587"/>
                  </a:lnTo>
                  <a:lnTo>
                    <a:pt x="581" y="1016"/>
                  </a:lnTo>
                  <a:lnTo>
                    <a:pt x="565" y="1028"/>
                  </a:lnTo>
                  <a:lnTo>
                    <a:pt x="548" y="1039"/>
                  </a:lnTo>
                  <a:lnTo>
                    <a:pt x="516" y="1044"/>
                  </a:lnTo>
                  <a:close/>
                  <a:moveTo>
                    <a:pt x="206" y="522"/>
                  </a:moveTo>
                  <a:lnTo>
                    <a:pt x="516" y="832"/>
                  </a:lnTo>
                  <a:lnTo>
                    <a:pt x="825" y="522"/>
                  </a:lnTo>
                  <a:lnTo>
                    <a:pt x="516" y="213"/>
                  </a:lnTo>
                  <a:lnTo>
                    <a:pt x="206" y="522"/>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77" name="Freeform 224"/>
            <p:cNvSpPr>
              <a:spLocks noChangeArrowheads="1"/>
            </p:cNvSpPr>
            <p:nvPr/>
          </p:nvSpPr>
          <p:spPr bwMode="auto">
            <a:xfrm>
              <a:off x="11466513" y="3302000"/>
              <a:ext cx="217488" cy="217487"/>
            </a:xfrm>
            <a:custGeom>
              <a:avLst/>
              <a:gdLst>
                <a:gd name="T0" fmla="*/ 244 w 609"/>
                <a:gd name="T1" fmla="*/ 602 h 609"/>
                <a:gd name="T2" fmla="*/ 136 w 609"/>
                <a:gd name="T3" fmla="*/ 554 h 609"/>
                <a:gd name="T4" fmla="*/ 49 w 609"/>
                <a:gd name="T5" fmla="*/ 472 h 609"/>
                <a:gd name="T6" fmla="*/ 5 w 609"/>
                <a:gd name="T7" fmla="*/ 363 h 609"/>
                <a:gd name="T8" fmla="*/ 5 w 609"/>
                <a:gd name="T9" fmla="*/ 244 h 609"/>
                <a:gd name="T10" fmla="*/ 49 w 609"/>
                <a:gd name="T11" fmla="*/ 136 h 609"/>
                <a:gd name="T12" fmla="*/ 136 w 609"/>
                <a:gd name="T13" fmla="*/ 54 h 609"/>
                <a:gd name="T14" fmla="*/ 244 w 609"/>
                <a:gd name="T15" fmla="*/ 5 h 609"/>
                <a:gd name="T16" fmla="*/ 363 w 609"/>
                <a:gd name="T17" fmla="*/ 5 h 609"/>
                <a:gd name="T18" fmla="*/ 472 w 609"/>
                <a:gd name="T19" fmla="*/ 54 h 609"/>
                <a:gd name="T20" fmla="*/ 553 w 609"/>
                <a:gd name="T21" fmla="*/ 136 h 609"/>
                <a:gd name="T22" fmla="*/ 597 w 609"/>
                <a:gd name="T23" fmla="*/ 244 h 609"/>
                <a:gd name="T24" fmla="*/ 597 w 609"/>
                <a:gd name="T25" fmla="*/ 363 h 609"/>
                <a:gd name="T26" fmla="*/ 553 w 609"/>
                <a:gd name="T27" fmla="*/ 472 h 609"/>
                <a:gd name="T28" fmla="*/ 472 w 609"/>
                <a:gd name="T29" fmla="*/ 554 h 609"/>
                <a:gd name="T30" fmla="*/ 363 w 609"/>
                <a:gd name="T31" fmla="*/ 602 h 609"/>
                <a:gd name="T32" fmla="*/ 304 w 609"/>
                <a:gd name="T33" fmla="*/ 173 h 609"/>
                <a:gd name="T34" fmla="*/ 255 w 609"/>
                <a:gd name="T35" fmla="*/ 184 h 609"/>
                <a:gd name="T36" fmla="*/ 211 w 609"/>
                <a:gd name="T37" fmla="*/ 211 h 609"/>
                <a:gd name="T38" fmla="*/ 184 w 609"/>
                <a:gd name="T39" fmla="*/ 255 h 609"/>
                <a:gd name="T40" fmla="*/ 174 w 609"/>
                <a:gd name="T41" fmla="*/ 304 h 609"/>
                <a:gd name="T42" fmla="*/ 184 w 609"/>
                <a:gd name="T43" fmla="*/ 352 h 609"/>
                <a:gd name="T44" fmla="*/ 211 w 609"/>
                <a:gd name="T45" fmla="*/ 396 h 609"/>
                <a:gd name="T46" fmla="*/ 255 w 609"/>
                <a:gd name="T47" fmla="*/ 423 h 609"/>
                <a:gd name="T48" fmla="*/ 304 w 609"/>
                <a:gd name="T49" fmla="*/ 434 h 609"/>
                <a:gd name="T50" fmla="*/ 353 w 609"/>
                <a:gd name="T51" fmla="*/ 423 h 609"/>
                <a:gd name="T52" fmla="*/ 396 w 609"/>
                <a:gd name="T53" fmla="*/ 396 h 609"/>
                <a:gd name="T54" fmla="*/ 423 w 609"/>
                <a:gd name="T55" fmla="*/ 352 h 609"/>
                <a:gd name="T56" fmla="*/ 434 w 609"/>
                <a:gd name="T57" fmla="*/ 304 h 609"/>
                <a:gd name="T58" fmla="*/ 423 w 609"/>
                <a:gd name="T59" fmla="*/ 255 h 609"/>
                <a:gd name="T60" fmla="*/ 396 w 609"/>
                <a:gd name="T61" fmla="*/ 211 h 609"/>
                <a:gd name="T62" fmla="*/ 353 w 609"/>
                <a:gd name="T63" fmla="*/ 184 h 609"/>
                <a:gd name="T64" fmla="*/ 304 w 609"/>
                <a:gd name="T65" fmla="*/ 173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4" y="602"/>
                  </a:lnTo>
                  <a:lnTo>
                    <a:pt x="184" y="586"/>
                  </a:lnTo>
                  <a:lnTo>
                    <a:pt x="136" y="554"/>
                  </a:lnTo>
                  <a:lnTo>
                    <a:pt x="87" y="521"/>
                  </a:lnTo>
                  <a:lnTo>
                    <a:pt x="49" y="472"/>
                  </a:lnTo>
                  <a:lnTo>
                    <a:pt x="22" y="423"/>
                  </a:lnTo>
                  <a:lnTo>
                    <a:pt x="5" y="363"/>
                  </a:lnTo>
                  <a:lnTo>
                    <a:pt x="0" y="304"/>
                  </a:lnTo>
                  <a:lnTo>
                    <a:pt x="5" y="244"/>
                  </a:lnTo>
                  <a:lnTo>
                    <a:pt x="22" y="184"/>
                  </a:lnTo>
                  <a:lnTo>
                    <a:pt x="49" y="136"/>
                  </a:lnTo>
                  <a:lnTo>
                    <a:pt x="87" y="92"/>
                  </a:lnTo>
                  <a:lnTo>
                    <a:pt x="136" y="54"/>
                  </a:lnTo>
                  <a:lnTo>
                    <a:pt x="184" y="27"/>
                  </a:lnTo>
                  <a:lnTo>
                    <a:pt x="244" y="5"/>
                  </a:lnTo>
                  <a:lnTo>
                    <a:pt x="304" y="0"/>
                  </a:lnTo>
                  <a:lnTo>
                    <a:pt x="363" y="5"/>
                  </a:lnTo>
                  <a:lnTo>
                    <a:pt x="418" y="27"/>
                  </a:lnTo>
                  <a:lnTo>
                    <a:pt x="472" y="54"/>
                  </a:lnTo>
                  <a:lnTo>
                    <a:pt x="515" y="92"/>
                  </a:lnTo>
                  <a:lnTo>
                    <a:pt x="553" y="136"/>
                  </a:lnTo>
                  <a:lnTo>
                    <a:pt x="580" y="184"/>
                  </a:lnTo>
                  <a:lnTo>
                    <a:pt x="597" y="244"/>
                  </a:lnTo>
                  <a:lnTo>
                    <a:pt x="608" y="304"/>
                  </a:lnTo>
                  <a:lnTo>
                    <a:pt x="597" y="363"/>
                  </a:lnTo>
                  <a:lnTo>
                    <a:pt x="580" y="423"/>
                  </a:lnTo>
                  <a:lnTo>
                    <a:pt x="553" y="472"/>
                  </a:lnTo>
                  <a:lnTo>
                    <a:pt x="515" y="521"/>
                  </a:lnTo>
                  <a:lnTo>
                    <a:pt x="472" y="554"/>
                  </a:lnTo>
                  <a:lnTo>
                    <a:pt x="418" y="586"/>
                  </a:lnTo>
                  <a:lnTo>
                    <a:pt x="363" y="602"/>
                  </a:lnTo>
                  <a:lnTo>
                    <a:pt x="304" y="608"/>
                  </a:lnTo>
                  <a:close/>
                  <a:moveTo>
                    <a:pt x="304" y="173"/>
                  </a:moveTo>
                  <a:lnTo>
                    <a:pt x="276" y="179"/>
                  </a:lnTo>
                  <a:lnTo>
                    <a:pt x="255" y="184"/>
                  </a:lnTo>
                  <a:lnTo>
                    <a:pt x="228" y="195"/>
                  </a:lnTo>
                  <a:lnTo>
                    <a:pt x="211" y="211"/>
                  </a:lnTo>
                  <a:lnTo>
                    <a:pt x="195" y="233"/>
                  </a:lnTo>
                  <a:lnTo>
                    <a:pt x="184" y="255"/>
                  </a:lnTo>
                  <a:lnTo>
                    <a:pt x="174" y="277"/>
                  </a:lnTo>
                  <a:lnTo>
                    <a:pt x="174" y="304"/>
                  </a:lnTo>
                  <a:lnTo>
                    <a:pt x="174" y="331"/>
                  </a:lnTo>
                  <a:lnTo>
                    <a:pt x="184" y="352"/>
                  </a:lnTo>
                  <a:lnTo>
                    <a:pt x="195" y="375"/>
                  </a:lnTo>
                  <a:lnTo>
                    <a:pt x="211" y="396"/>
                  </a:lnTo>
                  <a:lnTo>
                    <a:pt x="228" y="413"/>
                  </a:lnTo>
                  <a:lnTo>
                    <a:pt x="255" y="423"/>
                  </a:lnTo>
                  <a:lnTo>
                    <a:pt x="276" y="429"/>
                  </a:lnTo>
                  <a:lnTo>
                    <a:pt x="304" y="434"/>
                  </a:lnTo>
                  <a:lnTo>
                    <a:pt x="331" y="429"/>
                  </a:lnTo>
                  <a:lnTo>
                    <a:pt x="353" y="423"/>
                  </a:lnTo>
                  <a:lnTo>
                    <a:pt x="374" y="413"/>
                  </a:lnTo>
                  <a:lnTo>
                    <a:pt x="396" y="396"/>
                  </a:lnTo>
                  <a:lnTo>
                    <a:pt x="412" y="375"/>
                  </a:lnTo>
                  <a:lnTo>
                    <a:pt x="423" y="352"/>
                  </a:lnTo>
                  <a:lnTo>
                    <a:pt x="428" y="331"/>
                  </a:lnTo>
                  <a:lnTo>
                    <a:pt x="434" y="304"/>
                  </a:lnTo>
                  <a:lnTo>
                    <a:pt x="428" y="277"/>
                  </a:lnTo>
                  <a:lnTo>
                    <a:pt x="423" y="255"/>
                  </a:lnTo>
                  <a:lnTo>
                    <a:pt x="412" y="233"/>
                  </a:lnTo>
                  <a:lnTo>
                    <a:pt x="396" y="211"/>
                  </a:lnTo>
                  <a:lnTo>
                    <a:pt x="374" y="195"/>
                  </a:lnTo>
                  <a:lnTo>
                    <a:pt x="353" y="184"/>
                  </a:lnTo>
                  <a:lnTo>
                    <a:pt x="331" y="179"/>
                  </a:lnTo>
                  <a:lnTo>
                    <a:pt x="304" y="173"/>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78" name="Freeform 225"/>
            <p:cNvSpPr>
              <a:spLocks noChangeArrowheads="1"/>
            </p:cNvSpPr>
            <p:nvPr/>
          </p:nvSpPr>
          <p:spPr bwMode="auto">
            <a:xfrm>
              <a:off x="10375900" y="3619500"/>
              <a:ext cx="217488" cy="215900"/>
            </a:xfrm>
            <a:custGeom>
              <a:avLst/>
              <a:gdLst>
                <a:gd name="T0" fmla="*/ 245 w 610"/>
                <a:gd name="T1" fmla="*/ 598 h 605"/>
                <a:gd name="T2" fmla="*/ 137 w 610"/>
                <a:gd name="T3" fmla="*/ 555 h 605"/>
                <a:gd name="T4" fmla="*/ 49 w 610"/>
                <a:gd name="T5" fmla="*/ 468 h 605"/>
                <a:gd name="T6" fmla="*/ 6 w 610"/>
                <a:gd name="T7" fmla="*/ 364 h 605"/>
                <a:gd name="T8" fmla="*/ 6 w 610"/>
                <a:gd name="T9" fmla="*/ 239 h 605"/>
                <a:gd name="T10" fmla="*/ 55 w 610"/>
                <a:gd name="T11" fmla="*/ 131 h 605"/>
                <a:gd name="T12" fmla="*/ 137 w 610"/>
                <a:gd name="T13" fmla="*/ 50 h 605"/>
                <a:gd name="T14" fmla="*/ 245 w 610"/>
                <a:gd name="T15" fmla="*/ 6 h 605"/>
                <a:gd name="T16" fmla="*/ 364 w 610"/>
                <a:gd name="T17" fmla="*/ 6 h 605"/>
                <a:gd name="T18" fmla="*/ 473 w 610"/>
                <a:gd name="T19" fmla="*/ 50 h 605"/>
                <a:gd name="T20" fmla="*/ 554 w 610"/>
                <a:gd name="T21" fmla="*/ 131 h 605"/>
                <a:gd name="T22" fmla="*/ 603 w 610"/>
                <a:gd name="T23" fmla="*/ 239 h 605"/>
                <a:gd name="T24" fmla="*/ 603 w 610"/>
                <a:gd name="T25" fmla="*/ 364 h 605"/>
                <a:gd name="T26" fmla="*/ 554 w 610"/>
                <a:gd name="T27" fmla="*/ 473 h 605"/>
                <a:gd name="T28" fmla="*/ 473 w 610"/>
                <a:gd name="T29" fmla="*/ 555 h 605"/>
                <a:gd name="T30" fmla="*/ 364 w 610"/>
                <a:gd name="T31" fmla="*/ 598 h 605"/>
                <a:gd name="T32" fmla="*/ 305 w 610"/>
                <a:gd name="T33" fmla="*/ 175 h 605"/>
                <a:gd name="T34" fmla="*/ 256 w 610"/>
                <a:gd name="T35" fmla="*/ 185 h 605"/>
                <a:gd name="T36" fmla="*/ 212 w 610"/>
                <a:gd name="T37" fmla="*/ 212 h 605"/>
                <a:gd name="T38" fmla="*/ 185 w 610"/>
                <a:gd name="T39" fmla="*/ 250 h 605"/>
                <a:gd name="T40" fmla="*/ 174 w 610"/>
                <a:gd name="T41" fmla="*/ 305 h 605"/>
                <a:gd name="T42" fmla="*/ 185 w 610"/>
                <a:gd name="T43" fmla="*/ 354 h 605"/>
                <a:gd name="T44" fmla="*/ 212 w 610"/>
                <a:gd name="T45" fmla="*/ 391 h 605"/>
                <a:gd name="T46" fmla="*/ 256 w 610"/>
                <a:gd name="T47" fmla="*/ 424 h 605"/>
                <a:gd name="T48" fmla="*/ 305 w 610"/>
                <a:gd name="T49" fmla="*/ 430 h 605"/>
                <a:gd name="T50" fmla="*/ 353 w 610"/>
                <a:gd name="T51" fmla="*/ 419 h 605"/>
                <a:gd name="T52" fmla="*/ 397 w 610"/>
                <a:gd name="T53" fmla="*/ 391 h 605"/>
                <a:gd name="T54" fmla="*/ 424 w 610"/>
                <a:gd name="T55" fmla="*/ 354 h 605"/>
                <a:gd name="T56" fmla="*/ 435 w 610"/>
                <a:gd name="T57" fmla="*/ 305 h 605"/>
                <a:gd name="T58" fmla="*/ 424 w 610"/>
                <a:gd name="T59" fmla="*/ 250 h 605"/>
                <a:gd name="T60" fmla="*/ 397 w 610"/>
                <a:gd name="T61" fmla="*/ 212 h 605"/>
                <a:gd name="T62" fmla="*/ 353 w 610"/>
                <a:gd name="T63" fmla="*/ 185 h 605"/>
                <a:gd name="T64" fmla="*/ 305 w 610"/>
                <a:gd name="T65" fmla="*/ 1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0" h="605">
                  <a:moveTo>
                    <a:pt x="305" y="604"/>
                  </a:moveTo>
                  <a:lnTo>
                    <a:pt x="245" y="598"/>
                  </a:lnTo>
                  <a:lnTo>
                    <a:pt x="185" y="582"/>
                  </a:lnTo>
                  <a:lnTo>
                    <a:pt x="137" y="555"/>
                  </a:lnTo>
                  <a:lnTo>
                    <a:pt x="87" y="516"/>
                  </a:lnTo>
                  <a:lnTo>
                    <a:pt x="49" y="468"/>
                  </a:lnTo>
                  <a:lnTo>
                    <a:pt x="22" y="419"/>
                  </a:lnTo>
                  <a:lnTo>
                    <a:pt x="6" y="364"/>
                  </a:lnTo>
                  <a:lnTo>
                    <a:pt x="0" y="305"/>
                  </a:lnTo>
                  <a:lnTo>
                    <a:pt x="6" y="239"/>
                  </a:lnTo>
                  <a:lnTo>
                    <a:pt x="22" y="185"/>
                  </a:lnTo>
                  <a:lnTo>
                    <a:pt x="55" y="131"/>
                  </a:lnTo>
                  <a:lnTo>
                    <a:pt x="87" y="87"/>
                  </a:lnTo>
                  <a:lnTo>
                    <a:pt x="137" y="50"/>
                  </a:lnTo>
                  <a:lnTo>
                    <a:pt x="185" y="23"/>
                  </a:lnTo>
                  <a:lnTo>
                    <a:pt x="245" y="6"/>
                  </a:lnTo>
                  <a:lnTo>
                    <a:pt x="305" y="0"/>
                  </a:lnTo>
                  <a:lnTo>
                    <a:pt x="364" y="6"/>
                  </a:lnTo>
                  <a:lnTo>
                    <a:pt x="424" y="23"/>
                  </a:lnTo>
                  <a:lnTo>
                    <a:pt x="473" y="50"/>
                  </a:lnTo>
                  <a:lnTo>
                    <a:pt x="516" y="87"/>
                  </a:lnTo>
                  <a:lnTo>
                    <a:pt x="554" y="131"/>
                  </a:lnTo>
                  <a:lnTo>
                    <a:pt x="581" y="185"/>
                  </a:lnTo>
                  <a:lnTo>
                    <a:pt x="603" y="239"/>
                  </a:lnTo>
                  <a:lnTo>
                    <a:pt x="609" y="305"/>
                  </a:lnTo>
                  <a:lnTo>
                    <a:pt x="603" y="364"/>
                  </a:lnTo>
                  <a:lnTo>
                    <a:pt x="581" y="419"/>
                  </a:lnTo>
                  <a:lnTo>
                    <a:pt x="554" y="473"/>
                  </a:lnTo>
                  <a:lnTo>
                    <a:pt x="516" y="516"/>
                  </a:lnTo>
                  <a:lnTo>
                    <a:pt x="473" y="555"/>
                  </a:lnTo>
                  <a:lnTo>
                    <a:pt x="424" y="582"/>
                  </a:lnTo>
                  <a:lnTo>
                    <a:pt x="364" y="598"/>
                  </a:lnTo>
                  <a:lnTo>
                    <a:pt x="305" y="604"/>
                  </a:lnTo>
                  <a:close/>
                  <a:moveTo>
                    <a:pt x="305" y="175"/>
                  </a:moveTo>
                  <a:lnTo>
                    <a:pt x="277" y="175"/>
                  </a:lnTo>
                  <a:lnTo>
                    <a:pt x="256" y="185"/>
                  </a:lnTo>
                  <a:lnTo>
                    <a:pt x="234" y="196"/>
                  </a:lnTo>
                  <a:lnTo>
                    <a:pt x="212" y="212"/>
                  </a:lnTo>
                  <a:lnTo>
                    <a:pt x="196" y="229"/>
                  </a:lnTo>
                  <a:lnTo>
                    <a:pt x="185" y="250"/>
                  </a:lnTo>
                  <a:lnTo>
                    <a:pt x="180" y="278"/>
                  </a:lnTo>
                  <a:lnTo>
                    <a:pt x="174" y="305"/>
                  </a:lnTo>
                  <a:lnTo>
                    <a:pt x="180" y="327"/>
                  </a:lnTo>
                  <a:lnTo>
                    <a:pt x="185" y="354"/>
                  </a:lnTo>
                  <a:lnTo>
                    <a:pt x="196" y="375"/>
                  </a:lnTo>
                  <a:lnTo>
                    <a:pt x="212" y="391"/>
                  </a:lnTo>
                  <a:lnTo>
                    <a:pt x="234" y="408"/>
                  </a:lnTo>
                  <a:lnTo>
                    <a:pt x="256" y="424"/>
                  </a:lnTo>
                  <a:lnTo>
                    <a:pt x="277" y="430"/>
                  </a:lnTo>
                  <a:lnTo>
                    <a:pt x="305" y="430"/>
                  </a:lnTo>
                  <a:lnTo>
                    <a:pt x="332" y="430"/>
                  </a:lnTo>
                  <a:lnTo>
                    <a:pt x="353" y="419"/>
                  </a:lnTo>
                  <a:lnTo>
                    <a:pt x="375" y="408"/>
                  </a:lnTo>
                  <a:lnTo>
                    <a:pt x="397" y="391"/>
                  </a:lnTo>
                  <a:lnTo>
                    <a:pt x="413" y="375"/>
                  </a:lnTo>
                  <a:lnTo>
                    <a:pt x="424" y="354"/>
                  </a:lnTo>
                  <a:lnTo>
                    <a:pt x="429" y="327"/>
                  </a:lnTo>
                  <a:lnTo>
                    <a:pt x="435" y="305"/>
                  </a:lnTo>
                  <a:lnTo>
                    <a:pt x="429" y="278"/>
                  </a:lnTo>
                  <a:lnTo>
                    <a:pt x="424" y="250"/>
                  </a:lnTo>
                  <a:lnTo>
                    <a:pt x="413" y="229"/>
                  </a:lnTo>
                  <a:lnTo>
                    <a:pt x="397" y="212"/>
                  </a:lnTo>
                  <a:lnTo>
                    <a:pt x="375" y="196"/>
                  </a:lnTo>
                  <a:lnTo>
                    <a:pt x="353" y="185"/>
                  </a:lnTo>
                  <a:lnTo>
                    <a:pt x="332" y="175"/>
                  </a:lnTo>
                  <a:lnTo>
                    <a:pt x="305" y="175"/>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79" name="Freeform 226"/>
            <p:cNvSpPr>
              <a:spLocks noChangeArrowheads="1"/>
            </p:cNvSpPr>
            <p:nvPr/>
          </p:nvSpPr>
          <p:spPr bwMode="auto">
            <a:xfrm>
              <a:off x="10844213" y="3273425"/>
              <a:ext cx="217488" cy="217487"/>
            </a:xfrm>
            <a:custGeom>
              <a:avLst/>
              <a:gdLst>
                <a:gd name="T0" fmla="*/ 244 w 609"/>
                <a:gd name="T1" fmla="*/ 603 h 610"/>
                <a:gd name="T2" fmla="*/ 136 w 609"/>
                <a:gd name="T3" fmla="*/ 554 h 610"/>
                <a:gd name="T4" fmla="*/ 55 w 609"/>
                <a:gd name="T5" fmla="*/ 473 h 610"/>
                <a:gd name="T6" fmla="*/ 5 w 609"/>
                <a:gd name="T7" fmla="*/ 364 h 610"/>
                <a:gd name="T8" fmla="*/ 5 w 609"/>
                <a:gd name="T9" fmla="*/ 245 h 610"/>
                <a:gd name="T10" fmla="*/ 55 w 609"/>
                <a:gd name="T11" fmla="*/ 136 h 610"/>
                <a:gd name="T12" fmla="*/ 136 w 609"/>
                <a:gd name="T13" fmla="*/ 54 h 610"/>
                <a:gd name="T14" fmla="*/ 244 w 609"/>
                <a:gd name="T15" fmla="*/ 11 h 610"/>
                <a:gd name="T16" fmla="*/ 363 w 609"/>
                <a:gd name="T17" fmla="*/ 11 h 610"/>
                <a:gd name="T18" fmla="*/ 472 w 609"/>
                <a:gd name="T19" fmla="*/ 54 h 610"/>
                <a:gd name="T20" fmla="*/ 554 w 609"/>
                <a:gd name="T21" fmla="*/ 136 h 610"/>
                <a:gd name="T22" fmla="*/ 603 w 609"/>
                <a:gd name="T23" fmla="*/ 245 h 610"/>
                <a:gd name="T24" fmla="*/ 603 w 609"/>
                <a:gd name="T25" fmla="*/ 364 h 610"/>
                <a:gd name="T26" fmla="*/ 554 w 609"/>
                <a:gd name="T27" fmla="*/ 473 h 610"/>
                <a:gd name="T28" fmla="*/ 472 w 609"/>
                <a:gd name="T29" fmla="*/ 554 h 610"/>
                <a:gd name="T30" fmla="*/ 363 w 609"/>
                <a:gd name="T31" fmla="*/ 603 h 610"/>
                <a:gd name="T32" fmla="*/ 304 w 609"/>
                <a:gd name="T33" fmla="*/ 174 h 610"/>
                <a:gd name="T34" fmla="*/ 255 w 609"/>
                <a:gd name="T35" fmla="*/ 185 h 610"/>
                <a:gd name="T36" fmla="*/ 211 w 609"/>
                <a:gd name="T37" fmla="*/ 212 h 610"/>
                <a:gd name="T38" fmla="*/ 184 w 609"/>
                <a:gd name="T39" fmla="*/ 255 h 610"/>
                <a:gd name="T40" fmla="*/ 174 w 609"/>
                <a:gd name="T41" fmla="*/ 304 h 610"/>
                <a:gd name="T42" fmla="*/ 184 w 609"/>
                <a:gd name="T43" fmla="*/ 353 h 610"/>
                <a:gd name="T44" fmla="*/ 211 w 609"/>
                <a:gd name="T45" fmla="*/ 397 h 610"/>
                <a:gd name="T46" fmla="*/ 255 w 609"/>
                <a:gd name="T47" fmla="*/ 424 h 610"/>
                <a:gd name="T48" fmla="*/ 304 w 609"/>
                <a:gd name="T49" fmla="*/ 434 h 610"/>
                <a:gd name="T50" fmla="*/ 353 w 609"/>
                <a:gd name="T51" fmla="*/ 424 h 610"/>
                <a:gd name="T52" fmla="*/ 396 w 609"/>
                <a:gd name="T53" fmla="*/ 397 h 610"/>
                <a:gd name="T54" fmla="*/ 423 w 609"/>
                <a:gd name="T55" fmla="*/ 353 h 610"/>
                <a:gd name="T56" fmla="*/ 434 w 609"/>
                <a:gd name="T57" fmla="*/ 304 h 610"/>
                <a:gd name="T58" fmla="*/ 423 w 609"/>
                <a:gd name="T59" fmla="*/ 255 h 610"/>
                <a:gd name="T60" fmla="*/ 396 w 609"/>
                <a:gd name="T61" fmla="*/ 212 h 610"/>
                <a:gd name="T62" fmla="*/ 353 w 609"/>
                <a:gd name="T63" fmla="*/ 185 h 610"/>
                <a:gd name="T64" fmla="*/ 304 w 609"/>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10">
                  <a:moveTo>
                    <a:pt x="304" y="609"/>
                  </a:moveTo>
                  <a:lnTo>
                    <a:pt x="244" y="603"/>
                  </a:lnTo>
                  <a:lnTo>
                    <a:pt x="184" y="587"/>
                  </a:lnTo>
                  <a:lnTo>
                    <a:pt x="136" y="554"/>
                  </a:lnTo>
                  <a:lnTo>
                    <a:pt x="92" y="522"/>
                  </a:lnTo>
                  <a:lnTo>
                    <a:pt x="55" y="473"/>
                  </a:lnTo>
                  <a:lnTo>
                    <a:pt x="27" y="424"/>
                  </a:lnTo>
                  <a:lnTo>
                    <a:pt x="5" y="364"/>
                  </a:lnTo>
                  <a:lnTo>
                    <a:pt x="0" y="304"/>
                  </a:lnTo>
                  <a:lnTo>
                    <a:pt x="5" y="245"/>
                  </a:lnTo>
                  <a:lnTo>
                    <a:pt x="27" y="190"/>
                  </a:lnTo>
                  <a:lnTo>
                    <a:pt x="55" y="136"/>
                  </a:lnTo>
                  <a:lnTo>
                    <a:pt x="92" y="93"/>
                  </a:lnTo>
                  <a:lnTo>
                    <a:pt x="136" y="54"/>
                  </a:lnTo>
                  <a:lnTo>
                    <a:pt x="184" y="27"/>
                  </a:lnTo>
                  <a:lnTo>
                    <a:pt x="244" y="11"/>
                  </a:lnTo>
                  <a:lnTo>
                    <a:pt x="304" y="0"/>
                  </a:lnTo>
                  <a:lnTo>
                    <a:pt x="363" y="11"/>
                  </a:lnTo>
                  <a:lnTo>
                    <a:pt x="423" y="27"/>
                  </a:lnTo>
                  <a:lnTo>
                    <a:pt x="472" y="54"/>
                  </a:lnTo>
                  <a:lnTo>
                    <a:pt x="515" y="93"/>
                  </a:lnTo>
                  <a:lnTo>
                    <a:pt x="554" y="136"/>
                  </a:lnTo>
                  <a:lnTo>
                    <a:pt x="581" y="190"/>
                  </a:lnTo>
                  <a:lnTo>
                    <a:pt x="603" y="245"/>
                  </a:lnTo>
                  <a:lnTo>
                    <a:pt x="608" y="304"/>
                  </a:lnTo>
                  <a:lnTo>
                    <a:pt x="603" y="364"/>
                  </a:lnTo>
                  <a:lnTo>
                    <a:pt x="581" y="424"/>
                  </a:lnTo>
                  <a:lnTo>
                    <a:pt x="554" y="473"/>
                  </a:lnTo>
                  <a:lnTo>
                    <a:pt x="515" y="522"/>
                  </a:lnTo>
                  <a:lnTo>
                    <a:pt x="472" y="554"/>
                  </a:lnTo>
                  <a:lnTo>
                    <a:pt x="423" y="587"/>
                  </a:lnTo>
                  <a:lnTo>
                    <a:pt x="363" y="603"/>
                  </a:lnTo>
                  <a:lnTo>
                    <a:pt x="304" y="609"/>
                  </a:lnTo>
                  <a:close/>
                  <a:moveTo>
                    <a:pt x="304" y="174"/>
                  </a:moveTo>
                  <a:lnTo>
                    <a:pt x="277" y="179"/>
                  </a:lnTo>
                  <a:lnTo>
                    <a:pt x="255" y="185"/>
                  </a:lnTo>
                  <a:lnTo>
                    <a:pt x="234" y="195"/>
                  </a:lnTo>
                  <a:lnTo>
                    <a:pt x="211" y="212"/>
                  </a:lnTo>
                  <a:lnTo>
                    <a:pt x="195" y="234"/>
                  </a:lnTo>
                  <a:lnTo>
                    <a:pt x="184" y="255"/>
                  </a:lnTo>
                  <a:lnTo>
                    <a:pt x="179" y="277"/>
                  </a:lnTo>
                  <a:lnTo>
                    <a:pt x="174" y="304"/>
                  </a:lnTo>
                  <a:lnTo>
                    <a:pt x="179" y="332"/>
                  </a:lnTo>
                  <a:lnTo>
                    <a:pt x="184" y="353"/>
                  </a:lnTo>
                  <a:lnTo>
                    <a:pt x="195" y="380"/>
                  </a:lnTo>
                  <a:lnTo>
                    <a:pt x="211" y="397"/>
                  </a:lnTo>
                  <a:lnTo>
                    <a:pt x="234" y="413"/>
                  </a:lnTo>
                  <a:lnTo>
                    <a:pt x="255" y="424"/>
                  </a:lnTo>
                  <a:lnTo>
                    <a:pt x="277" y="434"/>
                  </a:lnTo>
                  <a:lnTo>
                    <a:pt x="304" y="434"/>
                  </a:lnTo>
                  <a:lnTo>
                    <a:pt x="331" y="434"/>
                  </a:lnTo>
                  <a:lnTo>
                    <a:pt x="353" y="424"/>
                  </a:lnTo>
                  <a:lnTo>
                    <a:pt x="375" y="413"/>
                  </a:lnTo>
                  <a:lnTo>
                    <a:pt x="396" y="397"/>
                  </a:lnTo>
                  <a:lnTo>
                    <a:pt x="413" y="380"/>
                  </a:lnTo>
                  <a:lnTo>
                    <a:pt x="423" y="353"/>
                  </a:lnTo>
                  <a:lnTo>
                    <a:pt x="429" y="332"/>
                  </a:lnTo>
                  <a:lnTo>
                    <a:pt x="434" y="304"/>
                  </a:lnTo>
                  <a:lnTo>
                    <a:pt x="429" y="277"/>
                  </a:lnTo>
                  <a:lnTo>
                    <a:pt x="423" y="255"/>
                  </a:lnTo>
                  <a:lnTo>
                    <a:pt x="413" y="234"/>
                  </a:lnTo>
                  <a:lnTo>
                    <a:pt x="396" y="212"/>
                  </a:lnTo>
                  <a:lnTo>
                    <a:pt x="375" y="195"/>
                  </a:lnTo>
                  <a:lnTo>
                    <a:pt x="353" y="185"/>
                  </a:lnTo>
                  <a:lnTo>
                    <a:pt x="331" y="179"/>
                  </a:lnTo>
                  <a:lnTo>
                    <a:pt x="304"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80" name="Freeform 227"/>
            <p:cNvSpPr>
              <a:spLocks noChangeArrowheads="1"/>
            </p:cNvSpPr>
            <p:nvPr/>
          </p:nvSpPr>
          <p:spPr bwMode="auto">
            <a:xfrm>
              <a:off x="10844213" y="4859338"/>
              <a:ext cx="217488" cy="215900"/>
            </a:xfrm>
            <a:custGeom>
              <a:avLst/>
              <a:gdLst>
                <a:gd name="T0" fmla="*/ 244 w 609"/>
                <a:gd name="T1" fmla="*/ 597 h 604"/>
                <a:gd name="T2" fmla="*/ 136 w 609"/>
                <a:gd name="T3" fmla="*/ 553 h 604"/>
                <a:gd name="T4" fmla="*/ 55 w 609"/>
                <a:gd name="T5" fmla="*/ 472 h 604"/>
                <a:gd name="T6" fmla="*/ 5 w 609"/>
                <a:gd name="T7" fmla="*/ 364 h 604"/>
                <a:gd name="T8" fmla="*/ 5 w 609"/>
                <a:gd name="T9" fmla="*/ 239 h 604"/>
                <a:gd name="T10" fmla="*/ 55 w 609"/>
                <a:gd name="T11" fmla="*/ 130 h 604"/>
                <a:gd name="T12" fmla="*/ 136 w 609"/>
                <a:gd name="T13" fmla="*/ 49 h 604"/>
                <a:gd name="T14" fmla="*/ 244 w 609"/>
                <a:gd name="T15" fmla="*/ 5 h 604"/>
                <a:gd name="T16" fmla="*/ 363 w 609"/>
                <a:gd name="T17" fmla="*/ 5 h 604"/>
                <a:gd name="T18" fmla="*/ 472 w 609"/>
                <a:gd name="T19" fmla="*/ 49 h 604"/>
                <a:gd name="T20" fmla="*/ 554 w 609"/>
                <a:gd name="T21" fmla="*/ 130 h 604"/>
                <a:gd name="T22" fmla="*/ 603 w 609"/>
                <a:gd name="T23" fmla="*/ 239 h 604"/>
                <a:gd name="T24" fmla="*/ 603 w 609"/>
                <a:gd name="T25" fmla="*/ 364 h 604"/>
                <a:gd name="T26" fmla="*/ 554 w 609"/>
                <a:gd name="T27" fmla="*/ 472 h 604"/>
                <a:gd name="T28" fmla="*/ 472 w 609"/>
                <a:gd name="T29" fmla="*/ 553 h 604"/>
                <a:gd name="T30" fmla="*/ 363 w 609"/>
                <a:gd name="T31" fmla="*/ 597 h 604"/>
                <a:gd name="T32" fmla="*/ 304 w 609"/>
                <a:gd name="T33" fmla="*/ 174 h 604"/>
                <a:gd name="T34" fmla="*/ 255 w 609"/>
                <a:gd name="T35" fmla="*/ 185 h 604"/>
                <a:gd name="T36" fmla="*/ 211 w 609"/>
                <a:gd name="T37" fmla="*/ 212 h 604"/>
                <a:gd name="T38" fmla="*/ 184 w 609"/>
                <a:gd name="T39" fmla="*/ 249 h 604"/>
                <a:gd name="T40" fmla="*/ 174 w 609"/>
                <a:gd name="T41" fmla="*/ 304 h 604"/>
                <a:gd name="T42" fmla="*/ 184 w 609"/>
                <a:gd name="T43" fmla="*/ 353 h 604"/>
                <a:gd name="T44" fmla="*/ 211 w 609"/>
                <a:gd name="T45" fmla="*/ 391 h 604"/>
                <a:gd name="T46" fmla="*/ 255 w 609"/>
                <a:gd name="T47" fmla="*/ 424 h 604"/>
                <a:gd name="T48" fmla="*/ 304 w 609"/>
                <a:gd name="T49" fmla="*/ 429 h 604"/>
                <a:gd name="T50" fmla="*/ 353 w 609"/>
                <a:gd name="T51" fmla="*/ 424 h 604"/>
                <a:gd name="T52" fmla="*/ 396 w 609"/>
                <a:gd name="T53" fmla="*/ 391 h 604"/>
                <a:gd name="T54" fmla="*/ 423 w 609"/>
                <a:gd name="T55" fmla="*/ 353 h 604"/>
                <a:gd name="T56" fmla="*/ 434 w 609"/>
                <a:gd name="T57" fmla="*/ 304 h 604"/>
                <a:gd name="T58" fmla="*/ 423 w 609"/>
                <a:gd name="T59" fmla="*/ 249 h 604"/>
                <a:gd name="T60" fmla="*/ 396 w 609"/>
                <a:gd name="T61" fmla="*/ 212 h 604"/>
                <a:gd name="T62" fmla="*/ 353 w 609"/>
                <a:gd name="T63" fmla="*/ 185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44" y="597"/>
                  </a:lnTo>
                  <a:lnTo>
                    <a:pt x="184" y="581"/>
                  </a:lnTo>
                  <a:lnTo>
                    <a:pt x="136" y="553"/>
                  </a:lnTo>
                  <a:lnTo>
                    <a:pt x="87" y="516"/>
                  </a:lnTo>
                  <a:lnTo>
                    <a:pt x="55" y="472"/>
                  </a:lnTo>
                  <a:lnTo>
                    <a:pt x="22" y="418"/>
                  </a:lnTo>
                  <a:lnTo>
                    <a:pt x="5" y="364"/>
                  </a:lnTo>
                  <a:lnTo>
                    <a:pt x="0" y="304"/>
                  </a:lnTo>
                  <a:lnTo>
                    <a:pt x="5" y="239"/>
                  </a:lnTo>
                  <a:lnTo>
                    <a:pt x="22" y="185"/>
                  </a:lnTo>
                  <a:lnTo>
                    <a:pt x="55" y="130"/>
                  </a:lnTo>
                  <a:lnTo>
                    <a:pt x="87" y="87"/>
                  </a:lnTo>
                  <a:lnTo>
                    <a:pt x="136" y="49"/>
                  </a:lnTo>
                  <a:lnTo>
                    <a:pt x="184" y="21"/>
                  </a:lnTo>
                  <a:lnTo>
                    <a:pt x="244" y="5"/>
                  </a:lnTo>
                  <a:lnTo>
                    <a:pt x="304" y="0"/>
                  </a:lnTo>
                  <a:lnTo>
                    <a:pt x="363" y="5"/>
                  </a:lnTo>
                  <a:lnTo>
                    <a:pt x="423" y="21"/>
                  </a:lnTo>
                  <a:lnTo>
                    <a:pt x="472" y="49"/>
                  </a:lnTo>
                  <a:lnTo>
                    <a:pt x="515" y="87"/>
                  </a:lnTo>
                  <a:lnTo>
                    <a:pt x="554" y="130"/>
                  </a:lnTo>
                  <a:lnTo>
                    <a:pt x="581" y="185"/>
                  </a:lnTo>
                  <a:lnTo>
                    <a:pt x="603" y="239"/>
                  </a:lnTo>
                  <a:lnTo>
                    <a:pt x="608" y="304"/>
                  </a:lnTo>
                  <a:lnTo>
                    <a:pt x="603" y="364"/>
                  </a:lnTo>
                  <a:lnTo>
                    <a:pt x="581" y="418"/>
                  </a:lnTo>
                  <a:lnTo>
                    <a:pt x="554" y="472"/>
                  </a:lnTo>
                  <a:lnTo>
                    <a:pt x="515" y="516"/>
                  </a:lnTo>
                  <a:lnTo>
                    <a:pt x="472" y="553"/>
                  </a:lnTo>
                  <a:lnTo>
                    <a:pt x="423" y="581"/>
                  </a:lnTo>
                  <a:lnTo>
                    <a:pt x="363" y="597"/>
                  </a:lnTo>
                  <a:lnTo>
                    <a:pt x="304" y="603"/>
                  </a:lnTo>
                  <a:close/>
                  <a:moveTo>
                    <a:pt x="304" y="174"/>
                  </a:moveTo>
                  <a:lnTo>
                    <a:pt x="277" y="174"/>
                  </a:lnTo>
                  <a:lnTo>
                    <a:pt x="255" y="185"/>
                  </a:lnTo>
                  <a:lnTo>
                    <a:pt x="234" y="195"/>
                  </a:lnTo>
                  <a:lnTo>
                    <a:pt x="211" y="212"/>
                  </a:lnTo>
                  <a:lnTo>
                    <a:pt x="195" y="228"/>
                  </a:lnTo>
                  <a:lnTo>
                    <a:pt x="184" y="249"/>
                  </a:lnTo>
                  <a:lnTo>
                    <a:pt x="179" y="277"/>
                  </a:lnTo>
                  <a:lnTo>
                    <a:pt x="174" y="304"/>
                  </a:lnTo>
                  <a:lnTo>
                    <a:pt x="179" y="326"/>
                  </a:lnTo>
                  <a:lnTo>
                    <a:pt x="184" y="353"/>
                  </a:lnTo>
                  <a:lnTo>
                    <a:pt x="195" y="374"/>
                  </a:lnTo>
                  <a:lnTo>
                    <a:pt x="211" y="391"/>
                  </a:lnTo>
                  <a:lnTo>
                    <a:pt x="234" y="407"/>
                  </a:lnTo>
                  <a:lnTo>
                    <a:pt x="255" y="424"/>
                  </a:lnTo>
                  <a:lnTo>
                    <a:pt x="277" y="429"/>
                  </a:lnTo>
                  <a:lnTo>
                    <a:pt x="304" y="429"/>
                  </a:lnTo>
                  <a:lnTo>
                    <a:pt x="331" y="429"/>
                  </a:lnTo>
                  <a:lnTo>
                    <a:pt x="353" y="424"/>
                  </a:lnTo>
                  <a:lnTo>
                    <a:pt x="375" y="407"/>
                  </a:lnTo>
                  <a:lnTo>
                    <a:pt x="396" y="391"/>
                  </a:lnTo>
                  <a:lnTo>
                    <a:pt x="413" y="374"/>
                  </a:lnTo>
                  <a:lnTo>
                    <a:pt x="423" y="353"/>
                  </a:lnTo>
                  <a:lnTo>
                    <a:pt x="429" y="326"/>
                  </a:lnTo>
                  <a:lnTo>
                    <a:pt x="434" y="304"/>
                  </a:lnTo>
                  <a:lnTo>
                    <a:pt x="429" y="277"/>
                  </a:lnTo>
                  <a:lnTo>
                    <a:pt x="423" y="249"/>
                  </a:lnTo>
                  <a:lnTo>
                    <a:pt x="413" y="228"/>
                  </a:lnTo>
                  <a:lnTo>
                    <a:pt x="396" y="212"/>
                  </a:lnTo>
                  <a:lnTo>
                    <a:pt x="375" y="195"/>
                  </a:lnTo>
                  <a:lnTo>
                    <a:pt x="353" y="185"/>
                  </a:lnTo>
                  <a:lnTo>
                    <a:pt x="331" y="174"/>
                  </a:lnTo>
                  <a:lnTo>
                    <a:pt x="304"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81" name="Freeform 228"/>
            <p:cNvSpPr>
              <a:spLocks noChangeArrowheads="1"/>
            </p:cNvSpPr>
            <p:nvPr/>
          </p:nvSpPr>
          <p:spPr bwMode="auto">
            <a:xfrm>
              <a:off x="10533063" y="3848100"/>
              <a:ext cx="215900" cy="217487"/>
            </a:xfrm>
            <a:custGeom>
              <a:avLst/>
              <a:gdLst>
                <a:gd name="T0" fmla="*/ 244 w 603"/>
                <a:gd name="T1" fmla="*/ 603 h 610"/>
                <a:gd name="T2" fmla="*/ 135 w 603"/>
                <a:gd name="T3" fmla="*/ 554 h 610"/>
                <a:gd name="T4" fmla="*/ 49 w 603"/>
                <a:gd name="T5" fmla="*/ 473 h 610"/>
                <a:gd name="T6" fmla="*/ 6 w 603"/>
                <a:gd name="T7" fmla="*/ 364 h 610"/>
                <a:gd name="T8" fmla="*/ 6 w 603"/>
                <a:gd name="T9" fmla="*/ 244 h 610"/>
                <a:gd name="T10" fmla="*/ 49 w 603"/>
                <a:gd name="T11" fmla="*/ 136 h 610"/>
                <a:gd name="T12" fmla="*/ 130 w 603"/>
                <a:gd name="T13" fmla="*/ 55 h 610"/>
                <a:gd name="T14" fmla="*/ 239 w 603"/>
                <a:gd name="T15" fmla="*/ 5 h 610"/>
                <a:gd name="T16" fmla="*/ 364 w 603"/>
                <a:gd name="T17" fmla="*/ 5 h 610"/>
                <a:gd name="T18" fmla="*/ 472 w 603"/>
                <a:gd name="T19" fmla="*/ 55 h 610"/>
                <a:gd name="T20" fmla="*/ 554 w 603"/>
                <a:gd name="T21" fmla="*/ 136 h 610"/>
                <a:gd name="T22" fmla="*/ 597 w 603"/>
                <a:gd name="T23" fmla="*/ 244 h 610"/>
                <a:gd name="T24" fmla="*/ 597 w 603"/>
                <a:gd name="T25" fmla="*/ 364 h 610"/>
                <a:gd name="T26" fmla="*/ 554 w 603"/>
                <a:gd name="T27" fmla="*/ 473 h 610"/>
                <a:gd name="T28" fmla="*/ 472 w 603"/>
                <a:gd name="T29" fmla="*/ 554 h 610"/>
                <a:gd name="T30" fmla="*/ 364 w 603"/>
                <a:gd name="T31" fmla="*/ 598 h 610"/>
                <a:gd name="T32" fmla="*/ 304 w 603"/>
                <a:gd name="T33" fmla="*/ 174 h 610"/>
                <a:gd name="T34" fmla="*/ 250 w 603"/>
                <a:gd name="T35" fmla="*/ 185 h 610"/>
                <a:gd name="T36" fmla="*/ 212 w 603"/>
                <a:gd name="T37" fmla="*/ 212 h 610"/>
                <a:gd name="T38" fmla="*/ 185 w 603"/>
                <a:gd name="T39" fmla="*/ 255 h 610"/>
                <a:gd name="T40" fmla="*/ 174 w 603"/>
                <a:gd name="T41" fmla="*/ 305 h 610"/>
                <a:gd name="T42" fmla="*/ 185 w 603"/>
                <a:gd name="T43" fmla="*/ 353 h 610"/>
                <a:gd name="T44" fmla="*/ 212 w 603"/>
                <a:gd name="T45" fmla="*/ 396 h 610"/>
                <a:gd name="T46" fmla="*/ 250 w 603"/>
                <a:gd name="T47" fmla="*/ 424 h 610"/>
                <a:gd name="T48" fmla="*/ 304 w 603"/>
                <a:gd name="T49" fmla="*/ 435 h 610"/>
                <a:gd name="T50" fmla="*/ 353 w 603"/>
                <a:gd name="T51" fmla="*/ 424 h 610"/>
                <a:gd name="T52" fmla="*/ 396 w 603"/>
                <a:gd name="T53" fmla="*/ 396 h 610"/>
                <a:gd name="T54" fmla="*/ 423 w 603"/>
                <a:gd name="T55" fmla="*/ 353 h 610"/>
                <a:gd name="T56" fmla="*/ 429 w 603"/>
                <a:gd name="T57" fmla="*/ 305 h 610"/>
                <a:gd name="T58" fmla="*/ 423 w 603"/>
                <a:gd name="T59" fmla="*/ 255 h 610"/>
                <a:gd name="T60" fmla="*/ 391 w 603"/>
                <a:gd name="T61" fmla="*/ 212 h 610"/>
                <a:gd name="T62" fmla="*/ 353 w 603"/>
                <a:gd name="T63" fmla="*/ 185 h 610"/>
                <a:gd name="T64" fmla="*/ 304 w 603"/>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3" h="610">
                  <a:moveTo>
                    <a:pt x="304" y="609"/>
                  </a:moveTo>
                  <a:lnTo>
                    <a:pt x="244" y="603"/>
                  </a:lnTo>
                  <a:lnTo>
                    <a:pt x="185" y="581"/>
                  </a:lnTo>
                  <a:lnTo>
                    <a:pt x="135" y="554"/>
                  </a:lnTo>
                  <a:lnTo>
                    <a:pt x="87" y="517"/>
                  </a:lnTo>
                  <a:lnTo>
                    <a:pt x="49" y="473"/>
                  </a:lnTo>
                  <a:lnTo>
                    <a:pt x="22" y="419"/>
                  </a:lnTo>
                  <a:lnTo>
                    <a:pt x="6" y="364"/>
                  </a:lnTo>
                  <a:lnTo>
                    <a:pt x="0" y="305"/>
                  </a:lnTo>
                  <a:lnTo>
                    <a:pt x="6" y="244"/>
                  </a:lnTo>
                  <a:lnTo>
                    <a:pt x="22" y="185"/>
                  </a:lnTo>
                  <a:lnTo>
                    <a:pt x="49" y="136"/>
                  </a:lnTo>
                  <a:lnTo>
                    <a:pt x="87" y="87"/>
                  </a:lnTo>
                  <a:lnTo>
                    <a:pt x="130" y="55"/>
                  </a:lnTo>
                  <a:lnTo>
                    <a:pt x="185" y="22"/>
                  </a:lnTo>
                  <a:lnTo>
                    <a:pt x="239" y="5"/>
                  </a:lnTo>
                  <a:lnTo>
                    <a:pt x="304" y="0"/>
                  </a:lnTo>
                  <a:lnTo>
                    <a:pt x="364" y="5"/>
                  </a:lnTo>
                  <a:lnTo>
                    <a:pt x="418" y="22"/>
                  </a:lnTo>
                  <a:lnTo>
                    <a:pt x="472" y="55"/>
                  </a:lnTo>
                  <a:lnTo>
                    <a:pt x="516" y="87"/>
                  </a:lnTo>
                  <a:lnTo>
                    <a:pt x="554" y="136"/>
                  </a:lnTo>
                  <a:lnTo>
                    <a:pt x="581" y="185"/>
                  </a:lnTo>
                  <a:lnTo>
                    <a:pt x="597" y="244"/>
                  </a:lnTo>
                  <a:lnTo>
                    <a:pt x="602" y="305"/>
                  </a:lnTo>
                  <a:lnTo>
                    <a:pt x="597" y="364"/>
                  </a:lnTo>
                  <a:lnTo>
                    <a:pt x="581" y="424"/>
                  </a:lnTo>
                  <a:lnTo>
                    <a:pt x="554" y="473"/>
                  </a:lnTo>
                  <a:lnTo>
                    <a:pt x="516" y="517"/>
                  </a:lnTo>
                  <a:lnTo>
                    <a:pt x="472" y="554"/>
                  </a:lnTo>
                  <a:lnTo>
                    <a:pt x="418" y="581"/>
                  </a:lnTo>
                  <a:lnTo>
                    <a:pt x="364" y="598"/>
                  </a:lnTo>
                  <a:lnTo>
                    <a:pt x="304" y="609"/>
                  </a:lnTo>
                  <a:close/>
                  <a:moveTo>
                    <a:pt x="304" y="174"/>
                  </a:moveTo>
                  <a:lnTo>
                    <a:pt x="277" y="174"/>
                  </a:lnTo>
                  <a:lnTo>
                    <a:pt x="250" y="185"/>
                  </a:lnTo>
                  <a:lnTo>
                    <a:pt x="228" y="196"/>
                  </a:lnTo>
                  <a:lnTo>
                    <a:pt x="212" y="212"/>
                  </a:lnTo>
                  <a:lnTo>
                    <a:pt x="195" y="228"/>
                  </a:lnTo>
                  <a:lnTo>
                    <a:pt x="185" y="255"/>
                  </a:lnTo>
                  <a:lnTo>
                    <a:pt x="174" y="277"/>
                  </a:lnTo>
                  <a:lnTo>
                    <a:pt x="174" y="305"/>
                  </a:lnTo>
                  <a:lnTo>
                    <a:pt x="174" y="326"/>
                  </a:lnTo>
                  <a:lnTo>
                    <a:pt x="185" y="353"/>
                  </a:lnTo>
                  <a:lnTo>
                    <a:pt x="195" y="375"/>
                  </a:lnTo>
                  <a:lnTo>
                    <a:pt x="212" y="396"/>
                  </a:lnTo>
                  <a:lnTo>
                    <a:pt x="228" y="413"/>
                  </a:lnTo>
                  <a:lnTo>
                    <a:pt x="250" y="424"/>
                  </a:lnTo>
                  <a:lnTo>
                    <a:pt x="277" y="429"/>
                  </a:lnTo>
                  <a:lnTo>
                    <a:pt x="304" y="435"/>
                  </a:lnTo>
                  <a:lnTo>
                    <a:pt x="331" y="429"/>
                  </a:lnTo>
                  <a:lnTo>
                    <a:pt x="353" y="424"/>
                  </a:lnTo>
                  <a:lnTo>
                    <a:pt x="374" y="413"/>
                  </a:lnTo>
                  <a:lnTo>
                    <a:pt x="396" y="396"/>
                  </a:lnTo>
                  <a:lnTo>
                    <a:pt x="407" y="375"/>
                  </a:lnTo>
                  <a:lnTo>
                    <a:pt x="423" y="353"/>
                  </a:lnTo>
                  <a:lnTo>
                    <a:pt x="429" y="332"/>
                  </a:lnTo>
                  <a:lnTo>
                    <a:pt x="429" y="305"/>
                  </a:lnTo>
                  <a:lnTo>
                    <a:pt x="429" y="277"/>
                  </a:lnTo>
                  <a:lnTo>
                    <a:pt x="423" y="255"/>
                  </a:lnTo>
                  <a:lnTo>
                    <a:pt x="407" y="228"/>
                  </a:lnTo>
                  <a:lnTo>
                    <a:pt x="391" y="212"/>
                  </a:lnTo>
                  <a:lnTo>
                    <a:pt x="374" y="196"/>
                  </a:lnTo>
                  <a:lnTo>
                    <a:pt x="353" y="185"/>
                  </a:lnTo>
                  <a:lnTo>
                    <a:pt x="326" y="174"/>
                  </a:lnTo>
                  <a:lnTo>
                    <a:pt x="304"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82" name="Freeform 229"/>
            <p:cNvSpPr>
              <a:spLocks noChangeArrowheads="1"/>
            </p:cNvSpPr>
            <p:nvPr/>
          </p:nvSpPr>
          <p:spPr bwMode="auto">
            <a:xfrm>
              <a:off x="11777663" y="3735388"/>
              <a:ext cx="217488" cy="217487"/>
            </a:xfrm>
            <a:custGeom>
              <a:avLst/>
              <a:gdLst>
                <a:gd name="T0" fmla="*/ 244 w 609"/>
                <a:gd name="T1" fmla="*/ 603 h 610"/>
                <a:gd name="T2" fmla="*/ 136 w 609"/>
                <a:gd name="T3" fmla="*/ 554 h 610"/>
                <a:gd name="T4" fmla="*/ 54 w 609"/>
                <a:gd name="T5" fmla="*/ 473 h 610"/>
                <a:gd name="T6" fmla="*/ 6 w 609"/>
                <a:gd name="T7" fmla="*/ 364 h 610"/>
                <a:gd name="T8" fmla="*/ 6 w 609"/>
                <a:gd name="T9" fmla="*/ 245 h 610"/>
                <a:gd name="T10" fmla="*/ 54 w 609"/>
                <a:gd name="T11" fmla="*/ 136 h 610"/>
                <a:gd name="T12" fmla="*/ 136 w 609"/>
                <a:gd name="T13" fmla="*/ 54 h 610"/>
                <a:gd name="T14" fmla="*/ 244 w 609"/>
                <a:gd name="T15" fmla="*/ 6 h 610"/>
                <a:gd name="T16" fmla="*/ 364 w 609"/>
                <a:gd name="T17" fmla="*/ 6 h 610"/>
                <a:gd name="T18" fmla="*/ 472 w 609"/>
                <a:gd name="T19" fmla="*/ 54 h 610"/>
                <a:gd name="T20" fmla="*/ 559 w 609"/>
                <a:gd name="T21" fmla="*/ 136 h 610"/>
                <a:gd name="T22" fmla="*/ 602 w 609"/>
                <a:gd name="T23" fmla="*/ 245 h 610"/>
                <a:gd name="T24" fmla="*/ 602 w 609"/>
                <a:gd name="T25" fmla="*/ 364 h 610"/>
                <a:gd name="T26" fmla="*/ 559 w 609"/>
                <a:gd name="T27" fmla="*/ 473 h 610"/>
                <a:gd name="T28" fmla="*/ 472 w 609"/>
                <a:gd name="T29" fmla="*/ 559 h 610"/>
                <a:gd name="T30" fmla="*/ 364 w 609"/>
                <a:gd name="T31" fmla="*/ 603 h 610"/>
                <a:gd name="T32" fmla="*/ 304 w 609"/>
                <a:gd name="T33" fmla="*/ 174 h 610"/>
                <a:gd name="T34" fmla="*/ 255 w 609"/>
                <a:gd name="T35" fmla="*/ 185 h 610"/>
                <a:gd name="T36" fmla="*/ 212 w 609"/>
                <a:gd name="T37" fmla="*/ 212 h 610"/>
                <a:gd name="T38" fmla="*/ 185 w 609"/>
                <a:gd name="T39" fmla="*/ 255 h 610"/>
                <a:gd name="T40" fmla="*/ 174 w 609"/>
                <a:gd name="T41" fmla="*/ 304 h 610"/>
                <a:gd name="T42" fmla="*/ 185 w 609"/>
                <a:gd name="T43" fmla="*/ 353 h 610"/>
                <a:gd name="T44" fmla="*/ 212 w 609"/>
                <a:gd name="T45" fmla="*/ 397 h 610"/>
                <a:gd name="T46" fmla="*/ 255 w 609"/>
                <a:gd name="T47" fmla="*/ 424 h 610"/>
                <a:gd name="T48" fmla="*/ 304 w 609"/>
                <a:gd name="T49" fmla="*/ 435 h 610"/>
                <a:gd name="T50" fmla="*/ 353 w 609"/>
                <a:gd name="T51" fmla="*/ 424 h 610"/>
                <a:gd name="T52" fmla="*/ 396 w 609"/>
                <a:gd name="T53" fmla="*/ 397 h 610"/>
                <a:gd name="T54" fmla="*/ 423 w 609"/>
                <a:gd name="T55" fmla="*/ 353 h 610"/>
                <a:gd name="T56" fmla="*/ 434 w 609"/>
                <a:gd name="T57" fmla="*/ 304 h 610"/>
                <a:gd name="T58" fmla="*/ 423 w 609"/>
                <a:gd name="T59" fmla="*/ 255 h 610"/>
                <a:gd name="T60" fmla="*/ 396 w 609"/>
                <a:gd name="T61" fmla="*/ 212 h 610"/>
                <a:gd name="T62" fmla="*/ 353 w 609"/>
                <a:gd name="T63" fmla="*/ 185 h 610"/>
                <a:gd name="T64" fmla="*/ 304 w 609"/>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10">
                  <a:moveTo>
                    <a:pt x="304" y="609"/>
                  </a:moveTo>
                  <a:lnTo>
                    <a:pt x="244" y="603"/>
                  </a:lnTo>
                  <a:lnTo>
                    <a:pt x="185" y="587"/>
                  </a:lnTo>
                  <a:lnTo>
                    <a:pt x="136" y="554"/>
                  </a:lnTo>
                  <a:lnTo>
                    <a:pt x="92" y="522"/>
                  </a:lnTo>
                  <a:lnTo>
                    <a:pt x="54" y="473"/>
                  </a:lnTo>
                  <a:lnTo>
                    <a:pt x="27" y="424"/>
                  </a:lnTo>
                  <a:lnTo>
                    <a:pt x="6" y="364"/>
                  </a:lnTo>
                  <a:lnTo>
                    <a:pt x="0" y="304"/>
                  </a:lnTo>
                  <a:lnTo>
                    <a:pt x="6" y="245"/>
                  </a:lnTo>
                  <a:lnTo>
                    <a:pt x="27" y="185"/>
                  </a:lnTo>
                  <a:lnTo>
                    <a:pt x="54" y="136"/>
                  </a:lnTo>
                  <a:lnTo>
                    <a:pt x="92" y="93"/>
                  </a:lnTo>
                  <a:lnTo>
                    <a:pt x="136" y="54"/>
                  </a:lnTo>
                  <a:lnTo>
                    <a:pt x="185" y="27"/>
                  </a:lnTo>
                  <a:lnTo>
                    <a:pt x="244" y="6"/>
                  </a:lnTo>
                  <a:lnTo>
                    <a:pt x="304" y="0"/>
                  </a:lnTo>
                  <a:lnTo>
                    <a:pt x="364" y="6"/>
                  </a:lnTo>
                  <a:lnTo>
                    <a:pt x="423" y="22"/>
                  </a:lnTo>
                  <a:lnTo>
                    <a:pt x="472" y="54"/>
                  </a:lnTo>
                  <a:lnTo>
                    <a:pt x="521" y="93"/>
                  </a:lnTo>
                  <a:lnTo>
                    <a:pt x="559" y="136"/>
                  </a:lnTo>
                  <a:lnTo>
                    <a:pt x="586" y="191"/>
                  </a:lnTo>
                  <a:lnTo>
                    <a:pt x="602" y="245"/>
                  </a:lnTo>
                  <a:lnTo>
                    <a:pt x="608" y="304"/>
                  </a:lnTo>
                  <a:lnTo>
                    <a:pt x="602" y="364"/>
                  </a:lnTo>
                  <a:lnTo>
                    <a:pt x="586" y="418"/>
                  </a:lnTo>
                  <a:lnTo>
                    <a:pt x="559" y="473"/>
                  </a:lnTo>
                  <a:lnTo>
                    <a:pt x="521" y="522"/>
                  </a:lnTo>
                  <a:lnTo>
                    <a:pt x="472" y="559"/>
                  </a:lnTo>
                  <a:lnTo>
                    <a:pt x="423" y="587"/>
                  </a:lnTo>
                  <a:lnTo>
                    <a:pt x="364" y="603"/>
                  </a:lnTo>
                  <a:lnTo>
                    <a:pt x="304" y="609"/>
                  </a:lnTo>
                  <a:close/>
                  <a:moveTo>
                    <a:pt x="304" y="174"/>
                  </a:moveTo>
                  <a:lnTo>
                    <a:pt x="277" y="179"/>
                  </a:lnTo>
                  <a:lnTo>
                    <a:pt x="255" y="185"/>
                  </a:lnTo>
                  <a:lnTo>
                    <a:pt x="233" y="195"/>
                  </a:lnTo>
                  <a:lnTo>
                    <a:pt x="212" y="212"/>
                  </a:lnTo>
                  <a:lnTo>
                    <a:pt x="196" y="234"/>
                  </a:lnTo>
                  <a:lnTo>
                    <a:pt x="185" y="255"/>
                  </a:lnTo>
                  <a:lnTo>
                    <a:pt x="179" y="277"/>
                  </a:lnTo>
                  <a:lnTo>
                    <a:pt x="174" y="304"/>
                  </a:lnTo>
                  <a:lnTo>
                    <a:pt x="179" y="332"/>
                  </a:lnTo>
                  <a:lnTo>
                    <a:pt x="185" y="353"/>
                  </a:lnTo>
                  <a:lnTo>
                    <a:pt x="196" y="375"/>
                  </a:lnTo>
                  <a:lnTo>
                    <a:pt x="212" y="397"/>
                  </a:lnTo>
                  <a:lnTo>
                    <a:pt x="233" y="413"/>
                  </a:lnTo>
                  <a:lnTo>
                    <a:pt x="255" y="424"/>
                  </a:lnTo>
                  <a:lnTo>
                    <a:pt x="277" y="429"/>
                  </a:lnTo>
                  <a:lnTo>
                    <a:pt x="304" y="435"/>
                  </a:lnTo>
                  <a:lnTo>
                    <a:pt x="331" y="429"/>
                  </a:lnTo>
                  <a:lnTo>
                    <a:pt x="353" y="424"/>
                  </a:lnTo>
                  <a:lnTo>
                    <a:pt x="375" y="413"/>
                  </a:lnTo>
                  <a:lnTo>
                    <a:pt x="396" y="397"/>
                  </a:lnTo>
                  <a:lnTo>
                    <a:pt x="412" y="375"/>
                  </a:lnTo>
                  <a:lnTo>
                    <a:pt x="423" y="353"/>
                  </a:lnTo>
                  <a:lnTo>
                    <a:pt x="434" y="332"/>
                  </a:lnTo>
                  <a:lnTo>
                    <a:pt x="434" y="304"/>
                  </a:lnTo>
                  <a:lnTo>
                    <a:pt x="434" y="277"/>
                  </a:lnTo>
                  <a:lnTo>
                    <a:pt x="423" y="255"/>
                  </a:lnTo>
                  <a:lnTo>
                    <a:pt x="412" y="234"/>
                  </a:lnTo>
                  <a:lnTo>
                    <a:pt x="396" y="212"/>
                  </a:lnTo>
                  <a:lnTo>
                    <a:pt x="375" y="195"/>
                  </a:lnTo>
                  <a:lnTo>
                    <a:pt x="353" y="185"/>
                  </a:lnTo>
                  <a:lnTo>
                    <a:pt x="331" y="179"/>
                  </a:lnTo>
                  <a:lnTo>
                    <a:pt x="304"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83" name="Freeform 230"/>
            <p:cNvSpPr>
              <a:spLocks noChangeArrowheads="1"/>
            </p:cNvSpPr>
            <p:nvPr/>
          </p:nvSpPr>
          <p:spPr bwMode="auto">
            <a:xfrm>
              <a:off x="9909175" y="4813300"/>
              <a:ext cx="217488" cy="215900"/>
            </a:xfrm>
            <a:custGeom>
              <a:avLst/>
              <a:gdLst>
                <a:gd name="T0" fmla="*/ 245 w 609"/>
                <a:gd name="T1" fmla="*/ 597 h 604"/>
                <a:gd name="T2" fmla="*/ 136 w 609"/>
                <a:gd name="T3" fmla="*/ 554 h 604"/>
                <a:gd name="T4" fmla="*/ 54 w 609"/>
                <a:gd name="T5" fmla="*/ 472 h 604"/>
                <a:gd name="T6" fmla="*/ 6 w 609"/>
                <a:gd name="T7" fmla="*/ 364 h 604"/>
                <a:gd name="T8" fmla="*/ 6 w 609"/>
                <a:gd name="T9" fmla="*/ 239 h 604"/>
                <a:gd name="T10" fmla="*/ 54 w 609"/>
                <a:gd name="T11" fmla="*/ 130 h 604"/>
                <a:gd name="T12" fmla="*/ 136 w 609"/>
                <a:gd name="T13" fmla="*/ 49 h 604"/>
                <a:gd name="T14" fmla="*/ 245 w 609"/>
                <a:gd name="T15" fmla="*/ 5 h 604"/>
                <a:gd name="T16" fmla="*/ 364 w 609"/>
                <a:gd name="T17" fmla="*/ 5 h 604"/>
                <a:gd name="T18" fmla="*/ 472 w 609"/>
                <a:gd name="T19" fmla="*/ 49 h 604"/>
                <a:gd name="T20" fmla="*/ 554 w 609"/>
                <a:gd name="T21" fmla="*/ 130 h 604"/>
                <a:gd name="T22" fmla="*/ 603 w 609"/>
                <a:gd name="T23" fmla="*/ 239 h 604"/>
                <a:gd name="T24" fmla="*/ 603 w 609"/>
                <a:gd name="T25" fmla="*/ 364 h 604"/>
                <a:gd name="T26" fmla="*/ 554 w 609"/>
                <a:gd name="T27" fmla="*/ 472 h 604"/>
                <a:gd name="T28" fmla="*/ 472 w 609"/>
                <a:gd name="T29" fmla="*/ 554 h 604"/>
                <a:gd name="T30" fmla="*/ 364 w 609"/>
                <a:gd name="T31" fmla="*/ 597 h 604"/>
                <a:gd name="T32" fmla="*/ 304 w 609"/>
                <a:gd name="T33" fmla="*/ 174 h 604"/>
                <a:gd name="T34" fmla="*/ 255 w 609"/>
                <a:gd name="T35" fmla="*/ 179 h 604"/>
                <a:gd name="T36" fmla="*/ 212 w 609"/>
                <a:gd name="T37" fmla="*/ 212 h 604"/>
                <a:gd name="T38" fmla="*/ 185 w 609"/>
                <a:gd name="T39" fmla="*/ 250 h 604"/>
                <a:gd name="T40" fmla="*/ 174 w 609"/>
                <a:gd name="T41" fmla="*/ 299 h 604"/>
                <a:gd name="T42" fmla="*/ 185 w 609"/>
                <a:gd name="T43" fmla="*/ 353 h 604"/>
                <a:gd name="T44" fmla="*/ 212 w 609"/>
                <a:gd name="T45" fmla="*/ 391 h 604"/>
                <a:gd name="T46" fmla="*/ 255 w 609"/>
                <a:gd name="T47" fmla="*/ 418 h 604"/>
                <a:gd name="T48" fmla="*/ 304 w 609"/>
                <a:gd name="T49" fmla="*/ 429 h 604"/>
                <a:gd name="T50" fmla="*/ 353 w 609"/>
                <a:gd name="T51" fmla="*/ 418 h 604"/>
                <a:gd name="T52" fmla="*/ 397 w 609"/>
                <a:gd name="T53" fmla="*/ 391 h 604"/>
                <a:gd name="T54" fmla="*/ 424 w 609"/>
                <a:gd name="T55" fmla="*/ 353 h 604"/>
                <a:gd name="T56" fmla="*/ 434 w 609"/>
                <a:gd name="T57" fmla="*/ 299 h 604"/>
                <a:gd name="T58" fmla="*/ 424 w 609"/>
                <a:gd name="T59" fmla="*/ 250 h 604"/>
                <a:gd name="T60" fmla="*/ 397 w 609"/>
                <a:gd name="T61" fmla="*/ 212 h 604"/>
                <a:gd name="T62" fmla="*/ 353 w 609"/>
                <a:gd name="T63" fmla="*/ 179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45" y="597"/>
                  </a:lnTo>
                  <a:lnTo>
                    <a:pt x="185" y="581"/>
                  </a:lnTo>
                  <a:lnTo>
                    <a:pt x="136" y="554"/>
                  </a:lnTo>
                  <a:lnTo>
                    <a:pt x="87" y="516"/>
                  </a:lnTo>
                  <a:lnTo>
                    <a:pt x="54" y="472"/>
                  </a:lnTo>
                  <a:lnTo>
                    <a:pt x="22" y="418"/>
                  </a:lnTo>
                  <a:lnTo>
                    <a:pt x="6" y="364"/>
                  </a:lnTo>
                  <a:lnTo>
                    <a:pt x="0" y="299"/>
                  </a:lnTo>
                  <a:lnTo>
                    <a:pt x="6" y="239"/>
                  </a:lnTo>
                  <a:lnTo>
                    <a:pt x="22" y="185"/>
                  </a:lnTo>
                  <a:lnTo>
                    <a:pt x="54" y="130"/>
                  </a:lnTo>
                  <a:lnTo>
                    <a:pt x="87" y="87"/>
                  </a:lnTo>
                  <a:lnTo>
                    <a:pt x="136" y="49"/>
                  </a:lnTo>
                  <a:lnTo>
                    <a:pt x="185" y="21"/>
                  </a:lnTo>
                  <a:lnTo>
                    <a:pt x="245" y="5"/>
                  </a:lnTo>
                  <a:lnTo>
                    <a:pt x="304" y="0"/>
                  </a:lnTo>
                  <a:lnTo>
                    <a:pt x="364" y="5"/>
                  </a:lnTo>
                  <a:lnTo>
                    <a:pt x="424" y="21"/>
                  </a:lnTo>
                  <a:lnTo>
                    <a:pt x="472" y="49"/>
                  </a:lnTo>
                  <a:lnTo>
                    <a:pt x="516" y="87"/>
                  </a:lnTo>
                  <a:lnTo>
                    <a:pt x="554" y="130"/>
                  </a:lnTo>
                  <a:lnTo>
                    <a:pt x="581" y="185"/>
                  </a:lnTo>
                  <a:lnTo>
                    <a:pt x="603" y="239"/>
                  </a:lnTo>
                  <a:lnTo>
                    <a:pt x="608" y="299"/>
                  </a:lnTo>
                  <a:lnTo>
                    <a:pt x="603" y="364"/>
                  </a:lnTo>
                  <a:lnTo>
                    <a:pt x="581" y="418"/>
                  </a:lnTo>
                  <a:lnTo>
                    <a:pt x="554" y="472"/>
                  </a:lnTo>
                  <a:lnTo>
                    <a:pt x="516" y="516"/>
                  </a:lnTo>
                  <a:lnTo>
                    <a:pt x="472" y="554"/>
                  </a:lnTo>
                  <a:lnTo>
                    <a:pt x="424" y="581"/>
                  </a:lnTo>
                  <a:lnTo>
                    <a:pt x="364" y="597"/>
                  </a:lnTo>
                  <a:lnTo>
                    <a:pt x="304" y="603"/>
                  </a:lnTo>
                  <a:close/>
                  <a:moveTo>
                    <a:pt x="304" y="174"/>
                  </a:moveTo>
                  <a:lnTo>
                    <a:pt x="277" y="174"/>
                  </a:lnTo>
                  <a:lnTo>
                    <a:pt x="255" y="179"/>
                  </a:lnTo>
                  <a:lnTo>
                    <a:pt x="233" y="195"/>
                  </a:lnTo>
                  <a:lnTo>
                    <a:pt x="212" y="212"/>
                  </a:lnTo>
                  <a:lnTo>
                    <a:pt x="195" y="228"/>
                  </a:lnTo>
                  <a:lnTo>
                    <a:pt x="185" y="250"/>
                  </a:lnTo>
                  <a:lnTo>
                    <a:pt x="174" y="277"/>
                  </a:lnTo>
                  <a:lnTo>
                    <a:pt x="174" y="299"/>
                  </a:lnTo>
                  <a:lnTo>
                    <a:pt x="174" y="326"/>
                  </a:lnTo>
                  <a:lnTo>
                    <a:pt x="185" y="353"/>
                  </a:lnTo>
                  <a:lnTo>
                    <a:pt x="195" y="374"/>
                  </a:lnTo>
                  <a:lnTo>
                    <a:pt x="212" y="391"/>
                  </a:lnTo>
                  <a:lnTo>
                    <a:pt x="233" y="407"/>
                  </a:lnTo>
                  <a:lnTo>
                    <a:pt x="255" y="418"/>
                  </a:lnTo>
                  <a:lnTo>
                    <a:pt x="277" y="429"/>
                  </a:lnTo>
                  <a:lnTo>
                    <a:pt x="304" y="429"/>
                  </a:lnTo>
                  <a:lnTo>
                    <a:pt x="331" y="429"/>
                  </a:lnTo>
                  <a:lnTo>
                    <a:pt x="353" y="418"/>
                  </a:lnTo>
                  <a:lnTo>
                    <a:pt x="374" y="407"/>
                  </a:lnTo>
                  <a:lnTo>
                    <a:pt x="397" y="391"/>
                  </a:lnTo>
                  <a:lnTo>
                    <a:pt x="413" y="374"/>
                  </a:lnTo>
                  <a:lnTo>
                    <a:pt x="424" y="353"/>
                  </a:lnTo>
                  <a:lnTo>
                    <a:pt x="429" y="326"/>
                  </a:lnTo>
                  <a:lnTo>
                    <a:pt x="434" y="299"/>
                  </a:lnTo>
                  <a:lnTo>
                    <a:pt x="429" y="277"/>
                  </a:lnTo>
                  <a:lnTo>
                    <a:pt x="424" y="250"/>
                  </a:lnTo>
                  <a:lnTo>
                    <a:pt x="413" y="228"/>
                  </a:lnTo>
                  <a:lnTo>
                    <a:pt x="397" y="212"/>
                  </a:lnTo>
                  <a:lnTo>
                    <a:pt x="374" y="195"/>
                  </a:lnTo>
                  <a:lnTo>
                    <a:pt x="353" y="179"/>
                  </a:lnTo>
                  <a:lnTo>
                    <a:pt x="331" y="174"/>
                  </a:lnTo>
                  <a:lnTo>
                    <a:pt x="304"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84" name="Freeform 231"/>
            <p:cNvSpPr>
              <a:spLocks noChangeArrowheads="1"/>
            </p:cNvSpPr>
            <p:nvPr/>
          </p:nvSpPr>
          <p:spPr bwMode="auto">
            <a:xfrm>
              <a:off x="9909175" y="5291138"/>
              <a:ext cx="217488" cy="215900"/>
            </a:xfrm>
            <a:custGeom>
              <a:avLst/>
              <a:gdLst>
                <a:gd name="T0" fmla="*/ 245 w 609"/>
                <a:gd name="T1" fmla="*/ 598 h 604"/>
                <a:gd name="T2" fmla="*/ 136 w 609"/>
                <a:gd name="T3" fmla="*/ 554 h 604"/>
                <a:gd name="T4" fmla="*/ 49 w 609"/>
                <a:gd name="T5" fmla="*/ 467 h 604"/>
                <a:gd name="T6" fmla="*/ 6 w 609"/>
                <a:gd name="T7" fmla="*/ 359 h 604"/>
                <a:gd name="T8" fmla="*/ 6 w 609"/>
                <a:gd name="T9" fmla="*/ 239 h 604"/>
                <a:gd name="T10" fmla="*/ 49 w 609"/>
                <a:gd name="T11" fmla="*/ 131 h 604"/>
                <a:gd name="T12" fmla="*/ 136 w 609"/>
                <a:gd name="T13" fmla="*/ 49 h 604"/>
                <a:gd name="T14" fmla="*/ 245 w 609"/>
                <a:gd name="T15" fmla="*/ 6 h 604"/>
                <a:gd name="T16" fmla="*/ 364 w 609"/>
                <a:gd name="T17" fmla="*/ 6 h 604"/>
                <a:gd name="T18" fmla="*/ 472 w 609"/>
                <a:gd name="T19" fmla="*/ 49 h 604"/>
                <a:gd name="T20" fmla="*/ 554 w 609"/>
                <a:gd name="T21" fmla="*/ 136 h 604"/>
                <a:gd name="T22" fmla="*/ 603 w 609"/>
                <a:gd name="T23" fmla="*/ 244 h 604"/>
                <a:gd name="T24" fmla="*/ 603 w 609"/>
                <a:gd name="T25" fmla="*/ 359 h 604"/>
                <a:gd name="T26" fmla="*/ 559 w 609"/>
                <a:gd name="T27" fmla="*/ 467 h 604"/>
                <a:gd name="T28" fmla="*/ 472 w 609"/>
                <a:gd name="T29" fmla="*/ 554 h 604"/>
                <a:gd name="T30" fmla="*/ 364 w 609"/>
                <a:gd name="T31" fmla="*/ 598 h 604"/>
                <a:gd name="T32" fmla="*/ 304 w 609"/>
                <a:gd name="T33" fmla="*/ 174 h 604"/>
                <a:gd name="T34" fmla="*/ 255 w 609"/>
                <a:gd name="T35" fmla="*/ 179 h 604"/>
                <a:gd name="T36" fmla="*/ 212 w 609"/>
                <a:gd name="T37" fmla="*/ 212 h 604"/>
                <a:gd name="T38" fmla="*/ 185 w 609"/>
                <a:gd name="T39" fmla="*/ 250 h 604"/>
                <a:gd name="T40" fmla="*/ 174 w 609"/>
                <a:gd name="T41" fmla="*/ 299 h 604"/>
                <a:gd name="T42" fmla="*/ 185 w 609"/>
                <a:gd name="T43" fmla="*/ 353 h 604"/>
                <a:gd name="T44" fmla="*/ 212 w 609"/>
                <a:gd name="T45" fmla="*/ 392 h 604"/>
                <a:gd name="T46" fmla="*/ 255 w 609"/>
                <a:gd name="T47" fmla="*/ 419 h 604"/>
                <a:gd name="T48" fmla="*/ 304 w 609"/>
                <a:gd name="T49" fmla="*/ 429 h 604"/>
                <a:gd name="T50" fmla="*/ 353 w 609"/>
                <a:gd name="T51" fmla="*/ 419 h 604"/>
                <a:gd name="T52" fmla="*/ 397 w 609"/>
                <a:gd name="T53" fmla="*/ 392 h 604"/>
                <a:gd name="T54" fmla="*/ 424 w 609"/>
                <a:gd name="T55" fmla="*/ 348 h 604"/>
                <a:gd name="T56" fmla="*/ 434 w 609"/>
                <a:gd name="T57" fmla="*/ 299 h 604"/>
                <a:gd name="T58" fmla="*/ 424 w 609"/>
                <a:gd name="T59" fmla="*/ 250 h 604"/>
                <a:gd name="T60" fmla="*/ 397 w 609"/>
                <a:gd name="T61" fmla="*/ 212 h 604"/>
                <a:gd name="T62" fmla="*/ 353 w 609"/>
                <a:gd name="T63" fmla="*/ 179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45" y="598"/>
                  </a:lnTo>
                  <a:lnTo>
                    <a:pt x="185" y="581"/>
                  </a:lnTo>
                  <a:lnTo>
                    <a:pt x="136" y="554"/>
                  </a:lnTo>
                  <a:lnTo>
                    <a:pt x="87" y="516"/>
                  </a:lnTo>
                  <a:lnTo>
                    <a:pt x="49" y="467"/>
                  </a:lnTo>
                  <a:lnTo>
                    <a:pt x="22" y="419"/>
                  </a:lnTo>
                  <a:lnTo>
                    <a:pt x="6" y="359"/>
                  </a:lnTo>
                  <a:lnTo>
                    <a:pt x="0" y="299"/>
                  </a:lnTo>
                  <a:lnTo>
                    <a:pt x="6" y="239"/>
                  </a:lnTo>
                  <a:lnTo>
                    <a:pt x="22" y="185"/>
                  </a:lnTo>
                  <a:lnTo>
                    <a:pt x="49" y="131"/>
                  </a:lnTo>
                  <a:lnTo>
                    <a:pt x="87" y="87"/>
                  </a:lnTo>
                  <a:lnTo>
                    <a:pt x="136" y="49"/>
                  </a:lnTo>
                  <a:lnTo>
                    <a:pt x="185" y="22"/>
                  </a:lnTo>
                  <a:lnTo>
                    <a:pt x="245" y="6"/>
                  </a:lnTo>
                  <a:lnTo>
                    <a:pt x="304" y="0"/>
                  </a:lnTo>
                  <a:lnTo>
                    <a:pt x="364" y="6"/>
                  </a:lnTo>
                  <a:lnTo>
                    <a:pt x="418" y="22"/>
                  </a:lnTo>
                  <a:lnTo>
                    <a:pt x="472" y="49"/>
                  </a:lnTo>
                  <a:lnTo>
                    <a:pt x="516" y="87"/>
                  </a:lnTo>
                  <a:lnTo>
                    <a:pt x="554" y="136"/>
                  </a:lnTo>
                  <a:lnTo>
                    <a:pt x="586" y="185"/>
                  </a:lnTo>
                  <a:lnTo>
                    <a:pt x="603" y="244"/>
                  </a:lnTo>
                  <a:lnTo>
                    <a:pt x="608" y="299"/>
                  </a:lnTo>
                  <a:lnTo>
                    <a:pt x="603" y="359"/>
                  </a:lnTo>
                  <a:lnTo>
                    <a:pt x="586" y="413"/>
                  </a:lnTo>
                  <a:lnTo>
                    <a:pt x="559" y="467"/>
                  </a:lnTo>
                  <a:lnTo>
                    <a:pt x="516" y="516"/>
                  </a:lnTo>
                  <a:lnTo>
                    <a:pt x="472" y="554"/>
                  </a:lnTo>
                  <a:lnTo>
                    <a:pt x="418" y="581"/>
                  </a:lnTo>
                  <a:lnTo>
                    <a:pt x="364" y="598"/>
                  </a:lnTo>
                  <a:lnTo>
                    <a:pt x="304" y="603"/>
                  </a:lnTo>
                  <a:close/>
                  <a:moveTo>
                    <a:pt x="304" y="174"/>
                  </a:moveTo>
                  <a:lnTo>
                    <a:pt x="277" y="174"/>
                  </a:lnTo>
                  <a:lnTo>
                    <a:pt x="255" y="179"/>
                  </a:lnTo>
                  <a:lnTo>
                    <a:pt x="233" y="196"/>
                  </a:lnTo>
                  <a:lnTo>
                    <a:pt x="212" y="212"/>
                  </a:lnTo>
                  <a:lnTo>
                    <a:pt x="195" y="228"/>
                  </a:lnTo>
                  <a:lnTo>
                    <a:pt x="185" y="250"/>
                  </a:lnTo>
                  <a:lnTo>
                    <a:pt x="174" y="277"/>
                  </a:lnTo>
                  <a:lnTo>
                    <a:pt x="174" y="299"/>
                  </a:lnTo>
                  <a:lnTo>
                    <a:pt x="174" y="326"/>
                  </a:lnTo>
                  <a:lnTo>
                    <a:pt x="185" y="353"/>
                  </a:lnTo>
                  <a:lnTo>
                    <a:pt x="195" y="375"/>
                  </a:lnTo>
                  <a:lnTo>
                    <a:pt x="212" y="392"/>
                  </a:lnTo>
                  <a:lnTo>
                    <a:pt x="233" y="408"/>
                  </a:lnTo>
                  <a:lnTo>
                    <a:pt x="255" y="419"/>
                  </a:lnTo>
                  <a:lnTo>
                    <a:pt x="277" y="429"/>
                  </a:lnTo>
                  <a:lnTo>
                    <a:pt x="304" y="429"/>
                  </a:lnTo>
                  <a:lnTo>
                    <a:pt x="331" y="429"/>
                  </a:lnTo>
                  <a:lnTo>
                    <a:pt x="353" y="419"/>
                  </a:lnTo>
                  <a:lnTo>
                    <a:pt x="374" y="408"/>
                  </a:lnTo>
                  <a:lnTo>
                    <a:pt x="397" y="392"/>
                  </a:lnTo>
                  <a:lnTo>
                    <a:pt x="413" y="375"/>
                  </a:lnTo>
                  <a:lnTo>
                    <a:pt x="424" y="348"/>
                  </a:lnTo>
                  <a:lnTo>
                    <a:pt x="429" y="326"/>
                  </a:lnTo>
                  <a:lnTo>
                    <a:pt x="434" y="299"/>
                  </a:lnTo>
                  <a:lnTo>
                    <a:pt x="429" y="277"/>
                  </a:lnTo>
                  <a:lnTo>
                    <a:pt x="424" y="250"/>
                  </a:lnTo>
                  <a:lnTo>
                    <a:pt x="413" y="228"/>
                  </a:lnTo>
                  <a:lnTo>
                    <a:pt x="397" y="212"/>
                  </a:lnTo>
                  <a:lnTo>
                    <a:pt x="374" y="196"/>
                  </a:lnTo>
                  <a:lnTo>
                    <a:pt x="353" y="179"/>
                  </a:lnTo>
                  <a:lnTo>
                    <a:pt x="331" y="174"/>
                  </a:lnTo>
                  <a:lnTo>
                    <a:pt x="304"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85" name="Freeform 232"/>
            <p:cNvSpPr>
              <a:spLocks noChangeArrowheads="1"/>
            </p:cNvSpPr>
            <p:nvPr/>
          </p:nvSpPr>
          <p:spPr bwMode="auto">
            <a:xfrm>
              <a:off x="9909175" y="5399088"/>
              <a:ext cx="61913" cy="1465262"/>
            </a:xfrm>
            <a:custGeom>
              <a:avLst/>
              <a:gdLst>
                <a:gd name="T0" fmla="*/ 174 w 175"/>
                <a:gd name="T1" fmla="*/ 4074 h 4075"/>
                <a:gd name="T2" fmla="*/ 0 w 175"/>
                <a:gd name="T3" fmla="*/ 4074 h 4075"/>
                <a:gd name="T4" fmla="*/ 0 w 175"/>
                <a:gd name="T5" fmla="*/ 0 h 4075"/>
                <a:gd name="T6" fmla="*/ 174 w 175"/>
                <a:gd name="T7" fmla="*/ 0 h 4075"/>
                <a:gd name="T8" fmla="*/ 174 w 175"/>
                <a:gd name="T9" fmla="*/ 4074 h 4075"/>
              </a:gdLst>
              <a:ahLst/>
              <a:cxnLst>
                <a:cxn ang="0">
                  <a:pos x="T0" y="T1"/>
                </a:cxn>
                <a:cxn ang="0">
                  <a:pos x="T2" y="T3"/>
                </a:cxn>
                <a:cxn ang="0">
                  <a:pos x="T4" y="T5"/>
                </a:cxn>
                <a:cxn ang="0">
                  <a:pos x="T6" y="T7"/>
                </a:cxn>
                <a:cxn ang="0">
                  <a:pos x="T8" y="T9"/>
                </a:cxn>
              </a:cxnLst>
              <a:rect l="0" t="0" r="r" b="b"/>
              <a:pathLst>
                <a:path w="175" h="4075">
                  <a:moveTo>
                    <a:pt x="174" y="4074"/>
                  </a:moveTo>
                  <a:lnTo>
                    <a:pt x="0" y="4074"/>
                  </a:lnTo>
                  <a:lnTo>
                    <a:pt x="0" y="0"/>
                  </a:lnTo>
                  <a:lnTo>
                    <a:pt x="174" y="0"/>
                  </a:lnTo>
                  <a:lnTo>
                    <a:pt x="174" y="4074"/>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86" name="Freeform 233"/>
            <p:cNvSpPr>
              <a:spLocks noChangeArrowheads="1"/>
            </p:cNvSpPr>
            <p:nvPr/>
          </p:nvSpPr>
          <p:spPr bwMode="auto">
            <a:xfrm>
              <a:off x="10220325" y="4262438"/>
              <a:ext cx="61913" cy="333375"/>
            </a:xfrm>
            <a:custGeom>
              <a:avLst/>
              <a:gdLst>
                <a:gd name="T0" fmla="*/ 0 w 175"/>
                <a:gd name="T1" fmla="*/ 0 h 929"/>
                <a:gd name="T2" fmla="*/ 0 w 175"/>
                <a:gd name="T3" fmla="*/ 651 h 929"/>
                <a:gd name="T4" fmla="*/ 0 w 175"/>
                <a:gd name="T5" fmla="*/ 651 h 929"/>
                <a:gd name="T6" fmla="*/ 38 w 175"/>
                <a:gd name="T7" fmla="*/ 674 h 929"/>
                <a:gd name="T8" fmla="*/ 71 w 175"/>
                <a:gd name="T9" fmla="*/ 701 h 929"/>
                <a:gd name="T10" fmla="*/ 103 w 175"/>
                <a:gd name="T11" fmla="*/ 728 h 929"/>
                <a:gd name="T12" fmla="*/ 125 w 175"/>
                <a:gd name="T13" fmla="*/ 760 h 929"/>
                <a:gd name="T14" fmla="*/ 147 w 175"/>
                <a:gd name="T15" fmla="*/ 799 h 929"/>
                <a:gd name="T16" fmla="*/ 163 w 175"/>
                <a:gd name="T17" fmla="*/ 842 h 929"/>
                <a:gd name="T18" fmla="*/ 174 w 175"/>
                <a:gd name="T19" fmla="*/ 880 h 929"/>
                <a:gd name="T20" fmla="*/ 174 w 175"/>
                <a:gd name="T21" fmla="*/ 928 h 929"/>
                <a:gd name="T22" fmla="*/ 174 w 175"/>
                <a:gd name="T23" fmla="*/ 0 h 929"/>
                <a:gd name="T24" fmla="*/ 0 w 175"/>
                <a:gd name="T25" fmla="*/ 0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929">
                  <a:moveTo>
                    <a:pt x="0" y="0"/>
                  </a:moveTo>
                  <a:lnTo>
                    <a:pt x="0" y="651"/>
                  </a:lnTo>
                  <a:lnTo>
                    <a:pt x="0" y="651"/>
                  </a:lnTo>
                  <a:lnTo>
                    <a:pt x="38" y="674"/>
                  </a:lnTo>
                  <a:lnTo>
                    <a:pt x="71" y="701"/>
                  </a:lnTo>
                  <a:lnTo>
                    <a:pt x="103" y="728"/>
                  </a:lnTo>
                  <a:lnTo>
                    <a:pt x="125" y="760"/>
                  </a:lnTo>
                  <a:lnTo>
                    <a:pt x="147" y="799"/>
                  </a:lnTo>
                  <a:lnTo>
                    <a:pt x="163" y="842"/>
                  </a:lnTo>
                  <a:lnTo>
                    <a:pt x="174" y="880"/>
                  </a:lnTo>
                  <a:lnTo>
                    <a:pt x="174" y="928"/>
                  </a:lnTo>
                  <a:lnTo>
                    <a:pt x="174" y="0"/>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87" name="Freeform 234"/>
            <p:cNvSpPr>
              <a:spLocks noChangeArrowheads="1"/>
            </p:cNvSpPr>
            <p:nvPr/>
          </p:nvSpPr>
          <p:spPr bwMode="auto">
            <a:xfrm>
              <a:off x="10220325" y="4497388"/>
              <a:ext cx="61913" cy="196850"/>
            </a:xfrm>
            <a:custGeom>
              <a:avLst/>
              <a:gdLst>
                <a:gd name="T0" fmla="*/ 0 w 175"/>
                <a:gd name="T1" fmla="*/ 0 h 551"/>
                <a:gd name="T2" fmla="*/ 0 w 175"/>
                <a:gd name="T3" fmla="*/ 277 h 551"/>
                <a:gd name="T4" fmla="*/ 0 w 175"/>
                <a:gd name="T5" fmla="*/ 550 h 551"/>
                <a:gd name="T6" fmla="*/ 0 w 175"/>
                <a:gd name="T7" fmla="*/ 550 h 551"/>
                <a:gd name="T8" fmla="*/ 38 w 175"/>
                <a:gd name="T9" fmla="*/ 527 h 551"/>
                <a:gd name="T10" fmla="*/ 71 w 175"/>
                <a:gd name="T11" fmla="*/ 506 h 551"/>
                <a:gd name="T12" fmla="*/ 103 w 175"/>
                <a:gd name="T13" fmla="*/ 473 h 551"/>
                <a:gd name="T14" fmla="*/ 125 w 175"/>
                <a:gd name="T15" fmla="*/ 441 h 551"/>
                <a:gd name="T16" fmla="*/ 147 w 175"/>
                <a:gd name="T17" fmla="*/ 402 h 551"/>
                <a:gd name="T18" fmla="*/ 163 w 175"/>
                <a:gd name="T19" fmla="*/ 365 h 551"/>
                <a:gd name="T20" fmla="*/ 174 w 175"/>
                <a:gd name="T21" fmla="*/ 321 h 551"/>
                <a:gd name="T22" fmla="*/ 174 w 175"/>
                <a:gd name="T23" fmla="*/ 277 h 551"/>
                <a:gd name="T24" fmla="*/ 174 w 175"/>
                <a:gd name="T25" fmla="*/ 277 h 551"/>
                <a:gd name="T26" fmla="*/ 174 w 175"/>
                <a:gd name="T27" fmla="*/ 229 h 551"/>
                <a:gd name="T28" fmla="*/ 163 w 175"/>
                <a:gd name="T29" fmla="*/ 191 h 551"/>
                <a:gd name="T30" fmla="*/ 147 w 175"/>
                <a:gd name="T31" fmla="*/ 148 h 551"/>
                <a:gd name="T32" fmla="*/ 125 w 175"/>
                <a:gd name="T33" fmla="*/ 109 h 551"/>
                <a:gd name="T34" fmla="*/ 103 w 175"/>
                <a:gd name="T35" fmla="*/ 77 h 551"/>
                <a:gd name="T36" fmla="*/ 71 w 175"/>
                <a:gd name="T37" fmla="*/ 50 h 551"/>
                <a:gd name="T38" fmla="*/ 38 w 175"/>
                <a:gd name="T39" fmla="*/ 23 h 551"/>
                <a:gd name="T40" fmla="*/ 0 w 175"/>
                <a:gd name="T4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1">
                  <a:moveTo>
                    <a:pt x="0" y="0"/>
                  </a:moveTo>
                  <a:lnTo>
                    <a:pt x="0" y="277"/>
                  </a:lnTo>
                  <a:lnTo>
                    <a:pt x="0" y="550"/>
                  </a:lnTo>
                  <a:lnTo>
                    <a:pt x="0" y="550"/>
                  </a:lnTo>
                  <a:lnTo>
                    <a:pt x="38" y="527"/>
                  </a:lnTo>
                  <a:lnTo>
                    <a:pt x="71" y="506"/>
                  </a:lnTo>
                  <a:lnTo>
                    <a:pt x="103" y="473"/>
                  </a:lnTo>
                  <a:lnTo>
                    <a:pt x="125" y="441"/>
                  </a:lnTo>
                  <a:lnTo>
                    <a:pt x="147" y="402"/>
                  </a:lnTo>
                  <a:lnTo>
                    <a:pt x="163" y="365"/>
                  </a:lnTo>
                  <a:lnTo>
                    <a:pt x="174" y="321"/>
                  </a:lnTo>
                  <a:lnTo>
                    <a:pt x="174" y="277"/>
                  </a:lnTo>
                  <a:lnTo>
                    <a:pt x="174" y="277"/>
                  </a:lnTo>
                  <a:lnTo>
                    <a:pt x="174" y="229"/>
                  </a:lnTo>
                  <a:lnTo>
                    <a:pt x="163" y="191"/>
                  </a:lnTo>
                  <a:lnTo>
                    <a:pt x="147" y="148"/>
                  </a:lnTo>
                  <a:lnTo>
                    <a:pt x="125" y="109"/>
                  </a:lnTo>
                  <a:lnTo>
                    <a:pt x="103" y="77"/>
                  </a:lnTo>
                  <a:lnTo>
                    <a:pt x="71" y="50"/>
                  </a:lnTo>
                  <a:lnTo>
                    <a:pt x="38" y="23"/>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88" name="Freeform 235"/>
            <p:cNvSpPr>
              <a:spLocks noChangeArrowheads="1"/>
            </p:cNvSpPr>
            <p:nvPr/>
          </p:nvSpPr>
          <p:spPr bwMode="auto">
            <a:xfrm>
              <a:off x="10128250" y="6070600"/>
              <a:ext cx="90488" cy="217487"/>
            </a:xfrm>
            <a:custGeom>
              <a:avLst/>
              <a:gdLst>
                <a:gd name="T0" fmla="*/ 130 w 256"/>
                <a:gd name="T1" fmla="*/ 175 h 610"/>
                <a:gd name="T2" fmla="*/ 130 w 256"/>
                <a:gd name="T3" fmla="*/ 175 h 610"/>
                <a:gd name="T4" fmla="*/ 152 w 256"/>
                <a:gd name="T5" fmla="*/ 180 h 610"/>
                <a:gd name="T6" fmla="*/ 179 w 256"/>
                <a:gd name="T7" fmla="*/ 185 h 610"/>
                <a:gd name="T8" fmla="*/ 195 w 256"/>
                <a:gd name="T9" fmla="*/ 196 h 610"/>
                <a:gd name="T10" fmla="*/ 217 w 256"/>
                <a:gd name="T11" fmla="*/ 213 h 610"/>
                <a:gd name="T12" fmla="*/ 233 w 256"/>
                <a:gd name="T13" fmla="*/ 229 h 610"/>
                <a:gd name="T14" fmla="*/ 245 w 256"/>
                <a:gd name="T15" fmla="*/ 250 h 610"/>
                <a:gd name="T16" fmla="*/ 255 w 256"/>
                <a:gd name="T17" fmla="*/ 273 h 610"/>
                <a:gd name="T18" fmla="*/ 255 w 256"/>
                <a:gd name="T19" fmla="*/ 300 h 610"/>
                <a:gd name="T20" fmla="*/ 255 w 256"/>
                <a:gd name="T21" fmla="*/ 33 h 610"/>
                <a:gd name="T22" fmla="*/ 255 w 256"/>
                <a:gd name="T23" fmla="*/ 33 h 610"/>
                <a:gd name="T24" fmla="*/ 228 w 256"/>
                <a:gd name="T25" fmla="*/ 17 h 610"/>
                <a:gd name="T26" fmla="*/ 195 w 256"/>
                <a:gd name="T27" fmla="*/ 11 h 610"/>
                <a:gd name="T28" fmla="*/ 163 w 256"/>
                <a:gd name="T29" fmla="*/ 6 h 610"/>
                <a:gd name="T30" fmla="*/ 130 w 256"/>
                <a:gd name="T31" fmla="*/ 0 h 610"/>
                <a:gd name="T32" fmla="*/ 130 w 256"/>
                <a:gd name="T33" fmla="*/ 0 h 610"/>
                <a:gd name="T34" fmla="*/ 93 w 256"/>
                <a:gd name="T35" fmla="*/ 6 h 610"/>
                <a:gd name="T36" fmla="*/ 60 w 256"/>
                <a:gd name="T37" fmla="*/ 11 h 610"/>
                <a:gd name="T38" fmla="*/ 27 w 256"/>
                <a:gd name="T39" fmla="*/ 17 h 610"/>
                <a:gd name="T40" fmla="*/ 0 w 256"/>
                <a:gd name="T41" fmla="*/ 33 h 610"/>
                <a:gd name="T42" fmla="*/ 0 w 256"/>
                <a:gd name="T43" fmla="*/ 577 h 610"/>
                <a:gd name="T44" fmla="*/ 0 w 256"/>
                <a:gd name="T45" fmla="*/ 577 h 610"/>
                <a:gd name="T46" fmla="*/ 27 w 256"/>
                <a:gd name="T47" fmla="*/ 593 h 610"/>
                <a:gd name="T48" fmla="*/ 60 w 256"/>
                <a:gd name="T49" fmla="*/ 598 h 610"/>
                <a:gd name="T50" fmla="*/ 93 w 256"/>
                <a:gd name="T51" fmla="*/ 609 h 610"/>
                <a:gd name="T52" fmla="*/ 130 w 256"/>
                <a:gd name="T53" fmla="*/ 609 h 610"/>
                <a:gd name="T54" fmla="*/ 130 w 256"/>
                <a:gd name="T55" fmla="*/ 609 h 610"/>
                <a:gd name="T56" fmla="*/ 163 w 256"/>
                <a:gd name="T57" fmla="*/ 609 h 610"/>
                <a:gd name="T58" fmla="*/ 195 w 256"/>
                <a:gd name="T59" fmla="*/ 598 h 610"/>
                <a:gd name="T60" fmla="*/ 228 w 256"/>
                <a:gd name="T61" fmla="*/ 593 h 610"/>
                <a:gd name="T62" fmla="*/ 255 w 256"/>
                <a:gd name="T63" fmla="*/ 577 h 610"/>
                <a:gd name="T64" fmla="*/ 255 w 256"/>
                <a:gd name="T65" fmla="*/ 310 h 610"/>
                <a:gd name="T66" fmla="*/ 255 w 256"/>
                <a:gd name="T67" fmla="*/ 310 h 610"/>
                <a:gd name="T68" fmla="*/ 255 w 256"/>
                <a:gd name="T69" fmla="*/ 337 h 610"/>
                <a:gd name="T70" fmla="*/ 245 w 256"/>
                <a:gd name="T71" fmla="*/ 359 h 610"/>
                <a:gd name="T72" fmla="*/ 233 w 256"/>
                <a:gd name="T73" fmla="*/ 381 h 610"/>
                <a:gd name="T74" fmla="*/ 217 w 256"/>
                <a:gd name="T75" fmla="*/ 398 h 610"/>
                <a:gd name="T76" fmla="*/ 195 w 256"/>
                <a:gd name="T77" fmla="*/ 414 h 610"/>
                <a:gd name="T78" fmla="*/ 179 w 256"/>
                <a:gd name="T79" fmla="*/ 425 h 610"/>
                <a:gd name="T80" fmla="*/ 152 w 256"/>
                <a:gd name="T81" fmla="*/ 430 h 610"/>
                <a:gd name="T82" fmla="*/ 130 w 256"/>
                <a:gd name="T83" fmla="*/ 435 h 610"/>
                <a:gd name="T84" fmla="*/ 130 w 256"/>
                <a:gd name="T85" fmla="*/ 435 h 610"/>
                <a:gd name="T86" fmla="*/ 103 w 256"/>
                <a:gd name="T87" fmla="*/ 430 h 610"/>
                <a:gd name="T88" fmla="*/ 76 w 256"/>
                <a:gd name="T89" fmla="*/ 425 h 610"/>
                <a:gd name="T90" fmla="*/ 54 w 256"/>
                <a:gd name="T91" fmla="*/ 414 h 610"/>
                <a:gd name="T92" fmla="*/ 38 w 256"/>
                <a:gd name="T93" fmla="*/ 398 h 610"/>
                <a:gd name="T94" fmla="*/ 22 w 256"/>
                <a:gd name="T95" fmla="*/ 375 h 610"/>
                <a:gd name="T96" fmla="*/ 11 w 256"/>
                <a:gd name="T97" fmla="*/ 354 h 610"/>
                <a:gd name="T98" fmla="*/ 0 w 256"/>
                <a:gd name="T99" fmla="*/ 332 h 610"/>
                <a:gd name="T100" fmla="*/ 0 w 256"/>
                <a:gd name="T101" fmla="*/ 305 h 610"/>
                <a:gd name="T102" fmla="*/ 0 w 256"/>
                <a:gd name="T103" fmla="*/ 305 h 610"/>
                <a:gd name="T104" fmla="*/ 0 w 256"/>
                <a:gd name="T105" fmla="*/ 277 h 610"/>
                <a:gd name="T106" fmla="*/ 11 w 256"/>
                <a:gd name="T107" fmla="*/ 256 h 610"/>
                <a:gd name="T108" fmla="*/ 22 w 256"/>
                <a:gd name="T109" fmla="*/ 234 h 610"/>
                <a:gd name="T110" fmla="*/ 38 w 256"/>
                <a:gd name="T111" fmla="*/ 213 h 610"/>
                <a:gd name="T112" fmla="*/ 54 w 256"/>
                <a:gd name="T113" fmla="*/ 196 h 610"/>
                <a:gd name="T114" fmla="*/ 76 w 256"/>
                <a:gd name="T115" fmla="*/ 185 h 610"/>
                <a:gd name="T116" fmla="*/ 103 w 256"/>
                <a:gd name="T117" fmla="*/ 180 h 610"/>
                <a:gd name="T118" fmla="*/ 130 w 256"/>
                <a:gd name="T119" fmla="*/ 17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6" h="610">
                  <a:moveTo>
                    <a:pt x="130" y="175"/>
                  </a:moveTo>
                  <a:lnTo>
                    <a:pt x="130" y="175"/>
                  </a:lnTo>
                  <a:lnTo>
                    <a:pt x="152" y="180"/>
                  </a:lnTo>
                  <a:lnTo>
                    <a:pt x="179" y="185"/>
                  </a:lnTo>
                  <a:lnTo>
                    <a:pt x="195" y="196"/>
                  </a:lnTo>
                  <a:lnTo>
                    <a:pt x="217" y="213"/>
                  </a:lnTo>
                  <a:lnTo>
                    <a:pt x="233" y="229"/>
                  </a:lnTo>
                  <a:lnTo>
                    <a:pt x="245" y="250"/>
                  </a:lnTo>
                  <a:lnTo>
                    <a:pt x="255" y="273"/>
                  </a:lnTo>
                  <a:lnTo>
                    <a:pt x="255" y="300"/>
                  </a:lnTo>
                  <a:lnTo>
                    <a:pt x="255" y="33"/>
                  </a:lnTo>
                  <a:lnTo>
                    <a:pt x="255" y="33"/>
                  </a:lnTo>
                  <a:lnTo>
                    <a:pt x="228" y="17"/>
                  </a:lnTo>
                  <a:lnTo>
                    <a:pt x="195" y="11"/>
                  </a:lnTo>
                  <a:lnTo>
                    <a:pt x="163" y="6"/>
                  </a:lnTo>
                  <a:lnTo>
                    <a:pt x="130" y="0"/>
                  </a:lnTo>
                  <a:lnTo>
                    <a:pt x="130" y="0"/>
                  </a:lnTo>
                  <a:lnTo>
                    <a:pt x="93" y="6"/>
                  </a:lnTo>
                  <a:lnTo>
                    <a:pt x="60" y="11"/>
                  </a:lnTo>
                  <a:lnTo>
                    <a:pt x="27" y="17"/>
                  </a:lnTo>
                  <a:lnTo>
                    <a:pt x="0" y="33"/>
                  </a:lnTo>
                  <a:lnTo>
                    <a:pt x="0" y="577"/>
                  </a:lnTo>
                  <a:lnTo>
                    <a:pt x="0" y="577"/>
                  </a:lnTo>
                  <a:lnTo>
                    <a:pt x="27" y="593"/>
                  </a:lnTo>
                  <a:lnTo>
                    <a:pt x="60" y="598"/>
                  </a:lnTo>
                  <a:lnTo>
                    <a:pt x="93" y="609"/>
                  </a:lnTo>
                  <a:lnTo>
                    <a:pt x="130" y="609"/>
                  </a:lnTo>
                  <a:lnTo>
                    <a:pt x="130" y="609"/>
                  </a:lnTo>
                  <a:lnTo>
                    <a:pt x="163" y="609"/>
                  </a:lnTo>
                  <a:lnTo>
                    <a:pt x="195" y="598"/>
                  </a:lnTo>
                  <a:lnTo>
                    <a:pt x="228" y="593"/>
                  </a:lnTo>
                  <a:lnTo>
                    <a:pt x="255" y="577"/>
                  </a:lnTo>
                  <a:lnTo>
                    <a:pt x="255" y="310"/>
                  </a:lnTo>
                  <a:lnTo>
                    <a:pt x="255" y="310"/>
                  </a:lnTo>
                  <a:lnTo>
                    <a:pt x="255" y="337"/>
                  </a:lnTo>
                  <a:lnTo>
                    <a:pt x="245" y="359"/>
                  </a:lnTo>
                  <a:lnTo>
                    <a:pt x="233" y="381"/>
                  </a:lnTo>
                  <a:lnTo>
                    <a:pt x="217" y="398"/>
                  </a:lnTo>
                  <a:lnTo>
                    <a:pt x="195" y="414"/>
                  </a:lnTo>
                  <a:lnTo>
                    <a:pt x="179" y="425"/>
                  </a:lnTo>
                  <a:lnTo>
                    <a:pt x="152" y="430"/>
                  </a:lnTo>
                  <a:lnTo>
                    <a:pt x="130" y="435"/>
                  </a:lnTo>
                  <a:lnTo>
                    <a:pt x="130" y="435"/>
                  </a:lnTo>
                  <a:lnTo>
                    <a:pt x="103" y="430"/>
                  </a:lnTo>
                  <a:lnTo>
                    <a:pt x="76" y="425"/>
                  </a:lnTo>
                  <a:lnTo>
                    <a:pt x="54" y="414"/>
                  </a:lnTo>
                  <a:lnTo>
                    <a:pt x="38" y="398"/>
                  </a:lnTo>
                  <a:lnTo>
                    <a:pt x="22" y="375"/>
                  </a:lnTo>
                  <a:lnTo>
                    <a:pt x="11" y="354"/>
                  </a:lnTo>
                  <a:lnTo>
                    <a:pt x="0" y="332"/>
                  </a:lnTo>
                  <a:lnTo>
                    <a:pt x="0" y="305"/>
                  </a:lnTo>
                  <a:lnTo>
                    <a:pt x="0" y="305"/>
                  </a:lnTo>
                  <a:lnTo>
                    <a:pt x="0" y="277"/>
                  </a:lnTo>
                  <a:lnTo>
                    <a:pt x="11" y="256"/>
                  </a:lnTo>
                  <a:lnTo>
                    <a:pt x="22" y="234"/>
                  </a:lnTo>
                  <a:lnTo>
                    <a:pt x="38" y="213"/>
                  </a:lnTo>
                  <a:lnTo>
                    <a:pt x="54" y="196"/>
                  </a:lnTo>
                  <a:lnTo>
                    <a:pt x="76" y="185"/>
                  </a:lnTo>
                  <a:lnTo>
                    <a:pt x="103" y="180"/>
                  </a:lnTo>
                  <a:lnTo>
                    <a:pt x="130" y="175"/>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89" name="Freeform 236"/>
            <p:cNvSpPr>
              <a:spLocks noChangeArrowheads="1"/>
            </p:cNvSpPr>
            <p:nvPr/>
          </p:nvSpPr>
          <p:spPr bwMode="auto">
            <a:xfrm>
              <a:off x="10128250" y="4487863"/>
              <a:ext cx="90488" cy="107950"/>
            </a:xfrm>
            <a:custGeom>
              <a:avLst/>
              <a:gdLst>
                <a:gd name="T0" fmla="*/ 130 w 256"/>
                <a:gd name="T1" fmla="*/ 0 h 305"/>
                <a:gd name="T2" fmla="*/ 130 w 256"/>
                <a:gd name="T3" fmla="*/ 0 h 305"/>
                <a:gd name="T4" fmla="*/ 93 w 256"/>
                <a:gd name="T5" fmla="*/ 0 h 305"/>
                <a:gd name="T6" fmla="*/ 60 w 256"/>
                <a:gd name="T7" fmla="*/ 6 h 305"/>
                <a:gd name="T8" fmla="*/ 27 w 256"/>
                <a:gd name="T9" fmla="*/ 17 h 305"/>
                <a:gd name="T10" fmla="*/ 0 w 256"/>
                <a:gd name="T11" fmla="*/ 27 h 305"/>
                <a:gd name="T12" fmla="*/ 0 w 256"/>
                <a:gd name="T13" fmla="*/ 304 h 305"/>
                <a:gd name="T14" fmla="*/ 0 w 256"/>
                <a:gd name="T15" fmla="*/ 304 h 305"/>
                <a:gd name="T16" fmla="*/ 0 w 256"/>
                <a:gd name="T17" fmla="*/ 277 h 305"/>
                <a:gd name="T18" fmla="*/ 11 w 256"/>
                <a:gd name="T19" fmla="*/ 250 h 305"/>
                <a:gd name="T20" fmla="*/ 22 w 256"/>
                <a:gd name="T21" fmla="*/ 229 h 305"/>
                <a:gd name="T22" fmla="*/ 38 w 256"/>
                <a:gd name="T23" fmla="*/ 212 h 305"/>
                <a:gd name="T24" fmla="*/ 54 w 256"/>
                <a:gd name="T25" fmla="*/ 196 h 305"/>
                <a:gd name="T26" fmla="*/ 76 w 256"/>
                <a:gd name="T27" fmla="*/ 185 h 305"/>
                <a:gd name="T28" fmla="*/ 103 w 256"/>
                <a:gd name="T29" fmla="*/ 175 h 305"/>
                <a:gd name="T30" fmla="*/ 130 w 256"/>
                <a:gd name="T31" fmla="*/ 175 h 305"/>
                <a:gd name="T32" fmla="*/ 130 w 256"/>
                <a:gd name="T33" fmla="*/ 175 h 305"/>
                <a:gd name="T34" fmla="*/ 152 w 256"/>
                <a:gd name="T35" fmla="*/ 175 h 305"/>
                <a:gd name="T36" fmla="*/ 179 w 256"/>
                <a:gd name="T37" fmla="*/ 185 h 305"/>
                <a:gd name="T38" fmla="*/ 201 w 256"/>
                <a:gd name="T39" fmla="*/ 196 h 305"/>
                <a:gd name="T40" fmla="*/ 217 w 256"/>
                <a:gd name="T41" fmla="*/ 212 h 305"/>
                <a:gd name="T42" fmla="*/ 233 w 256"/>
                <a:gd name="T43" fmla="*/ 229 h 305"/>
                <a:gd name="T44" fmla="*/ 250 w 256"/>
                <a:gd name="T45" fmla="*/ 250 h 305"/>
                <a:gd name="T46" fmla="*/ 255 w 256"/>
                <a:gd name="T47" fmla="*/ 277 h 305"/>
                <a:gd name="T48" fmla="*/ 255 w 256"/>
                <a:gd name="T49" fmla="*/ 304 h 305"/>
                <a:gd name="T50" fmla="*/ 255 w 256"/>
                <a:gd name="T51" fmla="*/ 27 h 305"/>
                <a:gd name="T52" fmla="*/ 255 w 256"/>
                <a:gd name="T53" fmla="*/ 27 h 305"/>
                <a:gd name="T54" fmla="*/ 228 w 256"/>
                <a:gd name="T55" fmla="*/ 17 h 305"/>
                <a:gd name="T56" fmla="*/ 195 w 256"/>
                <a:gd name="T57" fmla="*/ 6 h 305"/>
                <a:gd name="T58" fmla="*/ 163 w 256"/>
                <a:gd name="T59" fmla="*/ 0 h 305"/>
                <a:gd name="T60" fmla="*/ 130 w 256"/>
                <a:gd name="T61"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6" h="305">
                  <a:moveTo>
                    <a:pt x="130" y="0"/>
                  </a:moveTo>
                  <a:lnTo>
                    <a:pt x="130" y="0"/>
                  </a:lnTo>
                  <a:lnTo>
                    <a:pt x="93" y="0"/>
                  </a:lnTo>
                  <a:lnTo>
                    <a:pt x="60" y="6"/>
                  </a:lnTo>
                  <a:lnTo>
                    <a:pt x="27" y="17"/>
                  </a:lnTo>
                  <a:lnTo>
                    <a:pt x="0" y="27"/>
                  </a:lnTo>
                  <a:lnTo>
                    <a:pt x="0" y="304"/>
                  </a:lnTo>
                  <a:lnTo>
                    <a:pt x="0" y="304"/>
                  </a:lnTo>
                  <a:lnTo>
                    <a:pt x="0" y="277"/>
                  </a:lnTo>
                  <a:lnTo>
                    <a:pt x="11" y="250"/>
                  </a:lnTo>
                  <a:lnTo>
                    <a:pt x="22" y="229"/>
                  </a:lnTo>
                  <a:lnTo>
                    <a:pt x="38" y="212"/>
                  </a:lnTo>
                  <a:lnTo>
                    <a:pt x="54" y="196"/>
                  </a:lnTo>
                  <a:lnTo>
                    <a:pt x="76" y="185"/>
                  </a:lnTo>
                  <a:lnTo>
                    <a:pt x="103" y="175"/>
                  </a:lnTo>
                  <a:lnTo>
                    <a:pt x="130" y="175"/>
                  </a:lnTo>
                  <a:lnTo>
                    <a:pt x="130" y="175"/>
                  </a:lnTo>
                  <a:lnTo>
                    <a:pt x="152" y="175"/>
                  </a:lnTo>
                  <a:lnTo>
                    <a:pt x="179" y="185"/>
                  </a:lnTo>
                  <a:lnTo>
                    <a:pt x="201" y="196"/>
                  </a:lnTo>
                  <a:lnTo>
                    <a:pt x="217" y="212"/>
                  </a:lnTo>
                  <a:lnTo>
                    <a:pt x="233" y="229"/>
                  </a:lnTo>
                  <a:lnTo>
                    <a:pt x="250" y="250"/>
                  </a:lnTo>
                  <a:lnTo>
                    <a:pt x="255" y="277"/>
                  </a:lnTo>
                  <a:lnTo>
                    <a:pt x="255" y="304"/>
                  </a:lnTo>
                  <a:lnTo>
                    <a:pt x="255" y="27"/>
                  </a:lnTo>
                  <a:lnTo>
                    <a:pt x="255" y="27"/>
                  </a:lnTo>
                  <a:lnTo>
                    <a:pt x="228" y="17"/>
                  </a:lnTo>
                  <a:lnTo>
                    <a:pt x="195" y="6"/>
                  </a:lnTo>
                  <a:lnTo>
                    <a:pt x="163" y="0"/>
                  </a:lnTo>
                  <a:lnTo>
                    <a:pt x="13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90" name="Freeform 237"/>
            <p:cNvSpPr>
              <a:spLocks noChangeArrowheads="1"/>
            </p:cNvSpPr>
            <p:nvPr/>
          </p:nvSpPr>
          <p:spPr bwMode="auto">
            <a:xfrm>
              <a:off x="10128250" y="4595813"/>
              <a:ext cx="90488" cy="107950"/>
            </a:xfrm>
            <a:custGeom>
              <a:avLst/>
              <a:gdLst>
                <a:gd name="T0" fmla="*/ 130 w 256"/>
                <a:gd name="T1" fmla="*/ 131 h 306"/>
                <a:gd name="T2" fmla="*/ 130 w 256"/>
                <a:gd name="T3" fmla="*/ 131 h 306"/>
                <a:gd name="T4" fmla="*/ 103 w 256"/>
                <a:gd name="T5" fmla="*/ 125 h 306"/>
                <a:gd name="T6" fmla="*/ 76 w 256"/>
                <a:gd name="T7" fmla="*/ 121 h 306"/>
                <a:gd name="T8" fmla="*/ 54 w 256"/>
                <a:gd name="T9" fmla="*/ 104 h 306"/>
                <a:gd name="T10" fmla="*/ 38 w 256"/>
                <a:gd name="T11" fmla="*/ 93 h 306"/>
                <a:gd name="T12" fmla="*/ 22 w 256"/>
                <a:gd name="T13" fmla="*/ 71 h 306"/>
                <a:gd name="T14" fmla="*/ 11 w 256"/>
                <a:gd name="T15" fmla="*/ 50 h 306"/>
                <a:gd name="T16" fmla="*/ 0 w 256"/>
                <a:gd name="T17" fmla="*/ 23 h 306"/>
                <a:gd name="T18" fmla="*/ 0 w 256"/>
                <a:gd name="T19" fmla="*/ 0 h 306"/>
                <a:gd name="T20" fmla="*/ 0 w 256"/>
                <a:gd name="T21" fmla="*/ 273 h 306"/>
                <a:gd name="T22" fmla="*/ 0 w 256"/>
                <a:gd name="T23" fmla="*/ 273 h 306"/>
                <a:gd name="T24" fmla="*/ 27 w 256"/>
                <a:gd name="T25" fmla="*/ 283 h 306"/>
                <a:gd name="T26" fmla="*/ 60 w 256"/>
                <a:gd name="T27" fmla="*/ 294 h 306"/>
                <a:gd name="T28" fmla="*/ 93 w 256"/>
                <a:gd name="T29" fmla="*/ 300 h 306"/>
                <a:gd name="T30" fmla="*/ 130 w 256"/>
                <a:gd name="T31" fmla="*/ 305 h 306"/>
                <a:gd name="T32" fmla="*/ 130 w 256"/>
                <a:gd name="T33" fmla="*/ 305 h 306"/>
                <a:gd name="T34" fmla="*/ 163 w 256"/>
                <a:gd name="T35" fmla="*/ 300 h 306"/>
                <a:gd name="T36" fmla="*/ 195 w 256"/>
                <a:gd name="T37" fmla="*/ 294 h 306"/>
                <a:gd name="T38" fmla="*/ 228 w 256"/>
                <a:gd name="T39" fmla="*/ 283 h 306"/>
                <a:gd name="T40" fmla="*/ 255 w 256"/>
                <a:gd name="T41" fmla="*/ 273 h 306"/>
                <a:gd name="T42" fmla="*/ 255 w 256"/>
                <a:gd name="T43" fmla="*/ 0 h 306"/>
                <a:gd name="T44" fmla="*/ 255 w 256"/>
                <a:gd name="T45" fmla="*/ 0 h 306"/>
                <a:gd name="T46" fmla="*/ 255 w 256"/>
                <a:gd name="T47" fmla="*/ 23 h 306"/>
                <a:gd name="T48" fmla="*/ 250 w 256"/>
                <a:gd name="T49" fmla="*/ 50 h 306"/>
                <a:gd name="T50" fmla="*/ 233 w 256"/>
                <a:gd name="T51" fmla="*/ 71 h 306"/>
                <a:gd name="T52" fmla="*/ 217 w 256"/>
                <a:gd name="T53" fmla="*/ 93 h 306"/>
                <a:gd name="T54" fmla="*/ 201 w 256"/>
                <a:gd name="T55" fmla="*/ 104 h 306"/>
                <a:gd name="T56" fmla="*/ 179 w 256"/>
                <a:gd name="T57" fmla="*/ 121 h 306"/>
                <a:gd name="T58" fmla="*/ 152 w 256"/>
                <a:gd name="T59" fmla="*/ 125 h 306"/>
                <a:gd name="T60" fmla="*/ 130 w 256"/>
                <a:gd name="T61" fmla="*/ 131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6" h="306">
                  <a:moveTo>
                    <a:pt x="130" y="131"/>
                  </a:moveTo>
                  <a:lnTo>
                    <a:pt x="130" y="131"/>
                  </a:lnTo>
                  <a:lnTo>
                    <a:pt x="103" y="125"/>
                  </a:lnTo>
                  <a:lnTo>
                    <a:pt x="76" y="121"/>
                  </a:lnTo>
                  <a:lnTo>
                    <a:pt x="54" y="104"/>
                  </a:lnTo>
                  <a:lnTo>
                    <a:pt x="38" y="93"/>
                  </a:lnTo>
                  <a:lnTo>
                    <a:pt x="22" y="71"/>
                  </a:lnTo>
                  <a:lnTo>
                    <a:pt x="11" y="50"/>
                  </a:lnTo>
                  <a:lnTo>
                    <a:pt x="0" y="23"/>
                  </a:lnTo>
                  <a:lnTo>
                    <a:pt x="0" y="0"/>
                  </a:lnTo>
                  <a:lnTo>
                    <a:pt x="0" y="273"/>
                  </a:lnTo>
                  <a:lnTo>
                    <a:pt x="0" y="273"/>
                  </a:lnTo>
                  <a:lnTo>
                    <a:pt x="27" y="283"/>
                  </a:lnTo>
                  <a:lnTo>
                    <a:pt x="60" y="294"/>
                  </a:lnTo>
                  <a:lnTo>
                    <a:pt x="93" y="300"/>
                  </a:lnTo>
                  <a:lnTo>
                    <a:pt x="130" y="305"/>
                  </a:lnTo>
                  <a:lnTo>
                    <a:pt x="130" y="305"/>
                  </a:lnTo>
                  <a:lnTo>
                    <a:pt x="163" y="300"/>
                  </a:lnTo>
                  <a:lnTo>
                    <a:pt x="195" y="294"/>
                  </a:lnTo>
                  <a:lnTo>
                    <a:pt x="228" y="283"/>
                  </a:lnTo>
                  <a:lnTo>
                    <a:pt x="255" y="273"/>
                  </a:lnTo>
                  <a:lnTo>
                    <a:pt x="255" y="0"/>
                  </a:lnTo>
                  <a:lnTo>
                    <a:pt x="255" y="0"/>
                  </a:lnTo>
                  <a:lnTo>
                    <a:pt x="255" y="23"/>
                  </a:lnTo>
                  <a:lnTo>
                    <a:pt x="250" y="50"/>
                  </a:lnTo>
                  <a:lnTo>
                    <a:pt x="233" y="71"/>
                  </a:lnTo>
                  <a:lnTo>
                    <a:pt x="217" y="93"/>
                  </a:lnTo>
                  <a:lnTo>
                    <a:pt x="201" y="104"/>
                  </a:lnTo>
                  <a:lnTo>
                    <a:pt x="179" y="121"/>
                  </a:lnTo>
                  <a:lnTo>
                    <a:pt x="152" y="125"/>
                  </a:lnTo>
                  <a:lnTo>
                    <a:pt x="130" y="131"/>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91" name="Freeform 238"/>
            <p:cNvSpPr>
              <a:spLocks noChangeArrowheads="1"/>
            </p:cNvSpPr>
            <p:nvPr/>
          </p:nvSpPr>
          <p:spPr bwMode="auto">
            <a:xfrm>
              <a:off x="10066338" y="4595813"/>
              <a:ext cx="61913" cy="2271712"/>
            </a:xfrm>
            <a:custGeom>
              <a:avLst/>
              <a:gdLst>
                <a:gd name="T0" fmla="*/ 0 w 175"/>
                <a:gd name="T1" fmla="*/ 0 h 6314"/>
                <a:gd name="T2" fmla="*/ 0 w 175"/>
                <a:gd name="T3" fmla="*/ 6313 h 6314"/>
                <a:gd name="T4" fmla="*/ 174 w 175"/>
                <a:gd name="T5" fmla="*/ 6313 h 6314"/>
                <a:gd name="T6" fmla="*/ 174 w 175"/>
                <a:gd name="T7" fmla="*/ 4673 h 6314"/>
                <a:gd name="T8" fmla="*/ 174 w 175"/>
                <a:gd name="T9" fmla="*/ 4673 h 6314"/>
                <a:gd name="T10" fmla="*/ 136 w 175"/>
                <a:gd name="T11" fmla="*/ 4656 h 6314"/>
                <a:gd name="T12" fmla="*/ 103 w 175"/>
                <a:gd name="T13" fmla="*/ 4629 h 6314"/>
                <a:gd name="T14" fmla="*/ 71 w 175"/>
                <a:gd name="T15" fmla="*/ 4596 h 6314"/>
                <a:gd name="T16" fmla="*/ 49 w 175"/>
                <a:gd name="T17" fmla="*/ 4564 h 6314"/>
                <a:gd name="T18" fmla="*/ 28 w 175"/>
                <a:gd name="T19" fmla="*/ 4526 h 6314"/>
                <a:gd name="T20" fmla="*/ 11 w 175"/>
                <a:gd name="T21" fmla="*/ 4488 h 6314"/>
                <a:gd name="T22" fmla="*/ 0 w 175"/>
                <a:gd name="T23" fmla="*/ 4444 h 6314"/>
                <a:gd name="T24" fmla="*/ 0 w 175"/>
                <a:gd name="T25" fmla="*/ 4401 h 6314"/>
                <a:gd name="T26" fmla="*/ 0 w 175"/>
                <a:gd name="T27" fmla="*/ 4401 h 6314"/>
                <a:gd name="T28" fmla="*/ 0 w 175"/>
                <a:gd name="T29" fmla="*/ 4357 h 6314"/>
                <a:gd name="T30" fmla="*/ 11 w 175"/>
                <a:gd name="T31" fmla="*/ 4314 h 6314"/>
                <a:gd name="T32" fmla="*/ 28 w 175"/>
                <a:gd name="T33" fmla="*/ 4276 h 6314"/>
                <a:gd name="T34" fmla="*/ 49 w 175"/>
                <a:gd name="T35" fmla="*/ 4238 h 6314"/>
                <a:gd name="T36" fmla="*/ 71 w 175"/>
                <a:gd name="T37" fmla="*/ 4205 h 6314"/>
                <a:gd name="T38" fmla="*/ 103 w 175"/>
                <a:gd name="T39" fmla="*/ 4173 h 6314"/>
                <a:gd name="T40" fmla="*/ 136 w 175"/>
                <a:gd name="T41" fmla="*/ 4146 h 6314"/>
                <a:gd name="T42" fmla="*/ 174 w 175"/>
                <a:gd name="T43" fmla="*/ 4129 h 6314"/>
                <a:gd name="T44" fmla="*/ 174 w 175"/>
                <a:gd name="T45" fmla="*/ 273 h 6314"/>
                <a:gd name="T46" fmla="*/ 174 w 175"/>
                <a:gd name="T47" fmla="*/ 273 h 6314"/>
                <a:gd name="T48" fmla="*/ 136 w 175"/>
                <a:gd name="T49" fmla="*/ 250 h 6314"/>
                <a:gd name="T50" fmla="*/ 103 w 175"/>
                <a:gd name="T51" fmla="*/ 229 h 6314"/>
                <a:gd name="T52" fmla="*/ 71 w 175"/>
                <a:gd name="T53" fmla="*/ 196 h 6314"/>
                <a:gd name="T54" fmla="*/ 49 w 175"/>
                <a:gd name="T55" fmla="*/ 164 h 6314"/>
                <a:gd name="T56" fmla="*/ 28 w 175"/>
                <a:gd name="T57" fmla="*/ 125 h 6314"/>
                <a:gd name="T58" fmla="*/ 11 w 175"/>
                <a:gd name="T59" fmla="*/ 88 h 6314"/>
                <a:gd name="T60" fmla="*/ 0 w 175"/>
                <a:gd name="T61" fmla="*/ 44 h 6314"/>
                <a:gd name="T62" fmla="*/ 0 w 175"/>
                <a:gd name="T63" fmla="*/ 0 h 6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5" h="6314">
                  <a:moveTo>
                    <a:pt x="0" y="0"/>
                  </a:moveTo>
                  <a:lnTo>
                    <a:pt x="0" y="6313"/>
                  </a:lnTo>
                  <a:lnTo>
                    <a:pt x="174" y="6313"/>
                  </a:lnTo>
                  <a:lnTo>
                    <a:pt x="174" y="4673"/>
                  </a:lnTo>
                  <a:lnTo>
                    <a:pt x="174" y="4673"/>
                  </a:lnTo>
                  <a:lnTo>
                    <a:pt x="136" y="4656"/>
                  </a:lnTo>
                  <a:lnTo>
                    <a:pt x="103" y="4629"/>
                  </a:lnTo>
                  <a:lnTo>
                    <a:pt x="71" y="4596"/>
                  </a:lnTo>
                  <a:lnTo>
                    <a:pt x="49" y="4564"/>
                  </a:lnTo>
                  <a:lnTo>
                    <a:pt x="28" y="4526"/>
                  </a:lnTo>
                  <a:lnTo>
                    <a:pt x="11" y="4488"/>
                  </a:lnTo>
                  <a:lnTo>
                    <a:pt x="0" y="4444"/>
                  </a:lnTo>
                  <a:lnTo>
                    <a:pt x="0" y="4401"/>
                  </a:lnTo>
                  <a:lnTo>
                    <a:pt x="0" y="4401"/>
                  </a:lnTo>
                  <a:lnTo>
                    <a:pt x="0" y="4357"/>
                  </a:lnTo>
                  <a:lnTo>
                    <a:pt x="11" y="4314"/>
                  </a:lnTo>
                  <a:lnTo>
                    <a:pt x="28" y="4276"/>
                  </a:lnTo>
                  <a:lnTo>
                    <a:pt x="49" y="4238"/>
                  </a:lnTo>
                  <a:lnTo>
                    <a:pt x="71" y="4205"/>
                  </a:lnTo>
                  <a:lnTo>
                    <a:pt x="103" y="4173"/>
                  </a:lnTo>
                  <a:lnTo>
                    <a:pt x="136" y="4146"/>
                  </a:lnTo>
                  <a:lnTo>
                    <a:pt x="174" y="4129"/>
                  </a:lnTo>
                  <a:lnTo>
                    <a:pt x="174" y="273"/>
                  </a:lnTo>
                  <a:lnTo>
                    <a:pt x="174" y="273"/>
                  </a:lnTo>
                  <a:lnTo>
                    <a:pt x="136" y="250"/>
                  </a:lnTo>
                  <a:lnTo>
                    <a:pt x="103" y="229"/>
                  </a:lnTo>
                  <a:lnTo>
                    <a:pt x="71" y="196"/>
                  </a:lnTo>
                  <a:lnTo>
                    <a:pt x="49" y="164"/>
                  </a:lnTo>
                  <a:lnTo>
                    <a:pt x="28" y="125"/>
                  </a:lnTo>
                  <a:lnTo>
                    <a:pt x="11" y="88"/>
                  </a:lnTo>
                  <a:lnTo>
                    <a:pt x="0" y="44"/>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92" name="Freeform 239"/>
            <p:cNvSpPr>
              <a:spLocks noChangeArrowheads="1"/>
            </p:cNvSpPr>
            <p:nvPr/>
          </p:nvSpPr>
          <p:spPr bwMode="auto">
            <a:xfrm>
              <a:off x="10066338" y="4497388"/>
              <a:ext cx="61913" cy="196850"/>
            </a:xfrm>
            <a:custGeom>
              <a:avLst/>
              <a:gdLst>
                <a:gd name="T0" fmla="*/ 174 w 175"/>
                <a:gd name="T1" fmla="*/ 0 h 551"/>
                <a:gd name="T2" fmla="*/ 174 w 175"/>
                <a:gd name="T3" fmla="*/ 0 h 551"/>
                <a:gd name="T4" fmla="*/ 136 w 175"/>
                <a:gd name="T5" fmla="*/ 23 h 551"/>
                <a:gd name="T6" fmla="*/ 103 w 175"/>
                <a:gd name="T7" fmla="*/ 50 h 551"/>
                <a:gd name="T8" fmla="*/ 71 w 175"/>
                <a:gd name="T9" fmla="*/ 77 h 551"/>
                <a:gd name="T10" fmla="*/ 49 w 175"/>
                <a:gd name="T11" fmla="*/ 109 h 551"/>
                <a:gd name="T12" fmla="*/ 28 w 175"/>
                <a:gd name="T13" fmla="*/ 148 h 551"/>
                <a:gd name="T14" fmla="*/ 11 w 175"/>
                <a:gd name="T15" fmla="*/ 191 h 551"/>
                <a:gd name="T16" fmla="*/ 0 w 175"/>
                <a:gd name="T17" fmla="*/ 229 h 551"/>
                <a:gd name="T18" fmla="*/ 0 w 175"/>
                <a:gd name="T19" fmla="*/ 277 h 551"/>
                <a:gd name="T20" fmla="*/ 0 w 175"/>
                <a:gd name="T21" fmla="*/ 277 h 551"/>
                <a:gd name="T22" fmla="*/ 0 w 175"/>
                <a:gd name="T23" fmla="*/ 321 h 551"/>
                <a:gd name="T24" fmla="*/ 11 w 175"/>
                <a:gd name="T25" fmla="*/ 365 h 551"/>
                <a:gd name="T26" fmla="*/ 28 w 175"/>
                <a:gd name="T27" fmla="*/ 402 h 551"/>
                <a:gd name="T28" fmla="*/ 49 w 175"/>
                <a:gd name="T29" fmla="*/ 441 h 551"/>
                <a:gd name="T30" fmla="*/ 71 w 175"/>
                <a:gd name="T31" fmla="*/ 473 h 551"/>
                <a:gd name="T32" fmla="*/ 103 w 175"/>
                <a:gd name="T33" fmla="*/ 506 h 551"/>
                <a:gd name="T34" fmla="*/ 136 w 175"/>
                <a:gd name="T35" fmla="*/ 527 h 551"/>
                <a:gd name="T36" fmla="*/ 174 w 175"/>
                <a:gd name="T37" fmla="*/ 550 h 551"/>
                <a:gd name="T38" fmla="*/ 174 w 175"/>
                <a:gd name="T39" fmla="*/ 277 h 551"/>
                <a:gd name="T40" fmla="*/ 174 w 175"/>
                <a:gd name="T4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1">
                  <a:moveTo>
                    <a:pt x="174" y="0"/>
                  </a:moveTo>
                  <a:lnTo>
                    <a:pt x="174" y="0"/>
                  </a:lnTo>
                  <a:lnTo>
                    <a:pt x="136" y="23"/>
                  </a:lnTo>
                  <a:lnTo>
                    <a:pt x="103" y="50"/>
                  </a:lnTo>
                  <a:lnTo>
                    <a:pt x="71" y="77"/>
                  </a:lnTo>
                  <a:lnTo>
                    <a:pt x="49" y="109"/>
                  </a:lnTo>
                  <a:lnTo>
                    <a:pt x="28" y="148"/>
                  </a:lnTo>
                  <a:lnTo>
                    <a:pt x="11" y="191"/>
                  </a:lnTo>
                  <a:lnTo>
                    <a:pt x="0" y="229"/>
                  </a:lnTo>
                  <a:lnTo>
                    <a:pt x="0" y="277"/>
                  </a:lnTo>
                  <a:lnTo>
                    <a:pt x="0" y="277"/>
                  </a:lnTo>
                  <a:lnTo>
                    <a:pt x="0" y="321"/>
                  </a:lnTo>
                  <a:lnTo>
                    <a:pt x="11" y="365"/>
                  </a:lnTo>
                  <a:lnTo>
                    <a:pt x="28" y="402"/>
                  </a:lnTo>
                  <a:lnTo>
                    <a:pt x="49" y="441"/>
                  </a:lnTo>
                  <a:lnTo>
                    <a:pt x="71" y="473"/>
                  </a:lnTo>
                  <a:lnTo>
                    <a:pt x="103" y="506"/>
                  </a:lnTo>
                  <a:lnTo>
                    <a:pt x="136" y="527"/>
                  </a:lnTo>
                  <a:lnTo>
                    <a:pt x="174" y="550"/>
                  </a:lnTo>
                  <a:lnTo>
                    <a:pt x="174" y="277"/>
                  </a:lnTo>
                  <a:lnTo>
                    <a:pt x="174"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93" name="Freeform 240"/>
            <p:cNvSpPr>
              <a:spLocks noChangeArrowheads="1"/>
            </p:cNvSpPr>
            <p:nvPr/>
          </p:nvSpPr>
          <p:spPr bwMode="auto">
            <a:xfrm>
              <a:off x="10066338" y="6083300"/>
              <a:ext cx="61913" cy="195262"/>
            </a:xfrm>
            <a:custGeom>
              <a:avLst/>
              <a:gdLst>
                <a:gd name="T0" fmla="*/ 0 w 175"/>
                <a:gd name="T1" fmla="*/ 272 h 545"/>
                <a:gd name="T2" fmla="*/ 0 w 175"/>
                <a:gd name="T3" fmla="*/ 272 h 545"/>
                <a:gd name="T4" fmla="*/ 0 w 175"/>
                <a:gd name="T5" fmla="*/ 315 h 545"/>
                <a:gd name="T6" fmla="*/ 11 w 175"/>
                <a:gd name="T7" fmla="*/ 359 h 545"/>
                <a:gd name="T8" fmla="*/ 28 w 175"/>
                <a:gd name="T9" fmla="*/ 397 h 545"/>
                <a:gd name="T10" fmla="*/ 49 w 175"/>
                <a:gd name="T11" fmla="*/ 435 h 545"/>
                <a:gd name="T12" fmla="*/ 71 w 175"/>
                <a:gd name="T13" fmla="*/ 467 h 545"/>
                <a:gd name="T14" fmla="*/ 103 w 175"/>
                <a:gd name="T15" fmla="*/ 500 h 545"/>
                <a:gd name="T16" fmla="*/ 136 w 175"/>
                <a:gd name="T17" fmla="*/ 527 h 545"/>
                <a:gd name="T18" fmla="*/ 174 w 175"/>
                <a:gd name="T19" fmla="*/ 544 h 545"/>
                <a:gd name="T20" fmla="*/ 174 w 175"/>
                <a:gd name="T21" fmla="*/ 0 h 545"/>
                <a:gd name="T22" fmla="*/ 174 w 175"/>
                <a:gd name="T23" fmla="*/ 0 h 545"/>
                <a:gd name="T24" fmla="*/ 136 w 175"/>
                <a:gd name="T25" fmla="*/ 17 h 545"/>
                <a:gd name="T26" fmla="*/ 103 w 175"/>
                <a:gd name="T27" fmla="*/ 44 h 545"/>
                <a:gd name="T28" fmla="*/ 71 w 175"/>
                <a:gd name="T29" fmla="*/ 76 h 545"/>
                <a:gd name="T30" fmla="*/ 49 w 175"/>
                <a:gd name="T31" fmla="*/ 109 h 545"/>
                <a:gd name="T32" fmla="*/ 28 w 175"/>
                <a:gd name="T33" fmla="*/ 147 h 545"/>
                <a:gd name="T34" fmla="*/ 11 w 175"/>
                <a:gd name="T35" fmla="*/ 185 h 545"/>
                <a:gd name="T36" fmla="*/ 0 w 175"/>
                <a:gd name="T37" fmla="*/ 228 h 545"/>
                <a:gd name="T38" fmla="*/ 0 w 175"/>
                <a:gd name="T39" fmla="*/ 27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545">
                  <a:moveTo>
                    <a:pt x="0" y="272"/>
                  </a:moveTo>
                  <a:lnTo>
                    <a:pt x="0" y="272"/>
                  </a:lnTo>
                  <a:lnTo>
                    <a:pt x="0" y="315"/>
                  </a:lnTo>
                  <a:lnTo>
                    <a:pt x="11" y="359"/>
                  </a:lnTo>
                  <a:lnTo>
                    <a:pt x="28" y="397"/>
                  </a:lnTo>
                  <a:lnTo>
                    <a:pt x="49" y="435"/>
                  </a:lnTo>
                  <a:lnTo>
                    <a:pt x="71" y="467"/>
                  </a:lnTo>
                  <a:lnTo>
                    <a:pt x="103" y="500"/>
                  </a:lnTo>
                  <a:lnTo>
                    <a:pt x="136" y="527"/>
                  </a:lnTo>
                  <a:lnTo>
                    <a:pt x="174" y="544"/>
                  </a:lnTo>
                  <a:lnTo>
                    <a:pt x="174" y="0"/>
                  </a:lnTo>
                  <a:lnTo>
                    <a:pt x="174" y="0"/>
                  </a:lnTo>
                  <a:lnTo>
                    <a:pt x="136" y="17"/>
                  </a:lnTo>
                  <a:lnTo>
                    <a:pt x="103" y="44"/>
                  </a:lnTo>
                  <a:lnTo>
                    <a:pt x="71" y="76"/>
                  </a:lnTo>
                  <a:lnTo>
                    <a:pt x="49" y="109"/>
                  </a:lnTo>
                  <a:lnTo>
                    <a:pt x="28" y="147"/>
                  </a:lnTo>
                  <a:lnTo>
                    <a:pt x="11" y="185"/>
                  </a:lnTo>
                  <a:lnTo>
                    <a:pt x="0" y="228"/>
                  </a:lnTo>
                  <a:lnTo>
                    <a:pt x="0" y="27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94" name="Freeform 241"/>
            <p:cNvSpPr>
              <a:spLocks noChangeArrowheads="1"/>
            </p:cNvSpPr>
            <p:nvPr/>
          </p:nvSpPr>
          <p:spPr bwMode="auto">
            <a:xfrm>
              <a:off x="10844213" y="6024563"/>
              <a:ext cx="61913" cy="839787"/>
            </a:xfrm>
            <a:custGeom>
              <a:avLst/>
              <a:gdLst>
                <a:gd name="T0" fmla="*/ 174 w 175"/>
                <a:gd name="T1" fmla="*/ 2336 h 2337"/>
                <a:gd name="T2" fmla="*/ 0 w 175"/>
                <a:gd name="T3" fmla="*/ 2336 h 2337"/>
                <a:gd name="T4" fmla="*/ 0 w 175"/>
                <a:gd name="T5" fmla="*/ 0 h 2337"/>
                <a:gd name="T6" fmla="*/ 174 w 175"/>
                <a:gd name="T7" fmla="*/ 0 h 2337"/>
                <a:gd name="T8" fmla="*/ 174 w 175"/>
                <a:gd name="T9" fmla="*/ 2336 h 2337"/>
              </a:gdLst>
              <a:ahLst/>
              <a:cxnLst>
                <a:cxn ang="0">
                  <a:pos x="T0" y="T1"/>
                </a:cxn>
                <a:cxn ang="0">
                  <a:pos x="T2" y="T3"/>
                </a:cxn>
                <a:cxn ang="0">
                  <a:pos x="T4" y="T5"/>
                </a:cxn>
                <a:cxn ang="0">
                  <a:pos x="T6" y="T7"/>
                </a:cxn>
                <a:cxn ang="0">
                  <a:pos x="T8" y="T9"/>
                </a:cxn>
              </a:cxnLst>
              <a:rect l="0" t="0" r="r" b="b"/>
              <a:pathLst>
                <a:path w="175" h="2337">
                  <a:moveTo>
                    <a:pt x="174" y="2336"/>
                  </a:moveTo>
                  <a:lnTo>
                    <a:pt x="0" y="2336"/>
                  </a:lnTo>
                  <a:lnTo>
                    <a:pt x="0" y="0"/>
                  </a:lnTo>
                  <a:lnTo>
                    <a:pt x="174" y="0"/>
                  </a:lnTo>
                  <a:lnTo>
                    <a:pt x="174" y="2336"/>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95" name="Freeform 242"/>
            <p:cNvSpPr>
              <a:spLocks noChangeArrowheads="1"/>
            </p:cNvSpPr>
            <p:nvPr/>
          </p:nvSpPr>
          <p:spPr bwMode="auto">
            <a:xfrm>
              <a:off x="10999788" y="2271713"/>
              <a:ext cx="217488" cy="215900"/>
            </a:xfrm>
            <a:custGeom>
              <a:avLst/>
              <a:gdLst>
                <a:gd name="T0" fmla="*/ 239 w 609"/>
                <a:gd name="T1" fmla="*/ 597 h 604"/>
                <a:gd name="T2" fmla="*/ 136 w 609"/>
                <a:gd name="T3" fmla="*/ 554 h 604"/>
                <a:gd name="T4" fmla="*/ 49 w 609"/>
                <a:gd name="T5" fmla="*/ 472 h 604"/>
                <a:gd name="T6" fmla="*/ 6 w 609"/>
                <a:gd name="T7" fmla="*/ 364 h 604"/>
                <a:gd name="T8" fmla="*/ 6 w 609"/>
                <a:gd name="T9" fmla="*/ 239 h 604"/>
                <a:gd name="T10" fmla="*/ 49 w 609"/>
                <a:gd name="T11" fmla="*/ 130 h 604"/>
                <a:gd name="T12" fmla="*/ 136 w 609"/>
                <a:gd name="T13" fmla="*/ 49 h 604"/>
                <a:gd name="T14" fmla="*/ 239 w 609"/>
                <a:gd name="T15" fmla="*/ 5 h 604"/>
                <a:gd name="T16" fmla="*/ 364 w 609"/>
                <a:gd name="T17" fmla="*/ 5 h 604"/>
                <a:gd name="T18" fmla="*/ 473 w 609"/>
                <a:gd name="T19" fmla="*/ 49 h 604"/>
                <a:gd name="T20" fmla="*/ 554 w 609"/>
                <a:gd name="T21" fmla="*/ 130 h 604"/>
                <a:gd name="T22" fmla="*/ 597 w 609"/>
                <a:gd name="T23" fmla="*/ 239 h 604"/>
                <a:gd name="T24" fmla="*/ 597 w 609"/>
                <a:gd name="T25" fmla="*/ 364 h 604"/>
                <a:gd name="T26" fmla="*/ 554 w 609"/>
                <a:gd name="T27" fmla="*/ 472 h 604"/>
                <a:gd name="T28" fmla="*/ 473 w 609"/>
                <a:gd name="T29" fmla="*/ 554 h 604"/>
                <a:gd name="T30" fmla="*/ 364 w 609"/>
                <a:gd name="T31" fmla="*/ 597 h 604"/>
                <a:gd name="T32" fmla="*/ 304 w 609"/>
                <a:gd name="T33" fmla="*/ 174 h 604"/>
                <a:gd name="T34" fmla="*/ 250 w 609"/>
                <a:gd name="T35" fmla="*/ 185 h 604"/>
                <a:gd name="T36" fmla="*/ 212 w 609"/>
                <a:gd name="T37" fmla="*/ 212 h 604"/>
                <a:gd name="T38" fmla="*/ 185 w 609"/>
                <a:gd name="T39" fmla="*/ 249 h 604"/>
                <a:gd name="T40" fmla="*/ 174 w 609"/>
                <a:gd name="T41" fmla="*/ 304 h 604"/>
                <a:gd name="T42" fmla="*/ 185 w 609"/>
                <a:gd name="T43" fmla="*/ 353 h 604"/>
                <a:gd name="T44" fmla="*/ 212 w 609"/>
                <a:gd name="T45" fmla="*/ 391 h 604"/>
                <a:gd name="T46" fmla="*/ 250 w 609"/>
                <a:gd name="T47" fmla="*/ 424 h 604"/>
                <a:gd name="T48" fmla="*/ 304 w 609"/>
                <a:gd name="T49" fmla="*/ 429 h 604"/>
                <a:gd name="T50" fmla="*/ 353 w 609"/>
                <a:gd name="T51" fmla="*/ 424 h 604"/>
                <a:gd name="T52" fmla="*/ 397 w 609"/>
                <a:gd name="T53" fmla="*/ 391 h 604"/>
                <a:gd name="T54" fmla="*/ 424 w 609"/>
                <a:gd name="T55" fmla="*/ 353 h 604"/>
                <a:gd name="T56" fmla="*/ 435 w 609"/>
                <a:gd name="T57" fmla="*/ 304 h 604"/>
                <a:gd name="T58" fmla="*/ 424 w 609"/>
                <a:gd name="T59" fmla="*/ 249 h 604"/>
                <a:gd name="T60" fmla="*/ 397 w 609"/>
                <a:gd name="T61" fmla="*/ 212 h 604"/>
                <a:gd name="T62" fmla="*/ 353 w 609"/>
                <a:gd name="T63" fmla="*/ 185 h 604"/>
                <a:gd name="T64" fmla="*/ 304 w 609"/>
                <a:gd name="T65"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4">
                  <a:moveTo>
                    <a:pt x="304" y="603"/>
                  </a:moveTo>
                  <a:lnTo>
                    <a:pt x="239" y="597"/>
                  </a:lnTo>
                  <a:lnTo>
                    <a:pt x="185" y="581"/>
                  </a:lnTo>
                  <a:lnTo>
                    <a:pt x="136" y="554"/>
                  </a:lnTo>
                  <a:lnTo>
                    <a:pt x="87" y="516"/>
                  </a:lnTo>
                  <a:lnTo>
                    <a:pt x="49" y="472"/>
                  </a:lnTo>
                  <a:lnTo>
                    <a:pt x="22" y="418"/>
                  </a:lnTo>
                  <a:lnTo>
                    <a:pt x="6" y="364"/>
                  </a:lnTo>
                  <a:lnTo>
                    <a:pt x="0" y="304"/>
                  </a:lnTo>
                  <a:lnTo>
                    <a:pt x="6" y="239"/>
                  </a:lnTo>
                  <a:lnTo>
                    <a:pt x="22" y="185"/>
                  </a:lnTo>
                  <a:lnTo>
                    <a:pt x="49" y="130"/>
                  </a:lnTo>
                  <a:lnTo>
                    <a:pt x="87" y="87"/>
                  </a:lnTo>
                  <a:lnTo>
                    <a:pt x="136" y="49"/>
                  </a:lnTo>
                  <a:lnTo>
                    <a:pt x="185" y="22"/>
                  </a:lnTo>
                  <a:lnTo>
                    <a:pt x="239" y="5"/>
                  </a:lnTo>
                  <a:lnTo>
                    <a:pt x="304" y="0"/>
                  </a:lnTo>
                  <a:lnTo>
                    <a:pt x="364" y="5"/>
                  </a:lnTo>
                  <a:lnTo>
                    <a:pt x="418" y="22"/>
                  </a:lnTo>
                  <a:lnTo>
                    <a:pt x="473" y="49"/>
                  </a:lnTo>
                  <a:lnTo>
                    <a:pt x="516" y="87"/>
                  </a:lnTo>
                  <a:lnTo>
                    <a:pt x="554" y="130"/>
                  </a:lnTo>
                  <a:lnTo>
                    <a:pt x="581" y="185"/>
                  </a:lnTo>
                  <a:lnTo>
                    <a:pt x="597" y="239"/>
                  </a:lnTo>
                  <a:lnTo>
                    <a:pt x="608" y="304"/>
                  </a:lnTo>
                  <a:lnTo>
                    <a:pt x="597" y="364"/>
                  </a:lnTo>
                  <a:lnTo>
                    <a:pt x="581" y="418"/>
                  </a:lnTo>
                  <a:lnTo>
                    <a:pt x="554" y="472"/>
                  </a:lnTo>
                  <a:lnTo>
                    <a:pt x="516" y="516"/>
                  </a:lnTo>
                  <a:lnTo>
                    <a:pt x="473" y="554"/>
                  </a:lnTo>
                  <a:lnTo>
                    <a:pt x="418" y="581"/>
                  </a:lnTo>
                  <a:lnTo>
                    <a:pt x="364" y="597"/>
                  </a:lnTo>
                  <a:lnTo>
                    <a:pt x="304" y="603"/>
                  </a:lnTo>
                  <a:close/>
                  <a:moveTo>
                    <a:pt x="304" y="174"/>
                  </a:moveTo>
                  <a:lnTo>
                    <a:pt x="277" y="174"/>
                  </a:lnTo>
                  <a:lnTo>
                    <a:pt x="250" y="185"/>
                  </a:lnTo>
                  <a:lnTo>
                    <a:pt x="229" y="195"/>
                  </a:lnTo>
                  <a:lnTo>
                    <a:pt x="212" y="212"/>
                  </a:lnTo>
                  <a:lnTo>
                    <a:pt x="196" y="228"/>
                  </a:lnTo>
                  <a:lnTo>
                    <a:pt x="185" y="249"/>
                  </a:lnTo>
                  <a:lnTo>
                    <a:pt x="174" y="277"/>
                  </a:lnTo>
                  <a:lnTo>
                    <a:pt x="174" y="304"/>
                  </a:lnTo>
                  <a:lnTo>
                    <a:pt x="174" y="326"/>
                  </a:lnTo>
                  <a:lnTo>
                    <a:pt x="185" y="353"/>
                  </a:lnTo>
                  <a:lnTo>
                    <a:pt x="196" y="374"/>
                  </a:lnTo>
                  <a:lnTo>
                    <a:pt x="212" y="391"/>
                  </a:lnTo>
                  <a:lnTo>
                    <a:pt x="229" y="407"/>
                  </a:lnTo>
                  <a:lnTo>
                    <a:pt x="250" y="424"/>
                  </a:lnTo>
                  <a:lnTo>
                    <a:pt x="277" y="429"/>
                  </a:lnTo>
                  <a:lnTo>
                    <a:pt x="304" y="429"/>
                  </a:lnTo>
                  <a:lnTo>
                    <a:pt x="331" y="429"/>
                  </a:lnTo>
                  <a:lnTo>
                    <a:pt x="353" y="424"/>
                  </a:lnTo>
                  <a:lnTo>
                    <a:pt x="375" y="407"/>
                  </a:lnTo>
                  <a:lnTo>
                    <a:pt x="397" y="391"/>
                  </a:lnTo>
                  <a:lnTo>
                    <a:pt x="408" y="374"/>
                  </a:lnTo>
                  <a:lnTo>
                    <a:pt x="424" y="353"/>
                  </a:lnTo>
                  <a:lnTo>
                    <a:pt x="429" y="326"/>
                  </a:lnTo>
                  <a:lnTo>
                    <a:pt x="435" y="304"/>
                  </a:lnTo>
                  <a:lnTo>
                    <a:pt x="429" y="277"/>
                  </a:lnTo>
                  <a:lnTo>
                    <a:pt x="424" y="249"/>
                  </a:lnTo>
                  <a:lnTo>
                    <a:pt x="408" y="228"/>
                  </a:lnTo>
                  <a:lnTo>
                    <a:pt x="397" y="212"/>
                  </a:lnTo>
                  <a:lnTo>
                    <a:pt x="375" y="195"/>
                  </a:lnTo>
                  <a:lnTo>
                    <a:pt x="353" y="185"/>
                  </a:lnTo>
                  <a:lnTo>
                    <a:pt x="331" y="174"/>
                  </a:lnTo>
                  <a:lnTo>
                    <a:pt x="304"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96" name="Freeform 243"/>
            <p:cNvSpPr>
              <a:spLocks noChangeArrowheads="1"/>
            </p:cNvSpPr>
            <p:nvPr/>
          </p:nvSpPr>
          <p:spPr bwMode="auto">
            <a:xfrm>
              <a:off x="11466513" y="1851025"/>
              <a:ext cx="217488" cy="217487"/>
            </a:xfrm>
            <a:custGeom>
              <a:avLst/>
              <a:gdLst>
                <a:gd name="T0" fmla="*/ 244 w 609"/>
                <a:gd name="T1" fmla="*/ 603 h 609"/>
                <a:gd name="T2" fmla="*/ 136 w 609"/>
                <a:gd name="T3" fmla="*/ 554 h 609"/>
                <a:gd name="T4" fmla="*/ 49 w 609"/>
                <a:gd name="T5" fmla="*/ 472 h 609"/>
                <a:gd name="T6" fmla="*/ 5 w 609"/>
                <a:gd name="T7" fmla="*/ 364 h 609"/>
                <a:gd name="T8" fmla="*/ 5 w 609"/>
                <a:gd name="T9" fmla="*/ 244 h 609"/>
                <a:gd name="T10" fmla="*/ 49 w 609"/>
                <a:gd name="T11" fmla="*/ 135 h 609"/>
                <a:gd name="T12" fmla="*/ 136 w 609"/>
                <a:gd name="T13" fmla="*/ 54 h 609"/>
                <a:gd name="T14" fmla="*/ 244 w 609"/>
                <a:gd name="T15" fmla="*/ 6 h 609"/>
                <a:gd name="T16" fmla="*/ 363 w 609"/>
                <a:gd name="T17" fmla="*/ 6 h 609"/>
                <a:gd name="T18" fmla="*/ 472 w 609"/>
                <a:gd name="T19" fmla="*/ 54 h 609"/>
                <a:gd name="T20" fmla="*/ 553 w 609"/>
                <a:gd name="T21" fmla="*/ 135 h 609"/>
                <a:gd name="T22" fmla="*/ 597 w 609"/>
                <a:gd name="T23" fmla="*/ 244 h 609"/>
                <a:gd name="T24" fmla="*/ 597 w 609"/>
                <a:gd name="T25" fmla="*/ 364 h 609"/>
                <a:gd name="T26" fmla="*/ 553 w 609"/>
                <a:gd name="T27" fmla="*/ 472 h 609"/>
                <a:gd name="T28" fmla="*/ 472 w 609"/>
                <a:gd name="T29" fmla="*/ 554 h 609"/>
                <a:gd name="T30" fmla="*/ 363 w 609"/>
                <a:gd name="T31" fmla="*/ 603 h 609"/>
                <a:gd name="T32" fmla="*/ 304 w 609"/>
                <a:gd name="T33" fmla="*/ 174 h 609"/>
                <a:gd name="T34" fmla="*/ 255 w 609"/>
                <a:gd name="T35" fmla="*/ 185 h 609"/>
                <a:gd name="T36" fmla="*/ 211 w 609"/>
                <a:gd name="T37" fmla="*/ 212 h 609"/>
                <a:gd name="T38" fmla="*/ 184 w 609"/>
                <a:gd name="T39" fmla="*/ 255 h 609"/>
                <a:gd name="T40" fmla="*/ 174 w 609"/>
                <a:gd name="T41" fmla="*/ 304 h 609"/>
                <a:gd name="T42" fmla="*/ 184 w 609"/>
                <a:gd name="T43" fmla="*/ 353 h 609"/>
                <a:gd name="T44" fmla="*/ 211 w 609"/>
                <a:gd name="T45" fmla="*/ 397 h 609"/>
                <a:gd name="T46" fmla="*/ 255 w 609"/>
                <a:gd name="T47" fmla="*/ 424 h 609"/>
                <a:gd name="T48" fmla="*/ 304 w 609"/>
                <a:gd name="T49" fmla="*/ 435 h 609"/>
                <a:gd name="T50" fmla="*/ 353 w 609"/>
                <a:gd name="T51" fmla="*/ 424 h 609"/>
                <a:gd name="T52" fmla="*/ 396 w 609"/>
                <a:gd name="T53" fmla="*/ 397 h 609"/>
                <a:gd name="T54" fmla="*/ 423 w 609"/>
                <a:gd name="T55" fmla="*/ 353 h 609"/>
                <a:gd name="T56" fmla="*/ 434 w 609"/>
                <a:gd name="T57" fmla="*/ 304 h 609"/>
                <a:gd name="T58" fmla="*/ 423 w 609"/>
                <a:gd name="T59" fmla="*/ 255 h 609"/>
                <a:gd name="T60" fmla="*/ 396 w 609"/>
                <a:gd name="T61" fmla="*/ 212 h 609"/>
                <a:gd name="T62" fmla="*/ 353 w 609"/>
                <a:gd name="T63" fmla="*/ 185 h 609"/>
                <a:gd name="T64" fmla="*/ 304 w 609"/>
                <a:gd name="T65" fmla="*/ 17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4" y="603"/>
                  </a:lnTo>
                  <a:lnTo>
                    <a:pt x="184" y="587"/>
                  </a:lnTo>
                  <a:lnTo>
                    <a:pt x="136" y="554"/>
                  </a:lnTo>
                  <a:lnTo>
                    <a:pt x="87" y="522"/>
                  </a:lnTo>
                  <a:lnTo>
                    <a:pt x="49" y="472"/>
                  </a:lnTo>
                  <a:lnTo>
                    <a:pt x="22" y="424"/>
                  </a:lnTo>
                  <a:lnTo>
                    <a:pt x="5" y="364"/>
                  </a:lnTo>
                  <a:lnTo>
                    <a:pt x="0" y="304"/>
                  </a:lnTo>
                  <a:lnTo>
                    <a:pt x="5" y="244"/>
                  </a:lnTo>
                  <a:lnTo>
                    <a:pt x="22" y="185"/>
                  </a:lnTo>
                  <a:lnTo>
                    <a:pt x="49" y="135"/>
                  </a:lnTo>
                  <a:lnTo>
                    <a:pt x="87" y="92"/>
                  </a:lnTo>
                  <a:lnTo>
                    <a:pt x="136" y="54"/>
                  </a:lnTo>
                  <a:lnTo>
                    <a:pt x="184" y="27"/>
                  </a:lnTo>
                  <a:lnTo>
                    <a:pt x="244" y="6"/>
                  </a:lnTo>
                  <a:lnTo>
                    <a:pt x="304" y="0"/>
                  </a:lnTo>
                  <a:lnTo>
                    <a:pt x="363" y="6"/>
                  </a:lnTo>
                  <a:lnTo>
                    <a:pt x="418" y="27"/>
                  </a:lnTo>
                  <a:lnTo>
                    <a:pt x="472" y="54"/>
                  </a:lnTo>
                  <a:lnTo>
                    <a:pt x="515" y="92"/>
                  </a:lnTo>
                  <a:lnTo>
                    <a:pt x="553" y="135"/>
                  </a:lnTo>
                  <a:lnTo>
                    <a:pt x="580" y="185"/>
                  </a:lnTo>
                  <a:lnTo>
                    <a:pt x="597" y="244"/>
                  </a:lnTo>
                  <a:lnTo>
                    <a:pt x="608" y="304"/>
                  </a:lnTo>
                  <a:lnTo>
                    <a:pt x="597" y="364"/>
                  </a:lnTo>
                  <a:lnTo>
                    <a:pt x="580" y="424"/>
                  </a:lnTo>
                  <a:lnTo>
                    <a:pt x="553" y="472"/>
                  </a:lnTo>
                  <a:lnTo>
                    <a:pt x="515" y="522"/>
                  </a:lnTo>
                  <a:lnTo>
                    <a:pt x="472" y="554"/>
                  </a:lnTo>
                  <a:lnTo>
                    <a:pt x="418" y="587"/>
                  </a:lnTo>
                  <a:lnTo>
                    <a:pt x="363" y="603"/>
                  </a:lnTo>
                  <a:lnTo>
                    <a:pt x="304" y="608"/>
                  </a:lnTo>
                  <a:close/>
                  <a:moveTo>
                    <a:pt x="304" y="174"/>
                  </a:moveTo>
                  <a:lnTo>
                    <a:pt x="276" y="179"/>
                  </a:lnTo>
                  <a:lnTo>
                    <a:pt x="255" y="185"/>
                  </a:lnTo>
                  <a:lnTo>
                    <a:pt x="228" y="195"/>
                  </a:lnTo>
                  <a:lnTo>
                    <a:pt x="211" y="212"/>
                  </a:lnTo>
                  <a:lnTo>
                    <a:pt x="195" y="233"/>
                  </a:lnTo>
                  <a:lnTo>
                    <a:pt x="184" y="255"/>
                  </a:lnTo>
                  <a:lnTo>
                    <a:pt x="174" y="277"/>
                  </a:lnTo>
                  <a:lnTo>
                    <a:pt x="174" y="304"/>
                  </a:lnTo>
                  <a:lnTo>
                    <a:pt x="174" y="331"/>
                  </a:lnTo>
                  <a:lnTo>
                    <a:pt x="184" y="353"/>
                  </a:lnTo>
                  <a:lnTo>
                    <a:pt x="195" y="375"/>
                  </a:lnTo>
                  <a:lnTo>
                    <a:pt x="211" y="397"/>
                  </a:lnTo>
                  <a:lnTo>
                    <a:pt x="228" y="413"/>
                  </a:lnTo>
                  <a:lnTo>
                    <a:pt x="255" y="424"/>
                  </a:lnTo>
                  <a:lnTo>
                    <a:pt x="276" y="435"/>
                  </a:lnTo>
                  <a:lnTo>
                    <a:pt x="304" y="435"/>
                  </a:lnTo>
                  <a:lnTo>
                    <a:pt x="331" y="435"/>
                  </a:lnTo>
                  <a:lnTo>
                    <a:pt x="353" y="424"/>
                  </a:lnTo>
                  <a:lnTo>
                    <a:pt x="374" y="413"/>
                  </a:lnTo>
                  <a:lnTo>
                    <a:pt x="396" y="397"/>
                  </a:lnTo>
                  <a:lnTo>
                    <a:pt x="412" y="375"/>
                  </a:lnTo>
                  <a:lnTo>
                    <a:pt x="423" y="353"/>
                  </a:lnTo>
                  <a:lnTo>
                    <a:pt x="428" y="331"/>
                  </a:lnTo>
                  <a:lnTo>
                    <a:pt x="434" y="304"/>
                  </a:lnTo>
                  <a:lnTo>
                    <a:pt x="428" y="277"/>
                  </a:lnTo>
                  <a:lnTo>
                    <a:pt x="423" y="255"/>
                  </a:lnTo>
                  <a:lnTo>
                    <a:pt x="412" y="233"/>
                  </a:lnTo>
                  <a:lnTo>
                    <a:pt x="396" y="212"/>
                  </a:lnTo>
                  <a:lnTo>
                    <a:pt x="374" y="195"/>
                  </a:lnTo>
                  <a:lnTo>
                    <a:pt x="353" y="185"/>
                  </a:lnTo>
                  <a:lnTo>
                    <a:pt x="331" y="179"/>
                  </a:lnTo>
                  <a:lnTo>
                    <a:pt x="304"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97" name="Freeform 244"/>
            <p:cNvSpPr>
              <a:spLocks noChangeArrowheads="1"/>
            </p:cNvSpPr>
            <p:nvPr/>
          </p:nvSpPr>
          <p:spPr bwMode="auto">
            <a:xfrm>
              <a:off x="10844213" y="4545013"/>
              <a:ext cx="217488" cy="217487"/>
            </a:xfrm>
            <a:custGeom>
              <a:avLst/>
              <a:gdLst>
                <a:gd name="T0" fmla="*/ 244 w 609"/>
                <a:gd name="T1" fmla="*/ 603 h 610"/>
                <a:gd name="T2" fmla="*/ 136 w 609"/>
                <a:gd name="T3" fmla="*/ 560 h 610"/>
                <a:gd name="T4" fmla="*/ 55 w 609"/>
                <a:gd name="T5" fmla="*/ 473 h 610"/>
                <a:gd name="T6" fmla="*/ 5 w 609"/>
                <a:gd name="T7" fmla="*/ 364 h 610"/>
                <a:gd name="T8" fmla="*/ 5 w 609"/>
                <a:gd name="T9" fmla="*/ 245 h 610"/>
                <a:gd name="T10" fmla="*/ 55 w 609"/>
                <a:gd name="T11" fmla="*/ 137 h 610"/>
                <a:gd name="T12" fmla="*/ 136 w 609"/>
                <a:gd name="T13" fmla="*/ 55 h 610"/>
                <a:gd name="T14" fmla="*/ 244 w 609"/>
                <a:gd name="T15" fmla="*/ 12 h 610"/>
                <a:gd name="T16" fmla="*/ 363 w 609"/>
                <a:gd name="T17" fmla="*/ 12 h 610"/>
                <a:gd name="T18" fmla="*/ 472 w 609"/>
                <a:gd name="T19" fmla="*/ 55 h 610"/>
                <a:gd name="T20" fmla="*/ 554 w 609"/>
                <a:gd name="T21" fmla="*/ 137 h 610"/>
                <a:gd name="T22" fmla="*/ 603 w 609"/>
                <a:gd name="T23" fmla="*/ 245 h 610"/>
                <a:gd name="T24" fmla="*/ 603 w 609"/>
                <a:gd name="T25" fmla="*/ 364 h 610"/>
                <a:gd name="T26" fmla="*/ 554 w 609"/>
                <a:gd name="T27" fmla="*/ 473 h 610"/>
                <a:gd name="T28" fmla="*/ 472 w 609"/>
                <a:gd name="T29" fmla="*/ 560 h 610"/>
                <a:gd name="T30" fmla="*/ 363 w 609"/>
                <a:gd name="T31" fmla="*/ 603 h 610"/>
                <a:gd name="T32" fmla="*/ 304 w 609"/>
                <a:gd name="T33" fmla="*/ 174 h 610"/>
                <a:gd name="T34" fmla="*/ 255 w 609"/>
                <a:gd name="T35" fmla="*/ 185 h 610"/>
                <a:gd name="T36" fmla="*/ 211 w 609"/>
                <a:gd name="T37" fmla="*/ 212 h 610"/>
                <a:gd name="T38" fmla="*/ 184 w 609"/>
                <a:gd name="T39" fmla="*/ 256 h 610"/>
                <a:gd name="T40" fmla="*/ 174 w 609"/>
                <a:gd name="T41" fmla="*/ 305 h 610"/>
                <a:gd name="T42" fmla="*/ 184 w 609"/>
                <a:gd name="T43" fmla="*/ 359 h 610"/>
                <a:gd name="T44" fmla="*/ 211 w 609"/>
                <a:gd name="T45" fmla="*/ 397 h 610"/>
                <a:gd name="T46" fmla="*/ 255 w 609"/>
                <a:gd name="T47" fmla="*/ 424 h 610"/>
                <a:gd name="T48" fmla="*/ 304 w 609"/>
                <a:gd name="T49" fmla="*/ 435 h 610"/>
                <a:gd name="T50" fmla="*/ 353 w 609"/>
                <a:gd name="T51" fmla="*/ 424 h 610"/>
                <a:gd name="T52" fmla="*/ 396 w 609"/>
                <a:gd name="T53" fmla="*/ 397 h 610"/>
                <a:gd name="T54" fmla="*/ 423 w 609"/>
                <a:gd name="T55" fmla="*/ 359 h 610"/>
                <a:gd name="T56" fmla="*/ 434 w 609"/>
                <a:gd name="T57" fmla="*/ 305 h 610"/>
                <a:gd name="T58" fmla="*/ 423 w 609"/>
                <a:gd name="T59" fmla="*/ 256 h 610"/>
                <a:gd name="T60" fmla="*/ 396 w 609"/>
                <a:gd name="T61" fmla="*/ 212 h 610"/>
                <a:gd name="T62" fmla="*/ 353 w 609"/>
                <a:gd name="T63" fmla="*/ 185 h 610"/>
                <a:gd name="T64" fmla="*/ 304 w 609"/>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10">
                  <a:moveTo>
                    <a:pt x="304" y="609"/>
                  </a:moveTo>
                  <a:lnTo>
                    <a:pt x="244" y="603"/>
                  </a:lnTo>
                  <a:lnTo>
                    <a:pt x="184" y="587"/>
                  </a:lnTo>
                  <a:lnTo>
                    <a:pt x="136" y="560"/>
                  </a:lnTo>
                  <a:lnTo>
                    <a:pt x="87" y="522"/>
                  </a:lnTo>
                  <a:lnTo>
                    <a:pt x="55" y="473"/>
                  </a:lnTo>
                  <a:lnTo>
                    <a:pt x="22" y="424"/>
                  </a:lnTo>
                  <a:lnTo>
                    <a:pt x="5" y="364"/>
                  </a:lnTo>
                  <a:lnTo>
                    <a:pt x="0" y="305"/>
                  </a:lnTo>
                  <a:lnTo>
                    <a:pt x="5" y="245"/>
                  </a:lnTo>
                  <a:lnTo>
                    <a:pt x="22" y="191"/>
                  </a:lnTo>
                  <a:lnTo>
                    <a:pt x="55" y="137"/>
                  </a:lnTo>
                  <a:lnTo>
                    <a:pt x="87" y="93"/>
                  </a:lnTo>
                  <a:lnTo>
                    <a:pt x="136" y="55"/>
                  </a:lnTo>
                  <a:lnTo>
                    <a:pt x="184" y="28"/>
                  </a:lnTo>
                  <a:lnTo>
                    <a:pt x="244" y="12"/>
                  </a:lnTo>
                  <a:lnTo>
                    <a:pt x="304" y="0"/>
                  </a:lnTo>
                  <a:lnTo>
                    <a:pt x="363" y="12"/>
                  </a:lnTo>
                  <a:lnTo>
                    <a:pt x="423" y="28"/>
                  </a:lnTo>
                  <a:lnTo>
                    <a:pt x="472" y="55"/>
                  </a:lnTo>
                  <a:lnTo>
                    <a:pt x="515" y="93"/>
                  </a:lnTo>
                  <a:lnTo>
                    <a:pt x="554" y="137"/>
                  </a:lnTo>
                  <a:lnTo>
                    <a:pt x="581" y="191"/>
                  </a:lnTo>
                  <a:lnTo>
                    <a:pt x="603" y="245"/>
                  </a:lnTo>
                  <a:lnTo>
                    <a:pt x="608" y="305"/>
                  </a:lnTo>
                  <a:lnTo>
                    <a:pt x="603" y="364"/>
                  </a:lnTo>
                  <a:lnTo>
                    <a:pt x="581" y="424"/>
                  </a:lnTo>
                  <a:lnTo>
                    <a:pt x="554" y="473"/>
                  </a:lnTo>
                  <a:lnTo>
                    <a:pt x="515" y="522"/>
                  </a:lnTo>
                  <a:lnTo>
                    <a:pt x="472" y="560"/>
                  </a:lnTo>
                  <a:lnTo>
                    <a:pt x="423" y="587"/>
                  </a:lnTo>
                  <a:lnTo>
                    <a:pt x="363" y="603"/>
                  </a:lnTo>
                  <a:lnTo>
                    <a:pt x="304" y="609"/>
                  </a:lnTo>
                  <a:close/>
                  <a:moveTo>
                    <a:pt x="304" y="174"/>
                  </a:moveTo>
                  <a:lnTo>
                    <a:pt x="277" y="180"/>
                  </a:lnTo>
                  <a:lnTo>
                    <a:pt x="255" y="185"/>
                  </a:lnTo>
                  <a:lnTo>
                    <a:pt x="234" y="196"/>
                  </a:lnTo>
                  <a:lnTo>
                    <a:pt x="211" y="212"/>
                  </a:lnTo>
                  <a:lnTo>
                    <a:pt x="195" y="234"/>
                  </a:lnTo>
                  <a:lnTo>
                    <a:pt x="184" y="256"/>
                  </a:lnTo>
                  <a:lnTo>
                    <a:pt x="179" y="278"/>
                  </a:lnTo>
                  <a:lnTo>
                    <a:pt x="174" y="305"/>
                  </a:lnTo>
                  <a:lnTo>
                    <a:pt x="179" y="332"/>
                  </a:lnTo>
                  <a:lnTo>
                    <a:pt x="184" y="359"/>
                  </a:lnTo>
                  <a:lnTo>
                    <a:pt x="195" y="381"/>
                  </a:lnTo>
                  <a:lnTo>
                    <a:pt x="211" y="397"/>
                  </a:lnTo>
                  <a:lnTo>
                    <a:pt x="234" y="414"/>
                  </a:lnTo>
                  <a:lnTo>
                    <a:pt x="255" y="424"/>
                  </a:lnTo>
                  <a:lnTo>
                    <a:pt x="277" y="435"/>
                  </a:lnTo>
                  <a:lnTo>
                    <a:pt x="304" y="435"/>
                  </a:lnTo>
                  <a:lnTo>
                    <a:pt x="331" y="435"/>
                  </a:lnTo>
                  <a:lnTo>
                    <a:pt x="353" y="424"/>
                  </a:lnTo>
                  <a:lnTo>
                    <a:pt x="375" y="414"/>
                  </a:lnTo>
                  <a:lnTo>
                    <a:pt x="396" y="397"/>
                  </a:lnTo>
                  <a:lnTo>
                    <a:pt x="413" y="381"/>
                  </a:lnTo>
                  <a:lnTo>
                    <a:pt x="423" y="359"/>
                  </a:lnTo>
                  <a:lnTo>
                    <a:pt x="429" y="332"/>
                  </a:lnTo>
                  <a:lnTo>
                    <a:pt x="434" y="305"/>
                  </a:lnTo>
                  <a:lnTo>
                    <a:pt x="429" y="278"/>
                  </a:lnTo>
                  <a:lnTo>
                    <a:pt x="423" y="256"/>
                  </a:lnTo>
                  <a:lnTo>
                    <a:pt x="413" y="234"/>
                  </a:lnTo>
                  <a:lnTo>
                    <a:pt x="396" y="212"/>
                  </a:lnTo>
                  <a:lnTo>
                    <a:pt x="375" y="196"/>
                  </a:lnTo>
                  <a:lnTo>
                    <a:pt x="353" y="185"/>
                  </a:lnTo>
                  <a:lnTo>
                    <a:pt x="331" y="180"/>
                  </a:lnTo>
                  <a:lnTo>
                    <a:pt x="304"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98" name="Freeform 245"/>
            <p:cNvSpPr>
              <a:spLocks noChangeArrowheads="1"/>
            </p:cNvSpPr>
            <p:nvPr/>
          </p:nvSpPr>
          <p:spPr bwMode="auto">
            <a:xfrm>
              <a:off x="11153775" y="5367338"/>
              <a:ext cx="217488" cy="217487"/>
            </a:xfrm>
            <a:custGeom>
              <a:avLst/>
              <a:gdLst>
                <a:gd name="T0" fmla="*/ 245 w 609"/>
                <a:gd name="T1" fmla="*/ 603 h 610"/>
                <a:gd name="T2" fmla="*/ 136 w 609"/>
                <a:gd name="T3" fmla="*/ 559 h 610"/>
                <a:gd name="T4" fmla="*/ 54 w 609"/>
                <a:gd name="T5" fmla="*/ 473 h 610"/>
                <a:gd name="T6" fmla="*/ 11 w 609"/>
                <a:gd name="T7" fmla="*/ 364 h 610"/>
                <a:gd name="T8" fmla="*/ 11 w 609"/>
                <a:gd name="T9" fmla="*/ 244 h 610"/>
                <a:gd name="T10" fmla="*/ 54 w 609"/>
                <a:gd name="T11" fmla="*/ 136 h 610"/>
                <a:gd name="T12" fmla="*/ 136 w 609"/>
                <a:gd name="T13" fmla="*/ 55 h 610"/>
                <a:gd name="T14" fmla="*/ 245 w 609"/>
                <a:gd name="T15" fmla="*/ 5 h 610"/>
                <a:gd name="T16" fmla="*/ 369 w 609"/>
                <a:gd name="T17" fmla="*/ 11 h 610"/>
                <a:gd name="T18" fmla="*/ 472 w 609"/>
                <a:gd name="T19" fmla="*/ 55 h 610"/>
                <a:gd name="T20" fmla="*/ 560 w 609"/>
                <a:gd name="T21" fmla="*/ 136 h 610"/>
                <a:gd name="T22" fmla="*/ 603 w 609"/>
                <a:gd name="T23" fmla="*/ 244 h 610"/>
                <a:gd name="T24" fmla="*/ 603 w 609"/>
                <a:gd name="T25" fmla="*/ 364 h 610"/>
                <a:gd name="T26" fmla="*/ 560 w 609"/>
                <a:gd name="T27" fmla="*/ 473 h 610"/>
                <a:gd name="T28" fmla="*/ 472 w 609"/>
                <a:gd name="T29" fmla="*/ 559 h 610"/>
                <a:gd name="T30" fmla="*/ 369 w 609"/>
                <a:gd name="T31" fmla="*/ 603 h 610"/>
                <a:gd name="T32" fmla="*/ 304 w 609"/>
                <a:gd name="T33" fmla="*/ 174 h 610"/>
                <a:gd name="T34" fmla="*/ 256 w 609"/>
                <a:gd name="T35" fmla="*/ 184 h 610"/>
                <a:gd name="T36" fmla="*/ 212 w 609"/>
                <a:gd name="T37" fmla="*/ 212 h 610"/>
                <a:gd name="T38" fmla="*/ 185 w 609"/>
                <a:gd name="T39" fmla="*/ 255 h 610"/>
                <a:gd name="T40" fmla="*/ 174 w 609"/>
                <a:gd name="T41" fmla="*/ 304 h 610"/>
                <a:gd name="T42" fmla="*/ 185 w 609"/>
                <a:gd name="T43" fmla="*/ 353 h 610"/>
                <a:gd name="T44" fmla="*/ 212 w 609"/>
                <a:gd name="T45" fmla="*/ 396 h 610"/>
                <a:gd name="T46" fmla="*/ 256 w 609"/>
                <a:gd name="T47" fmla="*/ 424 h 610"/>
                <a:gd name="T48" fmla="*/ 304 w 609"/>
                <a:gd name="T49" fmla="*/ 434 h 610"/>
                <a:gd name="T50" fmla="*/ 358 w 609"/>
                <a:gd name="T51" fmla="*/ 424 h 610"/>
                <a:gd name="T52" fmla="*/ 397 w 609"/>
                <a:gd name="T53" fmla="*/ 396 h 610"/>
                <a:gd name="T54" fmla="*/ 424 w 609"/>
                <a:gd name="T55" fmla="*/ 359 h 610"/>
                <a:gd name="T56" fmla="*/ 435 w 609"/>
                <a:gd name="T57" fmla="*/ 304 h 610"/>
                <a:gd name="T58" fmla="*/ 424 w 609"/>
                <a:gd name="T59" fmla="*/ 255 h 610"/>
                <a:gd name="T60" fmla="*/ 397 w 609"/>
                <a:gd name="T61" fmla="*/ 212 h 610"/>
                <a:gd name="T62" fmla="*/ 358 w 609"/>
                <a:gd name="T63" fmla="*/ 184 h 610"/>
                <a:gd name="T64" fmla="*/ 304 w 609"/>
                <a:gd name="T65" fmla="*/ 17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10">
                  <a:moveTo>
                    <a:pt x="304" y="609"/>
                  </a:moveTo>
                  <a:lnTo>
                    <a:pt x="245" y="603"/>
                  </a:lnTo>
                  <a:lnTo>
                    <a:pt x="190" y="587"/>
                  </a:lnTo>
                  <a:lnTo>
                    <a:pt x="136" y="559"/>
                  </a:lnTo>
                  <a:lnTo>
                    <a:pt x="93" y="521"/>
                  </a:lnTo>
                  <a:lnTo>
                    <a:pt x="54" y="473"/>
                  </a:lnTo>
                  <a:lnTo>
                    <a:pt x="27" y="424"/>
                  </a:lnTo>
                  <a:lnTo>
                    <a:pt x="11" y="364"/>
                  </a:lnTo>
                  <a:lnTo>
                    <a:pt x="0" y="304"/>
                  </a:lnTo>
                  <a:lnTo>
                    <a:pt x="11" y="244"/>
                  </a:lnTo>
                  <a:lnTo>
                    <a:pt x="27" y="190"/>
                  </a:lnTo>
                  <a:lnTo>
                    <a:pt x="54" y="136"/>
                  </a:lnTo>
                  <a:lnTo>
                    <a:pt x="93" y="92"/>
                  </a:lnTo>
                  <a:lnTo>
                    <a:pt x="136" y="55"/>
                  </a:lnTo>
                  <a:lnTo>
                    <a:pt x="190" y="27"/>
                  </a:lnTo>
                  <a:lnTo>
                    <a:pt x="245" y="5"/>
                  </a:lnTo>
                  <a:lnTo>
                    <a:pt x="304" y="0"/>
                  </a:lnTo>
                  <a:lnTo>
                    <a:pt x="369" y="11"/>
                  </a:lnTo>
                  <a:lnTo>
                    <a:pt x="424" y="27"/>
                  </a:lnTo>
                  <a:lnTo>
                    <a:pt x="472" y="55"/>
                  </a:lnTo>
                  <a:lnTo>
                    <a:pt x="521" y="92"/>
                  </a:lnTo>
                  <a:lnTo>
                    <a:pt x="560" y="136"/>
                  </a:lnTo>
                  <a:lnTo>
                    <a:pt x="587" y="190"/>
                  </a:lnTo>
                  <a:lnTo>
                    <a:pt x="603" y="244"/>
                  </a:lnTo>
                  <a:lnTo>
                    <a:pt x="608" y="304"/>
                  </a:lnTo>
                  <a:lnTo>
                    <a:pt x="603" y="364"/>
                  </a:lnTo>
                  <a:lnTo>
                    <a:pt x="587" y="424"/>
                  </a:lnTo>
                  <a:lnTo>
                    <a:pt x="560" y="473"/>
                  </a:lnTo>
                  <a:lnTo>
                    <a:pt x="521" y="521"/>
                  </a:lnTo>
                  <a:lnTo>
                    <a:pt x="472" y="559"/>
                  </a:lnTo>
                  <a:lnTo>
                    <a:pt x="424" y="587"/>
                  </a:lnTo>
                  <a:lnTo>
                    <a:pt x="369" y="603"/>
                  </a:lnTo>
                  <a:lnTo>
                    <a:pt x="304" y="609"/>
                  </a:lnTo>
                  <a:close/>
                  <a:moveTo>
                    <a:pt x="304" y="174"/>
                  </a:moveTo>
                  <a:lnTo>
                    <a:pt x="283" y="180"/>
                  </a:lnTo>
                  <a:lnTo>
                    <a:pt x="256" y="184"/>
                  </a:lnTo>
                  <a:lnTo>
                    <a:pt x="233" y="196"/>
                  </a:lnTo>
                  <a:lnTo>
                    <a:pt x="212" y="212"/>
                  </a:lnTo>
                  <a:lnTo>
                    <a:pt x="196" y="234"/>
                  </a:lnTo>
                  <a:lnTo>
                    <a:pt x="185" y="255"/>
                  </a:lnTo>
                  <a:lnTo>
                    <a:pt x="179" y="282"/>
                  </a:lnTo>
                  <a:lnTo>
                    <a:pt x="174" y="304"/>
                  </a:lnTo>
                  <a:lnTo>
                    <a:pt x="179" y="332"/>
                  </a:lnTo>
                  <a:lnTo>
                    <a:pt x="185" y="353"/>
                  </a:lnTo>
                  <a:lnTo>
                    <a:pt x="196" y="375"/>
                  </a:lnTo>
                  <a:lnTo>
                    <a:pt x="212" y="396"/>
                  </a:lnTo>
                  <a:lnTo>
                    <a:pt x="233" y="413"/>
                  </a:lnTo>
                  <a:lnTo>
                    <a:pt x="256" y="424"/>
                  </a:lnTo>
                  <a:lnTo>
                    <a:pt x="283" y="434"/>
                  </a:lnTo>
                  <a:lnTo>
                    <a:pt x="304" y="434"/>
                  </a:lnTo>
                  <a:lnTo>
                    <a:pt x="331" y="434"/>
                  </a:lnTo>
                  <a:lnTo>
                    <a:pt x="358" y="424"/>
                  </a:lnTo>
                  <a:lnTo>
                    <a:pt x="380" y="413"/>
                  </a:lnTo>
                  <a:lnTo>
                    <a:pt x="397" y="396"/>
                  </a:lnTo>
                  <a:lnTo>
                    <a:pt x="413" y="380"/>
                  </a:lnTo>
                  <a:lnTo>
                    <a:pt x="424" y="359"/>
                  </a:lnTo>
                  <a:lnTo>
                    <a:pt x="435" y="332"/>
                  </a:lnTo>
                  <a:lnTo>
                    <a:pt x="435" y="304"/>
                  </a:lnTo>
                  <a:lnTo>
                    <a:pt x="435" y="277"/>
                  </a:lnTo>
                  <a:lnTo>
                    <a:pt x="424" y="255"/>
                  </a:lnTo>
                  <a:lnTo>
                    <a:pt x="413" y="234"/>
                  </a:lnTo>
                  <a:lnTo>
                    <a:pt x="397" y="212"/>
                  </a:lnTo>
                  <a:lnTo>
                    <a:pt x="380" y="196"/>
                  </a:lnTo>
                  <a:lnTo>
                    <a:pt x="358" y="184"/>
                  </a:lnTo>
                  <a:lnTo>
                    <a:pt x="331" y="180"/>
                  </a:lnTo>
                  <a:lnTo>
                    <a:pt x="304" y="174"/>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99" name="Freeform 246"/>
            <p:cNvSpPr>
              <a:spLocks noChangeArrowheads="1"/>
            </p:cNvSpPr>
            <p:nvPr/>
          </p:nvSpPr>
          <p:spPr bwMode="auto">
            <a:xfrm>
              <a:off x="11466513" y="2905125"/>
              <a:ext cx="217488" cy="217487"/>
            </a:xfrm>
            <a:custGeom>
              <a:avLst/>
              <a:gdLst>
                <a:gd name="T0" fmla="*/ 244 w 609"/>
                <a:gd name="T1" fmla="*/ 603 h 609"/>
                <a:gd name="T2" fmla="*/ 136 w 609"/>
                <a:gd name="T3" fmla="*/ 560 h 609"/>
                <a:gd name="T4" fmla="*/ 49 w 609"/>
                <a:gd name="T5" fmla="*/ 473 h 609"/>
                <a:gd name="T6" fmla="*/ 5 w 609"/>
                <a:gd name="T7" fmla="*/ 369 h 609"/>
                <a:gd name="T8" fmla="*/ 5 w 609"/>
                <a:gd name="T9" fmla="*/ 244 h 609"/>
                <a:gd name="T10" fmla="*/ 49 w 609"/>
                <a:gd name="T11" fmla="*/ 136 h 609"/>
                <a:gd name="T12" fmla="*/ 136 w 609"/>
                <a:gd name="T13" fmla="*/ 54 h 609"/>
                <a:gd name="T14" fmla="*/ 244 w 609"/>
                <a:gd name="T15" fmla="*/ 11 h 609"/>
                <a:gd name="T16" fmla="*/ 363 w 609"/>
                <a:gd name="T17" fmla="*/ 11 h 609"/>
                <a:gd name="T18" fmla="*/ 472 w 609"/>
                <a:gd name="T19" fmla="*/ 54 h 609"/>
                <a:gd name="T20" fmla="*/ 553 w 609"/>
                <a:gd name="T21" fmla="*/ 136 h 609"/>
                <a:gd name="T22" fmla="*/ 597 w 609"/>
                <a:gd name="T23" fmla="*/ 244 h 609"/>
                <a:gd name="T24" fmla="*/ 597 w 609"/>
                <a:gd name="T25" fmla="*/ 369 h 609"/>
                <a:gd name="T26" fmla="*/ 553 w 609"/>
                <a:gd name="T27" fmla="*/ 473 h 609"/>
                <a:gd name="T28" fmla="*/ 472 w 609"/>
                <a:gd name="T29" fmla="*/ 560 h 609"/>
                <a:gd name="T30" fmla="*/ 363 w 609"/>
                <a:gd name="T31" fmla="*/ 603 h 609"/>
                <a:gd name="T32" fmla="*/ 304 w 609"/>
                <a:gd name="T33" fmla="*/ 173 h 609"/>
                <a:gd name="T34" fmla="*/ 255 w 609"/>
                <a:gd name="T35" fmla="*/ 185 h 609"/>
                <a:gd name="T36" fmla="*/ 211 w 609"/>
                <a:gd name="T37" fmla="*/ 212 h 609"/>
                <a:gd name="T38" fmla="*/ 184 w 609"/>
                <a:gd name="T39" fmla="*/ 255 h 609"/>
                <a:gd name="T40" fmla="*/ 174 w 609"/>
                <a:gd name="T41" fmla="*/ 304 h 609"/>
                <a:gd name="T42" fmla="*/ 184 w 609"/>
                <a:gd name="T43" fmla="*/ 358 h 609"/>
                <a:gd name="T44" fmla="*/ 211 w 609"/>
                <a:gd name="T45" fmla="*/ 396 h 609"/>
                <a:gd name="T46" fmla="*/ 255 w 609"/>
                <a:gd name="T47" fmla="*/ 423 h 609"/>
                <a:gd name="T48" fmla="*/ 304 w 609"/>
                <a:gd name="T49" fmla="*/ 435 h 609"/>
                <a:gd name="T50" fmla="*/ 353 w 609"/>
                <a:gd name="T51" fmla="*/ 423 h 609"/>
                <a:gd name="T52" fmla="*/ 396 w 609"/>
                <a:gd name="T53" fmla="*/ 396 h 609"/>
                <a:gd name="T54" fmla="*/ 423 w 609"/>
                <a:gd name="T55" fmla="*/ 358 h 609"/>
                <a:gd name="T56" fmla="*/ 434 w 609"/>
                <a:gd name="T57" fmla="*/ 304 h 609"/>
                <a:gd name="T58" fmla="*/ 423 w 609"/>
                <a:gd name="T59" fmla="*/ 255 h 609"/>
                <a:gd name="T60" fmla="*/ 396 w 609"/>
                <a:gd name="T61" fmla="*/ 212 h 609"/>
                <a:gd name="T62" fmla="*/ 353 w 609"/>
                <a:gd name="T63" fmla="*/ 185 h 609"/>
                <a:gd name="T64" fmla="*/ 304 w 609"/>
                <a:gd name="T65" fmla="*/ 173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4" y="603"/>
                  </a:lnTo>
                  <a:lnTo>
                    <a:pt x="184" y="587"/>
                  </a:lnTo>
                  <a:lnTo>
                    <a:pt x="136" y="560"/>
                  </a:lnTo>
                  <a:lnTo>
                    <a:pt x="87" y="521"/>
                  </a:lnTo>
                  <a:lnTo>
                    <a:pt x="49" y="473"/>
                  </a:lnTo>
                  <a:lnTo>
                    <a:pt x="22" y="423"/>
                  </a:lnTo>
                  <a:lnTo>
                    <a:pt x="5" y="369"/>
                  </a:lnTo>
                  <a:lnTo>
                    <a:pt x="0" y="304"/>
                  </a:lnTo>
                  <a:lnTo>
                    <a:pt x="5" y="244"/>
                  </a:lnTo>
                  <a:lnTo>
                    <a:pt x="22" y="190"/>
                  </a:lnTo>
                  <a:lnTo>
                    <a:pt x="49" y="136"/>
                  </a:lnTo>
                  <a:lnTo>
                    <a:pt x="87" y="92"/>
                  </a:lnTo>
                  <a:lnTo>
                    <a:pt x="136" y="54"/>
                  </a:lnTo>
                  <a:lnTo>
                    <a:pt x="184" y="27"/>
                  </a:lnTo>
                  <a:lnTo>
                    <a:pt x="244" y="11"/>
                  </a:lnTo>
                  <a:lnTo>
                    <a:pt x="304" y="0"/>
                  </a:lnTo>
                  <a:lnTo>
                    <a:pt x="363" y="11"/>
                  </a:lnTo>
                  <a:lnTo>
                    <a:pt x="418" y="27"/>
                  </a:lnTo>
                  <a:lnTo>
                    <a:pt x="472" y="54"/>
                  </a:lnTo>
                  <a:lnTo>
                    <a:pt x="515" y="92"/>
                  </a:lnTo>
                  <a:lnTo>
                    <a:pt x="553" y="136"/>
                  </a:lnTo>
                  <a:lnTo>
                    <a:pt x="580" y="190"/>
                  </a:lnTo>
                  <a:lnTo>
                    <a:pt x="597" y="244"/>
                  </a:lnTo>
                  <a:lnTo>
                    <a:pt x="608" y="304"/>
                  </a:lnTo>
                  <a:lnTo>
                    <a:pt x="597" y="369"/>
                  </a:lnTo>
                  <a:lnTo>
                    <a:pt x="580" y="423"/>
                  </a:lnTo>
                  <a:lnTo>
                    <a:pt x="553" y="473"/>
                  </a:lnTo>
                  <a:lnTo>
                    <a:pt x="515" y="521"/>
                  </a:lnTo>
                  <a:lnTo>
                    <a:pt x="472" y="560"/>
                  </a:lnTo>
                  <a:lnTo>
                    <a:pt x="418" y="587"/>
                  </a:lnTo>
                  <a:lnTo>
                    <a:pt x="363" y="603"/>
                  </a:lnTo>
                  <a:lnTo>
                    <a:pt x="304" y="608"/>
                  </a:lnTo>
                  <a:close/>
                  <a:moveTo>
                    <a:pt x="304" y="173"/>
                  </a:moveTo>
                  <a:lnTo>
                    <a:pt x="276" y="179"/>
                  </a:lnTo>
                  <a:lnTo>
                    <a:pt x="255" y="185"/>
                  </a:lnTo>
                  <a:lnTo>
                    <a:pt x="228" y="201"/>
                  </a:lnTo>
                  <a:lnTo>
                    <a:pt x="211" y="212"/>
                  </a:lnTo>
                  <a:lnTo>
                    <a:pt x="195" y="233"/>
                  </a:lnTo>
                  <a:lnTo>
                    <a:pt x="184" y="255"/>
                  </a:lnTo>
                  <a:lnTo>
                    <a:pt x="174" y="277"/>
                  </a:lnTo>
                  <a:lnTo>
                    <a:pt x="174" y="304"/>
                  </a:lnTo>
                  <a:lnTo>
                    <a:pt x="174" y="331"/>
                  </a:lnTo>
                  <a:lnTo>
                    <a:pt x="184" y="358"/>
                  </a:lnTo>
                  <a:lnTo>
                    <a:pt x="195" y="380"/>
                  </a:lnTo>
                  <a:lnTo>
                    <a:pt x="211" y="396"/>
                  </a:lnTo>
                  <a:lnTo>
                    <a:pt x="228" y="413"/>
                  </a:lnTo>
                  <a:lnTo>
                    <a:pt x="255" y="423"/>
                  </a:lnTo>
                  <a:lnTo>
                    <a:pt x="276" y="435"/>
                  </a:lnTo>
                  <a:lnTo>
                    <a:pt x="304" y="435"/>
                  </a:lnTo>
                  <a:lnTo>
                    <a:pt x="331" y="435"/>
                  </a:lnTo>
                  <a:lnTo>
                    <a:pt x="353" y="423"/>
                  </a:lnTo>
                  <a:lnTo>
                    <a:pt x="374" y="413"/>
                  </a:lnTo>
                  <a:lnTo>
                    <a:pt x="396" y="396"/>
                  </a:lnTo>
                  <a:lnTo>
                    <a:pt x="412" y="380"/>
                  </a:lnTo>
                  <a:lnTo>
                    <a:pt x="423" y="358"/>
                  </a:lnTo>
                  <a:lnTo>
                    <a:pt x="428" y="331"/>
                  </a:lnTo>
                  <a:lnTo>
                    <a:pt x="434" y="304"/>
                  </a:lnTo>
                  <a:lnTo>
                    <a:pt x="428" y="277"/>
                  </a:lnTo>
                  <a:lnTo>
                    <a:pt x="423" y="255"/>
                  </a:lnTo>
                  <a:lnTo>
                    <a:pt x="412" y="233"/>
                  </a:lnTo>
                  <a:lnTo>
                    <a:pt x="396" y="212"/>
                  </a:lnTo>
                  <a:lnTo>
                    <a:pt x="374" y="201"/>
                  </a:lnTo>
                  <a:lnTo>
                    <a:pt x="353" y="185"/>
                  </a:lnTo>
                  <a:lnTo>
                    <a:pt x="331" y="179"/>
                  </a:lnTo>
                  <a:lnTo>
                    <a:pt x="304" y="173"/>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200" name="Freeform 247"/>
            <p:cNvSpPr>
              <a:spLocks noChangeArrowheads="1"/>
            </p:cNvSpPr>
            <p:nvPr/>
          </p:nvSpPr>
          <p:spPr bwMode="auto">
            <a:xfrm>
              <a:off x="10533063" y="5926138"/>
              <a:ext cx="61913" cy="196850"/>
            </a:xfrm>
            <a:custGeom>
              <a:avLst/>
              <a:gdLst>
                <a:gd name="T0" fmla="*/ 0 w 175"/>
                <a:gd name="T1" fmla="*/ 0 h 550"/>
                <a:gd name="T2" fmla="*/ 0 w 175"/>
                <a:gd name="T3" fmla="*/ 271 h 550"/>
                <a:gd name="T4" fmla="*/ 0 w 175"/>
                <a:gd name="T5" fmla="*/ 549 h 550"/>
                <a:gd name="T6" fmla="*/ 0 w 175"/>
                <a:gd name="T7" fmla="*/ 549 h 550"/>
                <a:gd name="T8" fmla="*/ 43 w 175"/>
                <a:gd name="T9" fmla="*/ 521 h 550"/>
                <a:gd name="T10" fmla="*/ 81 w 175"/>
                <a:gd name="T11" fmla="*/ 489 h 550"/>
                <a:gd name="T12" fmla="*/ 81 w 175"/>
                <a:gd name="T13" fmla="*/ 489 h 550"/>
                <a:gd name="T14" fmla="*/ 119 w 175"/>
                <a:gd name="T15" fmla="*/ 440 h 550"/>
                <a:gd name="T16" fmla="*/ 152 w 175"/>
                <a:gd name="T17" fmla="*/ 385 h 550"/>
                <a:gd name="T18" fmla="*/ 168 w 175"/>
                <a:gd name="T19" fmla="*/ 331 h 550"/>
                <a:gd name="T20" fmla="*/ 174 w 175"/>
                <a:gd name="T21" fmla="*/ 271 h 550"/>
                <a:gd name="T22" fmla="*/ 174 w 175"/>
                <a:gd name="T23" fmla="*/ 271 h 550"/>
                <a:gd name="T24" fmla="*/ 168 w 175"/>
                <a:gd name="T25" fmla="*/ 212 h 550"/>
                <a:gd name="T26" fmla="*/ 152 w 175"/>
                <a:gd name="T27" fmla="*/ 157 h 550"/>
                <a:gd name="T28" fmla="*/ 119 w 175"/>
                <a:gd name="T29" fmla="*/ 103 h 550"/>
                <a:gd name="T30" fmla="*/ 81 w 175"/>
                <a:gd name="T31" fmla="*/ 60 h 550"/>
                <a:gd name="T32" fmla="*/ 81 w 175"/>
                <a:gd name="T33" fmla="*/ 60 h 550"/>
                <a:gd name="T34" fmla="*/ 43 w 175"/>
                <a:gd name="T35" fmla="*/ 21 h 550"/>
                <a:gd name="T36" fmla="*/ 0 w 175"/>
                <a:gd name="T37"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550">
                  <a:moveTo>
                    <a:pt x="0" y="0"/>
                  </a:moveTo>
                  <a:lnTo>
                    <a:pt x="0" y="271"/>
                  </a:lnTo>
                  <a:lnTo>
                    <a:pt x="0" y="549"/>
                  </a:lnTo>
                  <a:lnTo>
                    <a:pt x="0" y="549"/>
                  </a:lnTo>
                  <a:lnTo>
                    <a:pt x="43" y="521"/>
                  </a:lnTo>
                  <a:lnTo>
                    <a:pt x="81" y="489"/>
                  </a:lnTo>
                  <a:lnTo>
                    <a:pt x="81" y="489"/>
                  </a:lnTo>
                  <a:lnTo>
                    <a:pt x="119" y="440"/>
                  </a:lnTo>
                  <a:lnTo>
                    <a:pt x="152" y="385"/>
                  </a:lnTo>
                  <a:lnTo>
                    <a:pt x="168" y="331"/>
                  </a:lnTo>
                  <a:lnTo>
                    <a:pt x="174" y="271"/>
                  </a:lnTo>
                  <a:lnTo>
                    <a:pt x="174" y="271"/>
                  </a:lnTo>
                  <a:lnTo>
                    <a:pt x="168" y="212"/>
                  </a:lnTo>
                  <a:lnTo>
                    <a:pt x="152" y="157"/>
                  </a:lnTo>
                  <a:lnTo>
                    <a:pt x="119" y="103"/>
                  </a:lnTo>
                  <a:lnTo>
                    <a:pt x="81" y="60"/>
                  </a:lnTo>
                  <a:lnTo>
                    <a:pt x="81" y="60"/>
                  </a:lnTo>
                  <a:lnTo>
                    <a:pt x="43" y="21"/>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201" name="Freeform 248"/>
            <p:cNvSpPr>
              <a:spLocks noChangeArrowheads="1"/>
            </p:cNvSpPr>
            <p:nvPr/>
          </p:nvSpPr>
          <p:spPr bwMode="auto">
            <a:xfrm>
              <a:off x="11777663" y="5060950"/>
              <a:ext cx="61913" cy="808037"/>
            </a:xfrm>
            <a:custGeom>
              <a:avLst/>
              <a:gdLst>
                <a:gd name="T0" fmla="*/ 174 w 175"/>
                <a:gd name="T1" fmla="*/ 1972 h 2250"/>
                <a:gd name="T2" fmla="*/ 174 w 175"/>
                <a:gd name="T3" fmla="*/ 0 h 2250"/>
                <a:gd name="T4" fmla="*/ 0 w 175"/>
                <a:gd name="T5" fmla="*/ 0 h 2250"/>
                <a:gd name="T6" fmla="*/ 0 w 175"/>
                <a:gd name="T7" fmla="*/ 2249 h 2250"/>
                <a:gd name="T8" fmla="*/ 0 w 175"/>
                <a:gd name="T9" fmla="*/ 2249 h 2250"/>
                <a:gd name="T10" fmla="*/ 6 w 175"/>
                <a:gd name="T11" fmla="*/ 2200 h 2250"/>
                <a:gd name="T12" fmla="*/ 16 w 175"/>
                <a:gd name="T13" fmla="*/ 2162 h 2250"/>
                <a:gd name="T14" fmla="*/ 27 w 175"/>
                <a:gd name="T15" fmla="*/ 2119 h 2250"/>
                <a:gd name="T16" fmla="*/ 49 w 175"/>
                <a:gd name="T17" fmla="*/ 2081 h 2250"/>
                <a:gd name="T18" fmla="*/ 76 w 175"/>
                <a:gd name="T19" fmla="*/ 2048 h 2250"/>
                <a:gd name="T20" fmla="*/ 103 w 175"/>
                <a:gd name="T21" fmla="*/ 2021 h 2250"/>
                <a:gd name="T22" fmla="*/ 136 w 175"/>
                <a:gd name="T23" fmla="*/ 1994 h 2250"/>
                <a:gd name="T24" fmla="*/ 174 w 175"/>
                <a:gd name="T25" fmla="*/ 1972 h 2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2250">
                  <a:moveTo>
                    <a:pt x="174" y="1972"/>
                  </a:moveTo>
                  <a:lnTo>
                    <a:pt x="174" y="0"/>
                  </a:lnTo>
                  <a:lnTo>
                    <a:pt x="0" y="0"/>
                  </a:lnTo>
                  <a:lnTo>
                    <a:pt x="0" y="2249"/>
                  </a:lnTo>
                  <a:lnTo>
                    <a:pt x="0" y="2249"/>
                  </a:lnTo>
                  <a:lnTo>
                    <a:pt x="6" y="2200"/>
                  </a:lnTo>
                  <a:lnTo>
                    <a:pt x="16" y="2162"/>
                  </a:lnTo>
                  <a:lnTo>
                    <a:pt x="27" y="2119"/>
                  </a:lnTo>
                  <a:lnTo>
                    <a:pt x="49" y="2081"/>
                  </a:lnTo>
                  <a:lnTo>
                    <a:pt x="76" y="2048"/>
                  </a:lnTo>
                  <a:lnTo>
                    <a:pt x="103" y="2021"/>
                  </a:lnTo>
                  <a:lnTo>
                    <a:pt x="136" y="1994"/>
                  </a:lnTo>
                  <a:lnTo>
                    <a:pt x="174" y="1972"/>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202" name="Freeform 249"/>
            <p:cNvSpPr>
              <a:spLocks noChangeArrowheads="1"/>
            </p:cNvSpPr>
            <p:nvPr/>
          </p:nvSpPr>
          <p:spPr bwMode="auto">
            <a:xfrm>
              <a:off x="11777663" y="5416550"/>
              <a:ext cx="217488" cy="217487"/>
            </a:xfrm>
            <a:custGeom>
              <a:avLst/>
              <a:gdLst>
                <a:gd name="T0" fmla="*/ 244 w 609"/>
                <a:gd name="T1" fmla="*/ 603 h 609"/>
                <a:gd name="T2" fmla="*/ 136 w 609"/>
                <a:gd name="T3" fmla="*/ 554 h 609"/>
                <a:gd name="T4" fmla="*/ 54 w 609"/>
                <a:gd name="T5" fmla="*/ 473 h 609"/>
                <a:gd name="T6" fmla="*/ 6 w 609"/>
                <a:gd name="T7" fmla="*/ 364 h 609"/>
                <a:gd name="T8" fmla="*/ 6 w 609"/>
                <a:gd name="T9" fmla="*/ 244 h 609"/>
                <a:gd name="T10" fmla="*/ 54 w 609"/>
                <a:gd name="T11" fmla="*/ 136 h 609"/>
                <a:gd name="T12" fmla="*/ 136 w 609"/>
                <a:gd name="T13" fmla="*/ 54 h 609"/>
                <a:gd name="T14" fmla="*/ 244 w 609"/>
                <a:gd name="T15" fmla="*/ 5 h 609"/>
                <a:gd name="T16" fmla="*/ 364 w 609"/>
                <a:gd name="T17" fmla="*/ 5 h 609"/>
                <a:gd name="T18" fmla="*/ 472 w 609"/>
                <a:gd name="T19" fmla="*/ 54 h 609"/>
                <a:gd name="T20" fmla="*/ 554 w 609"/>
                <a:gd name="T21" fmla="*/ 136 h 609"/>
                <a:gd name="T22" fmla="*/ 602 w 609"/>
                <a:gd name="T23" fmla="*/ 244 h 609"/>
                <a:gd name="T24" fmla="*/ 602 w 609"/>
                <a:gd name="T25" fmla="*/ 364 h 609"/>
                <a:gd name="T26" fmla="*/ 554 w 609"/>
                <a:gd name="T27" fmla="*/ 473 h 609"/>
                <a:gd name="T28" fmla="*/ 472 w 609"/>
                <a:gd name="T29" fmla="*/ 554 h 609"/>
                <a:gd name="T30" fmla="*/ 364 w 609"/>
                <a:gd name="T31" fmla="*/ 603 h 609"/>
                <a:gd name="T32" fmla="*/ 304 w 609"/>
                <a:gd name="T33" fmla="*/ 173 h 609"/>
                <a:gd name="T34" fmla="*/ 255 w 609"/>
                <a:gd name="T35" fmla="*/ 185 h 609"/>
                <a:gd name="T36" fmla="*/ 212 w 609"/>
                <a:gd name="T37" fmla="*/ 212 h 609"/>
                <a:gd name="T38" fmla="*/ 185 w 609"/>
                <a:gd name="T39" fmla="*/ 255 h 609"/>
                <a:gd name="T40" fmla="*/ 174 w 609"/>
                <a:gd name="T41" fmla="*/ 304 h 609"/>
                <a:gd name="T42" fmla="*/ 185 w 609"/>
                <a:gd name="T43" fmla="*/ 353 h 609"/>
                <a:gd name="T44" fmla="*/ 212 w 609"/>
                <a:gd name="T45" fmla="*/ 396 h 609"/>
                <a:gd name="T46" fmla="*/ 255 w 609"/>
                <a:gd name="T47" fmla="*/ 423 h 609"/>
                <a:gd name="T48" fmla="*/ 304 w 609"/>
                <a:gd name="T49" fmla="*/ 435 h 609"/>
                <a:gd name="T50" fmla="*/ 353 w 609"/>
                <a:gd name="T51" fmla="*/ 423 h 609"/>
                <a:gd name="T52" fmla="*/ 396 w 609"/>
                <a:gd name="T53" fmla="*/ 396 h 609"/>
                <a:gd name="T54" fmla="*/ 423 w 609"/>
                <a:gd name="T55" fmla="*/ 353 h 609"/>
                <a:gd name="T56" fmla="*/ 434 w 609"/>
                <a:gd name="T57" fmla="*/ 304 h 609"/>
                <a:gd name="T58" fmla="*/ 423 w 609"/>
                <a:gd name="T59" fmla="*/ 255 h 609"/>
                <a:gd name="T60" fmla="*/ 396 w 609"/>
                <a:gd name="T61" fmla="*/ 212 h 609"/>
                <a:gd name="T62" fmla="*/ 353 w 609"/>
                <a:gd name="T63" fmla="*/ 185 h 609"/>
                <a:gd name="T64" fmla="*/ 304 w 609"/>
                <a:gd name="T65" fmla="*/ 173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 h="609">
                  <a:moveTo>
                    <a:pt x="304" y="608"/>
                  </a:moveTo>
                  <a:lnTo>
                    <a:pt x="244" y="603"/>
                  </a:lnTo>
                  <a:lnTo>
                    <a:pt x="185" y="587"/>
                  </a:lnTo>
                  <a:lnTo>
                    <a:pt x="136" y="554"/>
                  </a:lnTo>
                  <a:lnTo>
                    <a:pt x="92" y="521"/>
                  </a:lnTo>
                  <a:lnTo>
                    <a:pt x="54" y="473"/>
                  </a:lnTo>
                  <a:lnTo>
                    <a:pt x="27" y="423"/>
                  </a:lnTo>
                  <a:lnTo>
                    <a:pt x="6" y="364"/>
                  </a:lnTo>
                  <a:lnTo>
                    <a:pt x="0" y="304"/>
                  </a:lnTo>
                  <a:lnTo>
                    <a:pt x="6" y="244"/>
                  </a:lnTo>
                  <a:lnTo>
                    <a:pt x="27" y="185"/>
                  </a:lnTo>
                  <a:lnTo>
                    <a:pt x="54" y="136"/>
                  </a:lnTo>
                  <a:lnTo>
                    <a:pt x="92" y="92"/>
                  </a:lnTo>
                  <a:lnTo>
                    <a:pt x="136" y="54"/>
                  </a:lnTo>
                  <a:lnTo>
                    <a:pt x="185" y="27"/>
                  </a:lnTo>
                  <a:lnTo>
                    <a:pt x="244" y="5"/>
                  </a:lnTo>
                  <a:lnTo>
                    <a:pt x="304" y="0"/>
                  </a:lnTo>
                  <a:lnTo>
                    <a:pt x="364" y="5"/>
                  </a:lnTo>
                  <a:lnTo>
                    <a:pt x="423" y="27"/>
                  </a:lnTo>
                  <a:lnTo>
                    <a:pt x="472" y="54"/>
                  </a:lnTo>
                  <a:lnTo>
                    <a:pt x="521" y="92"/>
                  </a:lnTo>
                  <a:lnTo>
                    <a:pt x="554" y="136"/>
                  </a:lnTo>
                  <a:lnTo>
                    <a:pt x="586" y="185"/>
                  </a:lnTo>
                  <a:lnTo>
                    <a:pt x="602" y="244"/>
                  </a:lnTo>
                  <a:lnTo>
                    <a:pt x="608" y="304"/>
                  </a:lnTo>
                  <a:lnTo>
                    <a:pt x="602" y="364"/>
                  </a:lnTo>
                  <a:lnTo>
                    <a:pt x="586" y="423"/>
                  </a:lnTo>
                  <a:lnTo>
                    <a:pt x="554" y="473"/>
                  </a:lnTo>
                  <a:lnTo>
                    <a:pt x="521" y="521"/>
                  </a:lnTo>
                  <a:lnTo>
                    <a:pt x="472" y="554"/>
                  </a:lnTo>
                  <a:lnTo>
                    <a:pt x="423" y="587"/>
                  </a:lnTo>
                  <a:lnTo>
                    <a:pt x="364" y="603"/>
                  </a:lnTo>
                  <a:lnTo>
                    <a:pt x="304" y="608"/>
                  </a:lnTo>
                  <a:close/>
                  <a:moveTo>
                    <a:pt x="304" y="173"/>
                  </a:moveTo>
                  <a:lnTo>
                    <a:pt x="277" y="179"/>
                  </a:lnTo>
                  <a:lnTo>
                    <a:pt x="255" y="185"/>
                  </a:lnTo>
                  <a:lnTo>
                    <a:pt x="233" y="196"/>
                  </a:lnTo>
                  <a:lnTo>
                    <a:pt x="212" y="212"/>
                  </a:lnTo>
                  <a:lnTo>
                    <a:pt x="196" y="233"/>
                  </a:lnTo>
                  <a:lnTo>
                    <a:pt x="185" y="255"/>
                  </a:lnTo>
                  <a:lnTo>
                    <a:pt x="179" y="277"/>
                  </a:lnTo>
                  <a:lnTo>
                    <a:pt x="174" y="304"/>
                  </a:lnTo>
                  <a:lnTo>
                    <a:pt x="179" y="331"/>
                  </a:lnTo>
                  <a:lnTo>
                    <a:pt x="185" y="353"/>
                  </a:lnTo>
                  <a:lnTo>
                    <a:pt x="196" y="375"/>
                  </a:lnTo>
                  <a:lnTo>
                    <a:pt x="212" y="396"/>
                  </a:lnTo>
                  <a:lnTo>
                    <a:pt x="233" y="412"/>
                  </a:lnTo>
                  <a:lnTo>
                    <a:pt x="255" y="423"/>
                  </a:lnTo>
                  <a:lnTo>
                    <a:pt x="277" y="429"/>
                  </a:lnTo>
                  <a:lnTo>
                    <a:pt x="304" y="435"/>
                  </a:lnTo>
                  <a:lnTo>
                    <a:pt x="331" y="429"/>
                  </a:lnTo>
                  <a:lnTo>
                    <a:pt x="353" y="423"/>
                  </a:lnTo>
                  <a:lnTo>
                    <a:pt x="375" y="412"/>
                  </a:lnTo>
                  <a:lnTo>
                    <a:pt x="396" y="396"/>
                  </a:lnTo>
                  <a:lnTo>
                    <a:pt x="412" y="375"/>
                  </a:lnTo>
                  <a:lnTo>
                    <a:pt x="423" y="353"/>
                  </a:lnTo>
                  <a:lnTo>
                    <a:pt x="429" y="331"/>
                  </a:lnTo>
                  <a:lnTo>
                    <a:pt x="434" y="304"/>
                  </a:lnTo>
                  <a:lnTo>
                    <a:pt x="429" y="277"/>
                  </a:lnTo>
                  <a:lnTo>
                    <a:pt x="423" y="255"/>
                  </a:lnTo>
                  <a:lnTo>
                    <a:pt x="412" y="233"/>
                  </a:lnTo>
                  <a:lnTo>
                    <a:pt x="396" y="212"/>
                  </a:lnTo>
                  <a:lnTo>
                    <a:pt x="375" y="196"/>
                  </a:lnTo>
                  <a:lnTo>
                    <a:pt x="353" y="185"/>
                  </a:lnTo>
                  <a:lnTo>
                    <a:pt x="331" y="179"/>
                  </a:lnTo>
                  <a:lnTo>
                    <a:pt x="304" y="173"/>
                  </a:lnTo>
                  <a:close/>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203" name="Freeform 250"/>
            <p:cNvSpPr>
              <a:spLocks noChangeArrowheads="1"/>
            </p:cNvSpPr>
            <p:nvPr/>
          </p:nvSpPr>
          <p:spPr bwMode="auto">
            <a:xfrm>
              <a:off x="11841163" y="2057400"/>
              <a:ext cx="92075" cy="106362"/>
            </a:xfrm>
            <a:custGeom>
              <a:avLst/>
              <a:gdLst>
                <a:gd name="T0" fmla="*/ 130 w 261"/>
                <a:gd name="T1" fmla="*/ 174 h 300"/>
                <a:gd name="T2" fmla="*/ 130 w 261"/>
                <a:gd name="T3" fmla="*/ 174 h 300"/>
                <a:gd name="T4" fmla="*/ 157 w 261"/>
                <a:gd name="T5" fmla="*/ 174 h 300"/>
                <a:gd name="T6" fmla="*/ 179 w 261"/>
                <a:gd name="T7" fmla="*/ 179 h 300"/>
                <a:gd name="T8" fmla="*/ 201 w 261"/>
                <a:gd name="T9" fmla="*/ 196 h 300"/>
                <a:gd name="T10" fmla="*/ 222 w 261"/>
                <a:gd name="T11" fmla="*/ 212 h 300"/>
                <a:gd name="T12" fmla="*/ 238 w 261"/>
                <a:gd name="T13" fmla="*/ 229 h 300"/>
                <a:gd name="T14" fmla="*/ 249 w 261"/>
                <a:gd name="T15" fmla="*/ 250 h 300"/>
                <a:gd name="T16" fmla="*/ 255 w 261"/>
                <a:gd name="T17" fmla="*/ 277 h 300"/>
                <a:gd name="T18" fmla="*/ 260 w 261"/>
                <a:gd name="T19" fmla="*/ 299 h 300"/>
                <a:gd name="T20" fmla="*/ 260 w 261"/>
                <a:gd name="T21" fmla="*/ 27 h 300"/>
                <a:gd name="T22" fmla="*/ 260 w 261"/>
                <a:gd name="T23" fmla="*/ 27 h 300"/>
                <a:gd name="T24" fmla="*/ 228 w 261"/>
                <a:gd name="T25" fmla="*/ 17 h 300"/>
                <a:gd name="T26" fmla="*/ 201 w 261"/>
                <a:gd name="T27" fmla="*/ 6 h 300"/>
                <a:gd name="T28" fmla="*/ 163 w 261"/>
                <a:gd name="T29" fmla="*/ 0 h 300"/>
                <a:gd name="T30" fmla="*/ 130 w 261"/>
                <a:gd name="T31" fmla="*/ 0 h 300"/>
                <a:gd name="T32" fmla="*/ 130 w 261"/>
                <a:gd name="T33" fmla="*/ 0 h 300"/>
                <a:gd name="T34" fmla="*/ 97 w 261"/>
                <a:gd name="T35" fmla="*/ 0 h 300"/>
                <a:gd name="T36" fmla="*/ 65 w 261"/>
                <a:gd name="T37" fmla="*/ 6 h 300"/>
                <a:gd name="T38" fmla="*/ 32 w 261"/>
                <a:gd name="T39" fmla="*/ 17 h 300"/>
                <a:gd name="T40" fmla="*/ 0 w 261"/>
                <a:gd name="T41" fmla="*/ 27 h 300"/>
                <a:gd name="T42" fmla="*/ 0 w 261"/>
                <a:gd name="T43" fmla="*/ 299 h 300"/>
                <a:gd name="T44" fmla="*/ 0 w 261"/>
                <a:gd name="T45" fmla="*/ 299 h 300"/>
                <a:gd name="T46" fmla="*/ 5 w 261"/>
                <a:gd name="T47" fmla="*/ 277 h 300"/>
                <a:gd name="T48" fmla="*/ 11 w 261"/>
                <a:gd name="T49" fmla="*/ 250 h 300"/>
                <a:gd name="T50" fmla="*/ 22 w 261"/>
                <a:gd name="T51" fmla="*/ 229 h 300"/>
                <a:gd name="T52" fmla="*/ 38 w 261"/>
                <a:gd name="T53" fmla="*/ 212 h 300"/>
                <a:gd name="T54" fmla="*/ 59 w 261"/>
                <a:gd name="T55" fmla="*/ 196 h 300"/>
                <a:gd name="T56" fmla="*/ 81 w 261"/>
                <a:gd name="T57" fmla="*/ 179 h 300"/>
                <a:gd name="T58" fmla="*/ 103 w 261"/>
                <a:gd name="T59" fmla="*/ 174 h 300"/>
                <a:gd name="T60" fmla="*/ 130 w 261"/>
                <a:gd name="T61" fmla="*/ 17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0">
                  <a:moveTo>
                    <a:pt x="130" y="174"/>
                  </a:moveTo>
                  <a:lnTo>
                    <a:pt x="130" y="174"/>
                  </a:lnTo>
                  <a:lnTo>
                    <a:pt x="157" y="174"/>
                  </a:lnTo>
                  <a:lnTo>
                    <a:pt x="179" y="179"/>
                  </a:lnTo>
                  <a:lnTo>
                    <a:pt x="201" y="196"/>
                  </a:lnTo>
                  <a:lnTo>
                    <a:pt x="222" y="212"/>
                  </a:lnTo>
                  <a:lnTo>
                    <a:pt x="238" y="229"/>
                  </a:lnTo>
                  <a:lnTo>
                    <a:pt x="249" y="250"/>
                  </a:lnTo>
                  <a:lnTo>
                    <a:pt x="255" y="277"/>
                  </a:lnTo>
                  <a:lnTo>
                    <a:pt x="260" y="299"/>
                  </a:lnTo>
                  <a:lnTo>
                    <a:pt x="260" y="27"/>
                  </a:lnTo>
                  <a:lnTo>
                    <a:pt x="260" y="27"/>
                  </a:lnTo>
                  <a:lnTo>
                    <a:pt x="228" y="17"/>
                  </a:lnTo>
                  <a:lnTo>
                    <a:pt x="201" y="6"/>
                  </a:lnTo>
                  <a:lnTo>
                    <a:pt x="163" y="0"/>
                  </a:lnTo>
                  <a:lnTo>
                    <a:pt x="130" y="0"/>
                  </a:lnTo>
                  <a:lnTo>
                    <a:pt x="130" y="0"/>
                  </a:lnTo>
                  <a:lnTo>
                    <a:pt x="97" y="0"/>
                  </a:lnTo>
                  <a:lnTo>
                    <a:pt x="65" y="6"/>
                  </a:lnTo>
                  <a:lnTo>
                    <a:pt x="32" y="17"/>
                  </a:lnTo>
                  <a:lnTo>
                    <a:pt x="0" y="27"/>
                  </a:lnTo>
                  <a:lnTo>
                    <a:pt x="0" y="299"/>
                  </a:lnTo>
                  <a:lnTo>
                    <a:pt x="0" y="299"/>
                  </a:lnTo>
                  <a:lnTo>
                    <a:pt x="5" y="277"/>
                  </a:lnTo>
                  <a:lnTo>
                    <a:pt x="11" y="250"/>
                  </a:lnTo>
                  <a:lnTo>
                    <a:pt x="22" y="229"/>
                  </a:lnTo>
                  <a:lnTo>
                    <a:pt x="38" y="212"/>
                  </a:lnTo>
                  <a:lnTo>
                    <a:pt x="59" y="196"/>
                  </a:lnTo>
                  <a:lnTo>
                    <a:pt x="81" y="179"/>
                  </a:lnTo>
                  <a:lnTo>
                    <a:pt x="103" y="174"/>
                  </a:lnTo>
                  <a:lnTo>
                    <a:pt x="130" y="174"/>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204" name="Freeform 251"/>
            <p:cNvSpPr>
              <a:spLocks noChangeArrowheads="1"/>
            </p:cNvSpPr>
            <p:nvPr/>
          </p:nvSpPr>
          <p:spPr bwMode="auto">
            <a:xfrm>
              <a:off x="11841163" y="2163763"/>
              <a:ext cx="92075" cy="107950"/>
            </a:xfrm>
            <a:custGeom>
              <a:avLst/>
              <a:gdLst>
                <a:gd name="T0" fmla="*/ 130 w 261"/>
                <a:gd name="T1" fmla="*/ 130 h 305"/>
                <a:gd name="T2" fmla="*/ 130 w 261"/>
                <a:gd name="T3" fmla="*/ 130 h 305"/>
                <a:gd name="T4" fmla="*/ 103 w 261"/>
                <a:gd name="T5" fmla="*/ 130 h 305"/>
                <a:gd name="T6" fmla="*/ 81 w 261"/>
                <a:gd name="T7" fmla="*/ 120 h 305"/>
                <a:gd name="T8" fmla="*/ 59 w 261"/>
                <a:gd name="T9" fmla="*/ 109 h 305"/>
                <a:gd name="T10" fmla="*/ 38 w 261"/>
                <a:gd name="T11" fmla="*/ 92 h 305"/>
                <a:gd name="T12" fmla="*/ 22 w 261"/>
                <a:gd name="T13" fmla="*/ 76 h 305"/>
                <a:gd name="T14" fmla="*/ 11 w 261"/>
                <a:gd name="T15" fmla="*/ 55 h 305"/>
                <a:gd name="T16" fmla="*/ 5 w 261"/>
                <a:gd name="T17" fmla="*/ 27 h 305"/>
                <a:gd name="T18" fmla="*/ 0 w 261"/>
                <a:gd name="T19" fmla="*/ 0 h 305"/>
                <a:gd name="T20" fmla="*/ 0 w 261"/>
                <a:gd name="T21" fmla="*/ 277 h 305"/>
                <a:gd name="T22" fmla="*/ 0 w 261"/>
                <a:gd name="T23" fmla="*/ 277 h 305"/>
                <a:gd name="T24" fmla="*/ 32 w 261"/>
                <a:gd name="T25" fmla="*/ 288 h 305"/>
                <a:gd name="T26" fmla="*/ 65 w 261"/>
                <a:gd name="T27" fmla="*/ 299 h 305"/>
                <a:gd name="T28" fmla="*/ 97 w 261"/>
                <a:gd name="T29" fmla="*/ 304 h 305"/>
                <a:gd name="T30" fmla="*/ 130 w 261"/>
                <a:gd name="T31" fmla="*/ 304 h 305"/>
                <a:gd name="T32" fmla="*/ 130 w 261"/>
                <a:gd name="T33" fmla="*/ 304 h 305"/>
                <a:gd name="T34" fmla="*/ 163 w 261"/>
                <a:gd name="T35" fmla="*/ 304 h 305"/>
                <a:gd name="T36" fmla="*/ 201 w 261"/>
                <a:gd name="T37" fmla="*/ 299 h 305"/>
                <a:gd name="T38" fmla="*/ 228 w 261"/>
                <a:gd name="T39" fmla="*/ 288 h 305"/>
                <a:gd name="T40" fmla="*/ 260 w 261"/>
                <a:gd name="T41" fmla="*/ 277 h 305"/>
                <a:gd name="T42" fmla="*/ 260 w 261"/>
                <a:gd name="T43" fmla="*/ 0 h 305"/>
                <a:gd name="T44" fmla="*/ 260 w 261"/>
                <a:gd name="T45" fmla="*/ 0 h 305"/>
                <a:gd name="T46" fmla="*/ 255 w 261"/>
                <a:gd name="T47" fmla="*/ 27 h 305"/>
                <a:gd name="T48" fmla="*/ 249 w 261"/>
                <a:gd name="T49" fmla="*/ 55 h 305"/>
                <a:gd name="T50" fmla="*/ 238 w 261"/>
                <a:gd name="T51" fmla="*/ 76 h 305"/>
                <a:gd name="T52" fmla="*/ 222 w 261"/>
                <a:gd name="T53" fmla="*/ 92 h 305"/>
                <a:gd name="T54" fmla="*/ 201 w 261"/>
                <a:gd name="T55" fmla="*/ 109 h 305"/>
                <a:gd name="T56" fmla="*/ 179 w 261"/>
                <a:gd name="T57" fmla="*/ 120 h 305"/>
                <a:gd name="T58" fmla="*/ 157 w 261"/>
                <a:gd name="T59" fmla="*/ 130 h 305"/>
                <a:gd name="T60" fmla="*/ 130 w 261"/>
                <a:gd name="T61" fmla="*/ 13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305">
                  <a:moveTo>
                    <a:pt x="130" y="130"/>
                  </a:moveTo>
                  <a:lnTo>
                    <a:pt x="130" y="130"/>
                  </a:lnTo>
                  <a:lnTo>
                    <a:pt x="103" y="130"/>
                  </a:lnTo>
                  <a:lnTo>
                    <a:pt x="81" y="120"/>
                  </a:lnTo>
                  <a:lnTo>
                    <a:pt x="59" y="109"/>
                  </a:lnTo>
                  <a:lnTo>
                    <a:pt x="38" y="92"/>
                  </a:lnTo>
                  <a:lnTo>
                    <a:pt x="22" y="76"/>
                  </a:lnTo>
                  <a:lnTo>
                    <a:pt x="11" y="55"/>
                  </a:lnTo>
                  <a:lnTo>
                    <a:pt x="5" y="27"/>
                  </a:lnTo>
                  <a:lnTo>
                    <a:pt x="0" y="0"/>
                  </a:lnTo>
                  <a:lnTo>
                    <a:pt x="0" y="277"/>
                  </a:lnTo>
                  <a:lnTo>
                    <a:pt x="0" y="277"/>
                  </a:lnTo>
                  <a:lnTo>
                    <a:pt x="32" y="288"/>
                  </a:lnTo>
                  <a:lnTo>
                    <a:pt x="65" y="299"/>
                  </a:lnTo>
                  <a:lnTo>
                    <a:pt x="97" y="304"/>
                  </a:lnTo>
                  <a:lnTo>
                    <a:pt x="130" y="304"/>
                  </a:lnTo>
                  <a:lnTo>
                    <a:pt x="130" y="304"/>
                  </a:lnTo>
                  <a:lnTo>
                    <a:pt x="163" y="304"/>
                  </a:lnTo>
                  <a:lnTo>
                    <a:pt x="201" y="299"/>
                  </a:lnTo>
                  <a:lnTo>
                    <a:pt x="228" y="288"/>
                  </a:lnTo>
                  <a:lnTo>
                    <a:pt x="260" y="277"/>
                  </a:lnTo>
                  <a:lnTo>
                    <a:pt x="260" y="0"/>
                  </a:lnTo>
                  <a:lnTo>
                    <a:pt x="260" y="0"/>
                  </a:lnTo>
                  <a:lnTo>
                    <a:pt x="255" y="27"/>
                  </a:lnTo>
                  <a:lnTo>
                    <a:pt x="249" y="55"/>
                  </a:lnTo>
                  <a:lnTo>
                    <a:pt x="238" y="76"/>
                  </a:lnTo>
                  <a:lnTo>
                    <a:pt x="222" y="92"/>
                  </a:lnTo>
                  <a:lnTo>
                    <a:pt x="201" y="109"/>
                  </a:lnTo>
                  <a:lnTo>
                    <a:pt x="179" y="120"/>
                  </a:lnTo>
                  <a:lnTo>
                    <a:pt x="157" y="130"/>
                  </a:lnTo>
                  <a:lnTo>
                    <a:pt x="130" y="13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205" name="Freeform 252"/>
            <p:cNvSpPr>
              <a:spLocks noChangeArrowheads="1"/>
            </p:cNvSpPr>
            <p:nvPr/>
          </p:nvSpPr>
          <p:spPr bwMode="auto">
            <a:xfrm>
              <a:off x="11777663" y="2066925"/>
              <a:ext cx="61913" cy="196850"/>
            </a:xfrm>
            <a:custGeom>
              <a:avLst/>
              <a:gdLst>
                <a:gd name="T0" fmla="*/ 174 w 175"/>
                <a:gd name="T1" fmla="*/ 0 h 550"/>
                <a:gd name="T2" fmla="*/ 174 w 175"/>
                <a:gd name="T3" fmla="*/ 0 h 550"/>
                <a:gd name="T4" fmla="*/ 136 w 175"/>
                <a:gd name="T5" fmla="*/ 22 h 550"/>
                <a:gd name="T6" fmla="*/ 103 w 175"/>
                <a:gd name="T7" fmla="*/ 44 h 550"/>
                <a:gd name="T8" fmla="*/ 76 w 175"/>
                <a:gd name="T9" fmla="*/ 77 h 550"/>
                <a:gd name="T10" fmla="*/ 49 w 175"/>
                <a:gd name="T11" fmla="*/ 109 h 550"/>
                <a:gd name="T12" fmla="*/ 27 w 175"/>
                <a:gd name="T13" fmla="*/ 147 h 550"/>
                <a:gd name="T14" fmla="*/ 16 w 175"/>
                <a:gd name="T15" fmla="*/ 185 h 550"/>
                <a:gd name="T16" fmla="*/ 6 w 175"/>
                <a:gd name="T17" fmla="*/ 229 h 550"/>
                <a:gd name="T18" fmla="*/ 0 w 175"/>
                <a:gd name="T19" fmla="*/ 272 h 550"/>
                <a:gd name="T20" fmla="*/ 0 w 175"/>
                <a:gd name="T21" fmla="*/ 272 h 550"/>
                <a:gd name="T22" fmla="*/ 6 w 175"/>
                <a:gd name="T23" fmla="*/ 321 h 550"/>
                <a:gd name="T24" fmla="*/ 16 w 175"/>
                <a:gd name="T25" fmla="*/ 359 h 550"/>
                <a:gd name="T26" fmla="*/ 27 w 175"/>
                <a:gd name="T27" fmla="*/ 402 h 550"/>
                <a:gd name="T28" fmla="*/ 49 w 175"/>
                <a:gd name="T29" fmla="*/ 440 h 550"/>
                <a:gd name="T30" fmla="*/ 76 w 175"/>
                <a:gd name="T31" fmla="*/ 473 h 550"/>
                <a:gd name="T32" fmla="*/ 103 w 175"/>
                <a:gd name="T33" fmla="*/ 500 h 550"/>
                <a:gd name="T34" fmla="*/ 136 w 175"/>
                <a:gd name="T35" fmla="*/ 527 h 550"/>
                <a:gd name="T36" fmla="*/ 174 w 175"/>
                <a:gd name="T37" fmla="*/ 549 h 550"/>
                <a:gd name="T38" fmla="*/ 174 w 175"/>
                <a:gd name="T39" fmla="*/ 272 h 550"/>
                <a:gd name="T40" fmla="*/ 174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174" y="0"/>
                  </a:moveTo>
                  <a:lnTo>
                    <a:pt x="174" y="0"/>
                  </a:lnTo>
                  <a:lnTo>
                    <a:pt x="136" y="22"/>
                  </a:lnTo>
                  <a:lnTo>
                    <a:pt x="103" y="44"/>
                  </a:lnTo>
                  <a:lnTo>
                    <a:pt x="76" y="77"/>
                  </a:lnTo>
                  <a:lnTo>
                    <a:pt x="49" y="109"/>
                  </a:lnTo>
                  <a:lnTo>
                    <a:pt x="27" y="147"/>
                  </a:lnTo>
                  <a:lnTo>
                    <a:pt x="16" y="185"/>
                  </a:lnTo>
                  <a:lnTo>
                    <a:pt x="6" y="229"/>
                  </a:lnTo>
                  <a:lnTo>
                    <a:pt x="0" y="272"/>
                  </a:lnTo>
                  <a:lnTo>
                    <a:pt x="0" y="272"/>
                  </a:lnTo>
                  <a:lnTo>
                    <a:pt x="6" y="321"/>
                  </a:lnTo>
                  <a:lnTo>
                    <a:pt x="16" y="359"/>
                  </a:lnTo>
                  <a:lnTo>
                    <a:pt x="27" y="402"/>
                  </a:lnTo>
                  <a:lnTo>
                    <a:pt x="49" y="440"/>
                  </a:lnTo>
                  <a:lnTo>
                    <a:pt x="76" y="473"/>
                  </a:lnTo>
                  <a:lnTo>
                    <a:pt x="103" y="500"/>
                  </a:lnTo>
                  <a:lnTo>
                    <a:pt x="136" y="527"/>
                  </a:lnTo>
                  <a:lnTo>
                    <a:pt x="174" y="549"/>
                  </a:lnTo>
                  <a:lnTo>
                    <a:pt x="174" y="272"/>
                  </a:lnTo>
                  <a:lnTo>
                    <a:pt x="174"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206" name="Freeform 253"/>
            <p:cNvSpPr>
              <a:spLocks noChangeArrowheads="1"/>
            </p:cNvSpPr>
            <p:nvPr/>
          </p:nvSpPr>
          <p:spPr bwMode="auto">
            <a:xfrm>
              <a:off x="11934825" y="2066925"/>
              <a:ext cx="61913" cy="196850"/>
            </a:xfrm>
            <a:custGeom>
              <a:avLst/>
              <a:gdLst>
                <a:gd name="T0" fmla="*/ 0 w 175"/>
                <a:gd name="T1" fmla="*/ 0 h 550"/>
                <a:gd name="T2" fmla="*/ 0 w 175"/>
                <a:gd name="T3" fmla="*/ 272 h 550"/>
                <a:gd name="T4" fmla="*/ 0 w 175"/>
                <a:gd name="T5" fmla="*/ 549 h 550"/>
                <a:gd name="T6" fmla="*/ 0 w 175"/>
                <a:gd name="T7" fmla="*/ 549 h 550"/>
                <a:gd name="T8" fmla="*/ 38 w 175"/>
                <a:gd name="T9" fmla="*/ 527 h 550"/>
                <a:gd name="T10" fmla="*/ 71 w 175"/>
                <a:gd name="T11" fmla="*/ 500 h 550"/>
                <a:gd name="T12" fmla="*/ 98 w 175"/>
                <a:gd name="T13" fmla="*/ 473 h 550"/>
                <a:gd name="T14" fmla="*/ 125 w 175"/>
                <a:gd name="T15" fmla="*/ 440 h 550"/>
                <a:gd name="T16" fmla="*/ 147 w 175"/>
                <a:gd name="T17" fmla="*/ 402 h 550"/>
                <a:gd name="T18" fmla="*/ 163 w 175"/>
                <a:gd name="T19" fmla="*/ 359 h 550"/>
                <a:gd name="T20" fmla="*/ 168 w 175"/>
                <a:gd name="T21" fmla="*/ 321 h 550"/>
                <a:gd name="T22" fmla="*/ 174 w 175"/>
                <a:gd name="T23" fmla="*/ 272 h 550"/>
                <a:gd name="T24" fmla="*/ 174 w 175"/>
                <a:gd name="T25" fmla="*/ 272 h 550"/>
                <a:gd name="T26" fmla="*/ 168 w 175"/>
                <a:gd name="T27" fmla="*/ 229 h 550"/>
                <a:gd name="T28" fmla="*/ 163 w 175"/>
                <a:gd name="T29" fmla="*/ 185 h 550"/>
                <a:gd name="T30" fmla="*/ 147 w 175"/>
                <a:gd name="T31" fmla="*/ 147 h 550"/>
                <a:gd name="T32" fmla="*/ 125 w 175"/>
                <a:gd name="T33" fmla="*/ 109 h 550"/>
                <a:gd name="T34" fmla="*/ 98 w 175"/>
                <a:gd name="T35" fmla="*/ 77 h 550"/>
                <a:gd name="T36" fmla="*/ 71 w 175"/>
                <a:gd name="T37" fmla="*/ 44 h 550"/>
                <a:gd name="T38" fmla="*/ 38 w 175"/>
                <a:gd name="T39" fmla="*/ 22 h 550"/>
                <a:gd name="T40" fmla="*/ 0 w 175"/>
                <a:gd name="T4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550">
                  <a:moveTo>
                    <a:pt x="0" y="0"/>
                  </a:moveTo>
                  <a:lnTo>
                    <a:pt x="0" y="272"/>
                  </a:lnTo>
                  <a:lnTo>
                    <a:pt x="0" y="549"/>
                  </a:lnTo>
                  <a:lnTo>
                    <a:pt x="0" y="549"/>
                  </a:lnTo>
                  <a:lnTo>
                    <a:pt x="38" y="527"/>
                  </a:lnTo>
                  <a:lnTo>
                    <a:pt x="71" y="500"/>
                  </a:lnTo>
                  <a:lnTo>
                    <a:pt x="98" y="473"/>
                  </a:lnTo>
                  <a:lnTo>
                    <a:pt x="125" y="440"/>
                  </a:lnTo>
                  <a:lnTo>
                    <a:pt x="147" y="402"/>
                  </a:lnTo>
                  <a:lnTo>
                    <a:pt x="163" y="359"/>
                  </a:lnTo>
                  <a:lnTo>
                    <a:pt x="168" y="321"/>
                  </a:lnTo>
                  <a:lnTo>
                    <a:pt x="174" y="272"/>
                  </a:lnTo>
                  <a:lnTo>
                    <a:pt x="174" y="272"/>
                  </a:lnTo>
                  <a:lnTo>
                    <a:pt x="168" y="229"/>
                  </a:lnTo>
                  <a:lnTo>
                    <a:pt x="163" y="185"/>
                  </a:lnTo>
                  <a:lnTo>
                    <a:pt x="147" y="147"/>
                  </a:lnTo>
                  <a:lnTo>
                    <a:pt x="125" y="109"/>
                  </a:lnTo>
                  <a:lnTo>
                    <a:pt x="98" y="77"/>
                  </a:lnTo>
                  <a:lnTo>
                    <a:pt x="71" y="44"/>
                  </a:lnTo>
                  <a:lnTo>
                    <a:pt x="38" y="22"/>
                  </a:lnTo>
                  <a:lnTo>
                    <a:pt x="0" y="0"/>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207" name="Freeform 254"/>
            <p:cNvSpPr>
              <a:spLocks noChangeArrowheads="1"/>
            </p:cNvSpPr>
            <p:nvPr/>
          </p:nvSpPr>
          <p:spPr bwMode="auto">
            <a:xfrm>
              <a:off x="10533063" y="2978150"/>
              <a:ext cx="674688" cy="665162"/>
            </a:xfrm>
            <a:custGeom>
              <a:avLst/>
              <a:gdLst>
                <a:gd name="T0" fmla="*/ 1010 w 1879"/>
                <a:gd name="T1" fmla="*/ 27 h 1853"/>
                <a:gd name="T2" fmla="*/ 1010 w 1879"/>
                <a:gd name="T3" fmla="*/ 27 h 1853"/>
                <a:gd name="T4" fmla="*/ 999 w 1879"/>
                <a:gd name="T5" fmla="*/ 16 h 1853"/>
                <a:gd name="T6" fmla="*/ 982 w 1879"/>
                <a:gd name="T7" fmla="*/ 5 h 1853"/>
                <a:gd name="T8" fmla="*/ 966 w 1879"/>
                <a:gd name="T9" fmla="*/ 0 h 1853"/>
                <a:gd name="T10" fmla="*/ 950 w 1879"/>
                <a:gd name="T11" fmla="*/ 0 h 1853"/>
                <a:gd name="T12" fmla="*/ 950 w 1879"/>
                <a:gd name="T13" fmla="*/ 0 h 1853"/>
                <a:gd name="T14" fmla="*/ 934 w 1879"/>
                <a:gd name="T15" fmla="*/ 0 h 1853"/>
                <a:gd name="T16" fmla="*/ 918 w 1879"/>
                <a:gd name="T17" fmla="*/ 5 h 1853"/>
                <a:gd name="T18" fmla="*/ 901 w 1879"/>
                <a:gd name="T19" fmla="*/ 16 h 1853"/>
                <a:gd name="T20" fmla="*/ 890 w 1879"/>
                <a:gd name="T21" fmla="*/ 27 h 1853"/>
                <a:gd name="T22" fmla="*/ 22 w 1879"/>
                <a:gd name="T23" fmla="*/ 891 h 1853"/>
                <a:gd name="T24" fmla="*/ 22 w 1879"/>
                <a:gd name="T25" fmla="*/ 891 h 1853"/>
                <a:gd name="T26" fmla="*/ 10 w 1879"/>
                <a:gd name="T27" fmla="*/ 907 h 1853"/>
                <a:gd name="T28" fmla="*/ 6 w 1879"/>
                <a:gd name="T29" fmla="*/ 918 h 1853"/>
                <a:gd name="T30" fmla="*/ 0 w 1879"/>
                <a:gd name="T31" fmla="*/ 934 h 1853"/>
                <a:gd name="T32" fmla="*/ 0 w 1879"/>
                <a:gd name="T33" fmla="*/ 956 h 1853"/>
                <a:gd name="T34" fmla="*/ 0 w 1879"/>
                <a:gd name="T35" fmla="*/ 956 h 1853"/>
                <a:gd name="T36" fmla="*/ 0 w 1879"/>
                <a:gd name="T37" fmla="*/ 972 h 1853"/>
                <a:gd name="T38" fmla="*/ 6 w 1879"/>
                <a:gd name="T39" fmla="*/ 988 h 1853"/>
                <a:gd name="T40" fmla="*/ 10 w 1879"/>
                <a:gd name="T41" fmla="*/ 999 h 1853"/>
                <a:gd name="T42" fmla="*/ 22 w 1879"/>
                <a:gd name="T43" fmla="*/ 1015 h 1853"/>
                <a:gd name="T44" fmla="*/ 863 w 1879"/>
                <a:gd name="T45" fmla="*/ 1852 h 1853"/>
                <a:gd name="T46" fmla="*/ 863 w 1879"/>
                <a:gd name="T47" fmla="*/ 1608 h 1853"/>
                <a:gd name="T48" fmla="*/ 206 w 1879"/>
                <a:gd name="T49" fmla="*/ 950 h 1853"/>
                <a:gd name="T50" fmla="*/ 950 w 1879"/>
                <a:gd name="T51" fmla="*/ 212 h 1853"/>
                <a:gd name="T52" fmla="*/ 1753 w 1879"/>
                <a:gd name="T53" fmla="*/ 1015 h 1853"/>
                <a:gd name="T54" fmla="*/ 1878 w 1879"/>
                <a:gd name="T55" fmla="*/ 891 h 1853"/>
                <a:gd name="T56" fmla="*/ 1010 w 1879"/>
                <a:gd name="T57" fmla="*/ 27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9" h="1853">
                  <a:moveTo>
                    <a:pt x="1010" y="27"/>
                  </a:moveTo>
                  <a:lnTo>
                    <a:pt x="1010" y="27"/>
                  </a:lnTo>
                  <a:lnTo>
                    <a:pt x="999" y="16"/>
                  </a:lnTo>
                  <a:lnTo>
                    <a:pt x="982" y="5"/>
                  </a:lnTo>
                  <a:lnTo>
                    <a:pt x="966" y="0"/>
                  </a:lnTo>
                  <a:lnTo>
                    <a:pt x="950" y="0"/>
                  </a:lnTo>
                  <a:lnTo>
                    <a:pt x="950" y="0"/>
                  </a:lnTo>
                  <a:lnTo>
                    <a:pt x="934" y="0"/>
                  </a:lnTo>
                  <a:lnTo>
                    <a:pt x="918" y="5"/>
                  </a:lnTo>
                  <a:lnTo>
                    <a:pt x="901" y="16"/>
                  </a:lnTo>
                  <a:lnTo>
                    <a:pt x="890" y="27"/>
                  </a:lnTo>
                  <a:lnTo>
                    <a:pt x="22" y="891"/>
                  </a:lnTo>
                  <a:lnTo>
                    <a:pt x="22" y="891"/>
                  </a:lnTo>
                  <a:lnTo>
                    <a:pt x="10" y="907"/>
                  </a:lnTo>
                  <a:lnTo>
                    <a:pt x="6" y="918"/>
                  </a:lnTo>
                  <a:lnTo>
                    <a:pt x="0" y="934"/>
                  </a:lnTo>
                  <a:lnTo>
                    <a:pt x="0" y="956"/>
                  </a:lnTo>
                  <a:lnTo>
                    <a:pt x="0" y="956"/>
                  </a:lnTo>
                  <a:lnTo>
                    <a:pt x="0" y="972"/>
                  </a:lnTo>
                  <a:lnTo>
                    <a:pt x="6" y="988"/>
                  </a:lnTo>
                  <a:lnTo>
                    <a:pt x="10" y="999"/>
                  </a:lnTo>
                  <a:lnTo>
                    <a:pt x="22" y="1015"/>
                  </a:lnTo>
                  <a:lnTo>
                    <a:pt x="863" y="1852"/>
                  </a:lnTo>
                  <a:lnTo>
                    <a:pt x="863" y="1608"/>
                  </a:lnTo>
                  <a:lnTo>
                    <a:pt x="206" y="950"/>
                  </a:lnTo>
                  <a:lnTo>
                    <a:pt x="950" y="212"/>
                  </a:lnTo>
                  <a:lnTo>
                    <a:pt x="1753" y="1015"/>
                  </a:lnTo>
                  <a:lnTo>
                    <a:pt x="1878" y="891"/>
                  </a:lnTo>
                  <a:lnTo>
                    <a:pt x="1010" y="27"/>
                  </a:lnTo>
                </a:path>
              </a:pathLst>
            </a:custGeom>
            <a:grpFill/>
            <a:ln>
              <a:noFill/>
            </a:ln>
            <a:effectLst/>
            <a:extLst/>
          </p:spPr>
          <p:txBody>
            <a:bodyPr wrap="none" anchor="ctr"/>
            <a:lstStyle/>
            <a:p>
              <a:pPr eaLnBrk="1" fontAlgn="auto" hangingPunct="1">
                <a:spcBef>
                  <a:spcPts val="0"/>
                </a:spcBef>
                <a:spcAft>
                  <a:spcPts val="0"/>
                </a:spcAft>
                <a:defRPr/>
              </a:pPr>
              <a:endParaRPr lang="en-US">
                <a:latin typeface="+mn-lt"/>
                <a:ea typeface="+mn-ea"/>
              </a:endParaRPr>
            </a:p>
          </p:txBody>
        </p:sp>
      </p:grpSp>
      <p:sp>
        <p:nvSpPr>
          <p:cNvPr id="64" name="Subtitle 2"/>
          <p:cNvSpPr>
            <a:spLocks noGrp="1"/>
          </p:cNvSpPr>
          <p:nvPr>
            <p:ph type="subTitle" idx="1"/>
          </p:nvPr>
        </p:nvSpPr>
        <p:spPr>
          <a:xfrm>
            <a:off x="435703" y="5179917"/>
            <a:ext cx="7338388" cy="1019366"/>
          </a:xfrm>
        </p:spPr>
        <p:txBody>
          <a:bodyPr>
            <a:noAutofit/>
          </a:bodyPr>
          <a:lstStyle>
            <a:lvl1pPr marL="0" indent="0" algn="l">
              <a:lnSpc>
                <a:spcPct val="100000"/>
              </a:lnSpc>
              <a:buNone/>
              <a:defRPr sz="2600">
                <a:solidFill>
                  <a:schemeClr val="tx1"/>
                </a:solidFill>
                <a:latin typeface="+mn-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3" name="Title 1"/>
          <p:cNvSpPr>
            <a:spLocks noGrp="1"/>
          </p:cNvSpPr>
          <p:nvPr>
            <p:ph type="ctrTitle"/>
          </p:nvPr>
        </p:nvSpPr>
        <p:spPr>
          <a:xfrm>
            <a:off x="410302" y="2701234"/>
            <a:ext cx="7363789" cy="2471446"/>
          </a:xfrm>
        </p:spPr>
        <p:txBody>
          <a:bodyPr anchor="b">
            <a:noAutofit/>
          </a:bodyPr>
          <a:lstStyle>
            <a:lvl1pPr>
              <a:lnSpc>
                <a:spcPct val="80000"/>
              </a:lnSpc>
              <a:defRPr sz="4400">
                <a:solidFill>
                  <a:srgbClr val="F5F5F5"/>
                </a:soli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803719197"/>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57200"/>
            <a:ext cx="11313561" cy="792162"/>
          </a:xfrm>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379413" y="1435100"/>
            <a:ext cx="11313560" cy="476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638552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41.xml"/><Relationship Id="rId12" Type="http://schemas.openxmlformats.org/officeDocument/2006/relationships/slideLayout" Target="../slideLayouts/slideLayout42.xml"/><Relationship Id="rId13" Type="http://schemas.openxmlformats.org/officeDocument/2006/relationships/slideLayout" Target="../slideLayouts/slideLayout43.xml"/><Relationship Id="rId14" Type="http://schemas.openxmlformats.org/officeDocument/2006/relationships/slideLayout" Target="../slideLayouts/slideLayout44.xml"/><Relationship Id="rId15" Type="http://schemas.openxmlformats.org/officeDocument/2006/relationships/slideLayout" Target="../slideLayouts/slideLayout45.xml"/><Relationship Id="rId16" Type="http://schemas.openxmlformats.org/officeDocument/2006/relationships/slideLayout" Target="../slideLayouts/slideLayout46.xml"/><Relationship Id="rId17" Type="http://schemas.openxmlformats.org/officeDocument/2006/relationships/theme" Target="../theme/theme2.xml"/><Relationship Id="rId18" Type="http://schemas.openxmlformats.org/officeDocument/2006/relationships/image" Target="../media/image4.png"/><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 Id="rId9" Type="http://schemas.openxmlformats.org/officeDocument/2006/relationships/slideLayout" Target="../slideLayouts/slideLayout39.xml"/><Relationship Id="rId10"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Relationship Id="rId15" Type="http://schemas.openxmlformats.org/officeDocument/2006/relationships/slideLayout" Target="../slideLayouts/slideLayout61.xml"/><Relationship Id="rId16" Type="http://schemas.openxmlformats.org/officeDocument/2006/relationships/slideLayout" Target="../slideLayouts/slideLayout62.xml"/><Relationship Id="rId17" Type="http://schemas.openxmlformats.org/officeDocument/2006/relationships/theme" Target="../theme/theme3.xml"/><Relationship Id="rId18" Type="http://schemas.openxmlformats.org/officeDocument/2006/relationships/image" Target="../media/image4.png"/><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79413" y="452438"/>
            <a:ext cx="11314112" cy="792162"/>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79413" y="1447800"/>
            <a:ext cx="11314112" cy="4678363"/>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46" name="Group 45"/>
          <p:cNvGrpSpPr/>
          <p:nvPr/>
        </p:nvGrpSpPr>
        <p:grpSpPr>
          <a:xfrm>
            <a:off x="509985" y="6385630"/>
            <a:ext cx="1164827" cy="226840"/>
            <a:chOff x="382588" y="4784726"/>
            <a:chExt cx="896938" cy="174625"/>
          </a:xfrm>
          <a:solidFill>
            <a:schemeClr val="tx1"/>
          </a:solidFill>
        </p:grpSpPr>
        <p:sp>
          <p:nvSpPr>
            <p:cNvPr id="47" name="Freeform 15"/>
            <p:cNvSpPr>
              <a:spLocks/>
            </p:cNvSpPr>
            <p:nvPr/>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48" name="Freeform 16"/>
            <p:cNvSpPr>
              <a:spLocks/>
            </p:cNvSpPr>
            <p:nvPr/>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49" name="Freeform 17"/>
            <p:cNvSpPr>
              <a:spLocks noEditPoints="1"/>
            </p:cNvSpPr>
            <p:nvPr/>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50" name="Freeform 18"/>
            <p:cNvSpPr>
              <a:spLocks/>
            </p:cNvSpPr>
            <p:nvPr/>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51" name="Freeform 19"/>
            <p:cNvSpPr>
              <a:spLocks/>
            </p:cNvSpPr>
            <p:nvPr/>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52" name="Freeform 20"/>
            <p:cNvSpPr>
              <a:spLocks noEditPoints="1"/>
            </p:cNvSpPr>
            <p:nvPr/>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53" name="Freeform 21"/>
            <p:cNvSpPr>
              <a:spLocks noEditPoints="1"/>
            </p:cNvSpPr>
            <p:nvPr/>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sp>
          <p:nvSpPr>
            <p:cNvPr id="54" name="Freeform 22"/>
            <p:cNvSpPr>
              <a:spLocks noEditPoints="1"/>
            </p:cNvSpPr>
            <p:nvPr/>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a:lstStyle/>
            <a:p>
              <a:pPr eaLnBrk="1" fontAlgn="auto" hangingPunct="1">
                <a:spcBef>
                  <a:spcPts val="0"/>
                </a:spcBef>
                <a:spcAft>
                  <a:spcPts val="0"/>
                </a:spcAft>
                <a:defRPr/>
              </a:pPr>
              <a:endParaRPr lang="en-US">
                <a:latin typeface="+mn-lt"/>
                <a:ea typeface="+mn-ea"/>
              </a:endParaRPr>
            </a:p>
          </p:txBody>
        </p:sp>
      </p:grpSp>
      <p:sp>
        <p:nvSpPr>
          <p:cNvPr id="59" name="Slide Number Placeholder 5"/>
          <p:cNvSpPr txBox="1">
            <a:spLocks/>
          </p:cNvSpPr>
          <p:nvPr/>
        </p:nvSpPr>
        <p:spPr>
          <a:xfrm>
            <a:off x="11352213" y="6457950"/>
            <a:ext cx="341312" cy="198438"/>
          </a:xfrm>
          <a:prstGeom prst="rect">
            <a:avLst/>
          </a:prstGeom>
        </p:spPr>
        <p:txBody>
          <a:bodyPr lIns="0" tIns="0" rIns="0" bIns="0"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r" eaLnBrk="1" hangingPunct="1"/>
            <a:fld id="{127EA4A5-7CC4-2142-8D0D-1C11415BAF47}" type="slidenum">
              <a:rPr lang="en-US" altLang="en-US" sz="900">
                <a:solidFill>
                  <a:srgbClr val="282828"/>
                </a:solidFill>
              </a:rPr>
              <a:pPr algn="r" eaLnBrk="1" hangingPunct="1"/>
              <a:t>‹#›</a:t>
            </a:fld>
            <a:endParaRPr lang="en-US" altLang="en-US" sz="900" dirty="0">
              <a:solidFill>
                <a:srgbClr val="282828"/>
              </a:solidFill>
            </a:endParaRPr>
          </a:p>
        </p:txBody>
      </p:sp>
      <p:sp>
        <p:nvSpPr>
          <p:cNvPr id="60" name="Footer Placeholder 4"/>
          <p:cNvSpPr txBox="1">
            <a:spLocks/>
          </p:cNvSpPr>
          <p:nvPr/>
        </p:nvSpPr>
        <p:spPr>
          <a:xfrm>
            <a:off x="7493000" y="6457950"/>
            <a:ext cx="3859213" cy="201613"/>
          </a:xfrm>
          <a:prstGeom prst="rect">
            <a:avLst/>
          </a:prstGeom>
        </p:spPr>
        <p:txBody>
          <a:bodyPr lIns="0" tIns="0" rIns="0" bIns="0"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r" eaLnBrk="1" hangingPunct="1"/>
            <a:r>
              <a:rPr lang="en-US" altLang="en-US" sz="900">
                <a:solidFill>
                  <a:srgbClr val="282828"/>
                </a:solidFill>
              </a:rPr>
              <a:t>© Cloudera, Inc. All rights reserved.</a:t>
            </a:r>
          </a:p>
        </p:txBody>
      </p:sp>
    </p:spTree>
  </p:cSld>
  <p:clrMap bg1="lt1" tx1="dk1" bg2="lt2" tx2="dk2" accent1="accent1" accent2="accent2" accent3="accent3" accent4="accent4" accent5="accent5" accent6="accent6" hlink="hlink" folHlink="folHlink"/>
  <p:sldLayoutIdLst>
    <p:sldLayoutId id="2147485701" r:id="rId1"/>
    <p:sldLayoutId id="2147485702" r:id="rId2"/>
    <p:sldLayoutId id="2147485703" r:id="rId3"/>
    <p:sldLayoutId id="2147485704" r:id="rId4"/>
    <p:sldLayoutId id="2147485705" r:id="rId5"/>
    <p:sldLayoutId id="2147485706" r:id="rId6"/>
    <p:sldLayoutId id="2147485707" r:id="rId7"/>
    <p:sldLayoutId id="2147485708" r:id="rId8"/>
    <p:sldLayoutId id="2147485692" r:id="rId9"/>
    <p:sldLayoutId id="2147485693" r:id="rId10"/>
    <p:sldLayoutId id="2147485694" r:id="rId11"/>
    <p:sldLayoutId id="2147485695" r:id="rId12"/>
    <p:sldLayoutId id="2147485696" r:id="rId13"/>
    <p:sldLayoutId id="2147485709" r:id="rId14"/>
    <p:sldLayoutId id="2147485710" r:id="rId15"/>
    <p:sldLayoutId id="2147485697" r:id="rId16"/>
    <p:sldLayoutId id="2147485711" r:id="rId17"/>
    <p:sldLayoutId id="2147485712" r:id="rId18"/>
    <p:sldLayoutId id="2147485713" r:id="rId19"/>
    <p:sldLayoutId id="2147485714" r:id="rId20"/>
    <p:sldLayoutId id="2147485715" r:id="rId21"/>
    <p:sldLayoutId id="2147485698" r:id="rId22"/>
    <p:sldLayoutId id="2147485716" r:id="rId23"/>
    <p:sldLayoutId id="2147485699" r:id="rId24"/>
    <p:sldLayoutId id="2147485717" r:id="rId25"/>
    <p:sldLayoutId id="2147485718" r:id="rId26"/>
    <p:sldLayoutId id="2147485719" r:id="rId27"/>
    <p:sldLayoutId id="2147485720" r:id="rId28"/>
    <p:sldLayoutId id="2147485700" r:id="rId29"/>
    <p:sldLayoutId id="2147485721" r:id="rId30"/>
  </p:sldLayoutIdLst>
  <p:transition spd="med">
    <p:fade/>
  </p:transition>
  <p:timing>
    <p:tnLst>
      <p:par>
        <p:cTn id="1" dur="indefinite" restart="never" nodeType="tmRoot"/>
      </p:par>
    </p:tnLst>
  </p:timing>
  <p:txStyles>
    <p:titleStyle>
      <a:lvl1pPr algn="l" defTabSz="457200" rtl="0" eaLnBrk="0" fontAlgn="base" hangingPunct="0">
        <a:lnSpc>
          <a:spcPct val="80000"/>
        </a:lnSpc>
        <a:spcBef>
          <a:spcPct val="0"/>
        </a:spcBef>
        <a:spcAft>
          <a:spcPct val="0"/>
        </a:spcAft>
        <a:defRPr sz="4000" kern="1200">
          <a:solidFill>
            <a:schemeClr val="tx2"/>
          </a:solidFill>
          <a:latin typeface="+mj-lt"/>
          <a:ea typeface="ＭＳ Ｐゴシック" charset="0"/>
          <a:cs typeface="Calibri Light"/>
        </a:defRPr>
      </a:lvl1pPr>
      <a:lvl2pPr algn="l" defTabSz="457200" rtl="0" eaLnBrk="0" fontAlgn="base" hangingPunct="0">
        <a:lnSpc>
          <a:spcPct val="80000"/>
        </a:lnSpc>
        <a:spcBef>
          <a:spcPct val="0"/>
        </a:spcBef>
        <a:spcAft>
          <a:spcPct val="0"/>
        </a:spcAft>
        <a:defRPr sz="4000">
          <a:solidFill>
            <a:schemeClr val="tx2"/>
          </a:solidFill>
          <a:latin typeface="Calibri" charset="0"/>
          <a:ea typeface="ＭＳ Ｐゴシック" charset="0"/>
          <a:cs typeface="Calibri Light" charset="0"/>
        </a:defRPr>
      </a:lvl2pPr>
      <a:lvl3pPr algn="l" defTabSz="457200" rtl="0" eaLnBrk="0" fontAlgn="base" hangingPunct="0">
        <a:lnSpc>
          <a:spcPct val="80000"/>
        </a:lnSpc>
        <a:spcBef>
          <a:spcPct val="0"/>
        </a:spcBef>
        <a:spcAft>
          <a:spcPct val="0"/>
        </a:spcAft>
        <a:defRPr sz="4000">
          <a:solidFill>
            <a:schemeClr val="tx2"/>
          </a:solidFill>
          <a:latin typeface="Calibri" charset="0"/>
          <a:ea typeface="ＭＳ Ｐゴシック" charset="0"/>
          <a:cs typeface="Calibri Light" charset="0"/>
        </a:defRPr>
      </a:lvl3pPr>
      <a:lvl4pPr algn="l" defTabSz="457200" rtl="0" eaLnBrk="0" fontAlgn="base" hangingPunct="0">
        <a:lnSpc>
          <a:spcPct val="80000"/>
        </a:lnSpc>
        <a:spcBef>
          <a:spcPct val="0"/>
        </a:spcBef>
        <a:spcAft>
          <a:spcPct val="0"/>
        </a:spcAft>
        <a:defRPr sz="4000">
          <a:solidFill>
            <a:schemeClr val="tx2"/>
          </a:solidFill>
          <a:latin typeface="Calibri" charset="0"/>
          <a:ea typeface="ＭＳ Ｐゴシック" charset="0"/>
          <a:cs typeface="Calibri Light" charset="0"/>
        </a:defRPr>
      </a:lvl4pPr>
      <a:lvl5pPr algn="l" defTabSz="457200" rtl="0" eaLnBrk="0" fontAlgn="base" hangingPunct="0">
        <a:lnSpc>
          <a:spcPct val="80000"/>
        </a:lnSpc>
        <a:spcBef>
          <a:spcPct val="0"/>
        </a:spcBef>
        <a:spcAft>
          <a:spcPct val="0"/>
        </a:spcAft>
        <a:defRPr sz="4000">
          <a:solidFill>
            <a:schemeClr val="tx2"/>
          </a:solidFill>
          <a:latin typeface="Calibri" charset="0"/>
          <a:ea typeface="ＭＳ Ｐゴシック" charset="0"/>
          <a:cs typeface="Calibri Light" charset="0"/>
        </a:defRPr>
      </a:lvl5pPr>
      <a:lvl6pPr marL="457200" algn="l" defTabSz="457200" rtl="0" fontAlgn="base">
        <a:lnSpc>
          <a:spcPct val="80000"/>
        </a:lnSpc>
        <a:spcBef>
          <a:spcPct val="0"/>
        </a:spcBef>
        <a:spcAft>
          <a:spcPct val="0"/>
        </a:spcAft>
        <a:defRPr sz="4000">
          <a:solidFill>
            <a:schemeClr val="tx2"/>
          </a:solidFill>
          <a:latin typeface="Calibri" charset="0"/>
          <a:ea typeface="ＭＳ Ｐゴシック" charset="0"/>
        </a:defRPr>
      </a:lvl6pPr>
      <a:lvl7pPr marL="914400" algn="l" defTabSz="457200" rtl="0" fontAlgn="base">
        <a:lnSpc>
          <a:spcPct val="80000"/>
        </a:lnSpc>
        <a:spcBef>
          <a:spcPct val="0"/>
        </a:spcBef>
        <a:spcAft>
          <a:spcPct val="0"/>
        </a:spcAft>
        <a:defRPr sz="4000">
          <a:solidFill>
            <a:schemeClr val="tx2"/>
          </a:solidFill>
          <a:latin typeface="Calibri" charset="0"/>
          <a:ea typeface="ＭＳ Ｐゴシック" charset="0"/>
        </a:defRPr>
      </a:lvl7pPr>
      <a:lvl8pPr marL="1371600" algn="l" defTabSz="457200" rtl="0" fontAlgn="base">
        <a:lnSpc>
          <a:spcPct val="80000"/>
        </a:lnSpc>
        <a:spcBef>
          <a:spcPct val="0"/>
        </a:spcBef>
        <a:spcAft>
          <a:spcPct val="0"/>
        </a:spcAft>
        <a:defRPr sz="4000">
          <a:solidFill>
            <a:schemeClr val="tx2"/>
          </a:solidFill>
          <a:latin typeface="Calibri" charset="0"/>
          <a:ea typeface="ＭＳ Ｐゴシック" charset="0"/>
        </a:defRPr>
      </a:lvl8pPr>
      <a:lvl9pPr marL="1828800" algn="l" defTabSz="457200" rtl="0" fontAlgn="base">
        <a:lnSpc>
          <a:spcPct val="80000"/>
        </a:lnSpc>
        <a:spcBef>
          <a:spcPct val="0"/>
        </a:spcBef>
        <a:spcAft>
          <a:spcPct val="0"/>
        </a:spcAft>
        <a:defRPr sz="4000">
          <a:solidFill>
            <a:schemeClr val="tx2"/>
          </a:solidFill>
          <a:latin typeface="Calibri" charset="0"/>
          <a:ea typeface="ＭＳ Ｐゴシック" charset="0"/>
        </a:defRPr>
      </a:lvl9pPr>
    </p:titleStyle>
    <p:bodyStyle>
      <a:lvl1pPr marL="176213" indent="-176213" algn="l" defTabSz="457200" rtl="0" eaLnBrk="0" fontAlgn="base" hangingPunct="0">
        <a:spcBef>
          <a:spcPct val="20000"/>
        </a:spcBef>
        <a:spcAft>
          <a:spcPct val="0"/>
        </a:spcAft>
        <a:buClr>
          <a:schemeClr val="tx1"/>
        </a:buClr>
        <a:buSzPct val="80000"/>
        <a:buFont typeface="Arial" charset="0"/>
        <a:buChar char="•"/>
        <a:defRPr sz="2600" kern="1200">
          <a:solidFill>
            <a:srgbClr val="595B59"/>
          </a:solidFill>
          <a:latin typeface="+mn-lt"/>
          <a:ea typeface="ＭＳ Ｐゴシック" charset="0"/>
          <a:cs typeface="Calibri Light"/>
        </a:defRPr>
      </a:lvl1pPr>
      <a:lvl2pPr marL="454025" indent="-165100" algn="l" defTabSz="457200" rtl="0" eaLnBrk="0" fontAlgn="base" hangingPunct="0">
        <a:spcBef>
          <a:spcPct val="20000"/>
        </a:spcBef>
        <a:spcAft>
          <a:spcPct val="0"/>
        </a:spcAft>
        <a:buClr>
          <a:schemeClr val="tx1"/>
        </a:buClr>
        <a:buSzPct val="80000"/>
        <a:buFont typeface="Arial" charset="0"/>
        <a:buChar char="•"/>
        <a:defRPr sz="2600" kern="1200">
          <a:solidFill>
            <a:srgbClr val="595B59"/>
          </a:solidFill>
          <a:latin typeface="+mn-lt"/>
          <a:ea typeface="ＭＳ Ｐゴシック" charset="0"/>
          <a:cs typeface="Calibri Light"/>
        </a:defRPr>
      </a:lvl2pPr>
      <a:lvl3pPr marL="857250" indent="-176213" algn="l" defTabSz="457200" rtl="0" eaLnBrk="0" fontAlgn="base" hangingPunct="0">
        <a:spcBef>
          <a:spcPct val="20000"/>
        </a:spcBef>
        <a:spcAft>
          <a:spcPct val="0"/>
        </a:spcAft>
        <a:buClr>
          <a:schemeClr val="tx1"/>
        </a:buClr>
        <a:buSzPct val="80000"/>
        <a:buFont typeface="Arial" charset="0"/>
        <a:buChar char="•"/>
        <a:defRPr sz="2600" kern="1200">
          <a:solidFill>
            <a:srgbClr val="595B59"/>
          </a:solidFill>
          <a:latin typeface="+mn-lt"/>
          <a:ea typeface="ＭＳ Ｐゴシック" charset="0"/>
          <a:cs typeface="Calibri Light"/>
        </a:defRPr>
      </a:lvl3pPr>
      <a:lvl4pPr marL="1196975" indent="-165100" algn="l" defTabSz="457200" rtl="0" eaLnBrk="0" fontAlgn="base" hangingPunct="0">
        <a:spcBef>
          <a:spcPct val="20000"/>
        </a:spcBef>
        <a:spcAft>
          <a:spcPct val="0"/>
        </a:spcAft>
        <a:buClr>
          <a:schemeClr val="tx1"/>
        </a:buClr>
        <a:buSzPct val="80000"/>
        <a:buFont typeface="Arial" charset="0"/>
        <a:buChar char="•"/>
        <a:tabLst>
          <a:tab pos="1889125" algn="l"/>
        </a:tabLst>
        <a:defRPr sz="2600" kern="1200">
          <a:solidFill>
            <a:srgbClr val="595B59"/>
          </a:solidFill>
          <a:latin typeface="+mn-lt"/>
          <a:ea typeface="ＭＳ Ｐゴシック" charset="0"/>
          <a:cs typeface="Calibri Light"/>
        </a:defRPr>
      </a:lvl4pPr>
      <a:lvl5pPr marL="1600200" indent="-174625" algn="l" defTabSz="457200" rtl="0" eaLnBrk="0" fontAlgn="base" hangingPunct="0">
        <a:spcBef>
          <a:spcPct val="20000"/>
        </a:spcBef>
        <a:spcAft>
          <a:spcPct val="0"/>
        </a:spcAft>
        <a:buClr>
          <a:schemeClr val="tx1"/>
        </a:buClr>
        <a:buSzPct val="80000"/>
        <a:buFont typeface="Arial" charset="0"/>
        <a:buChar char="•"/>
        <a:defRPr sz="2600" kern="1200">
          <a:solidFill>
            <a:srgbClr val="595B59"/>
          </a:solidFill>
          <a:latin typeface="+mn-lt"/>
          <a:ea typeface="ＭＳ Ｐゴシック" charset="0"/>
          <a:cs typeface="Calibr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3" name="Picture 3" descr="\\.psf\Home\Desktop\WideFooterAI.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14" y="6409112"/>
            <a:ext cx="12188825" cy="4488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607327" y="425344"/>
            <a:ext cx="10969943" cy="1158240"/>
          </a:xfrm>
          <a:prstGeom prst="rect">
            <a:avLst/>
          </a:prstGeom>
        </p:spPr>
        <p:txBody>
          <a:bodyPr vert="horz" lIns="0" tIns="0" rIns="0" bIns="0" rtlCol="0" anchor="t" anchorCtr="0">
            <a:noAutofit/>
          </a:bodyPr>
          <a:lstStyle/>
          <a:p>
            <a:r>
              <a:rPr lang="en-US" dirty="0" smtClean="0"/>
              <a:t>28pt Intel Clear Light Headline</a:t>
            </a:r>
            <a:endParaRPr lang="en-US" dirty="0"/>
          </a:p>
        </p:txBody>
      </p:sp>
      <p:sp>
        <p:nvSpPr>
          <p:cNvPr id="3" name="Text Placeholder 2"/>
          <p:cNvSpPr>
            <a:spLocks noGrp="1"/>
          </p:cNvSpPr>
          <p:nvPr>
            <p:ph type="body" idx="1"/>
          </p:nvPr>
        </p:nvSpPr>
        <p:spPr>
          <a:xfrm>
            <a:off x="607326" y="1604435"/>
            <a:ext cx="10967826" cy="4567767"/>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4164515" y="6356352"/>
            <a:ext cx="3859795" cy="365125"/>
          </a:xfrm>
          <a:prstGeom prst="rect">
            <a:avLst/>
          </a:prstGeom>
        </p:spPr>
        <p:txBody>
          <a:bodyPr vert="horz" lIns="121893" tIns="60947" rIns="121893" bIns="60947" rtlCol="0" anchor="ctr"/>
          <a:lstStyle>
            <a:lvl1pPr algn="ctr">
              <a:defRPr sz="1200">
                <a:solidFill>
                  <a:schemeClr val="tx1">
                    <a:tint val="75000"/>
                  </a:schemeClr>
                </a:solidFill>
                <a:latin typeface="+mn-lt"/>
              </a:defRPr>
            </a:lvl1pPr>
          </a:lstStyle>
          <a:p>
            <a:pPr defTabSz="609468" eaLnBrk="1" fontAlgn="auto" hangingPunct="1">
              <a:spcBef>
                <a:spcPts val="0"/>
              </a:spcBef>
              <a:spcAft>
                <a:spcPts val="0"/>
              </a:spcAft>
            </a:pPr>
            <a:endParaRPr lang="en-US" dirty="0">
              <a:solidFill>
                <a:prstClr val="black">
                  <a:tint val="75000"/>
                </a:prstClr>
              </a:solidFill>
              <a:latin typeface="Intel Clear"/>
              <a:ea typeface="+mn-ea"/>
            </a:endParaRPr>
          </a:p>
        </p:txBody>
      </p:sp>
      <p:sp>
        <p:nvSpPr>
          <p:cNvPr id="6" name="Slide Number Placeholder 5"/>
          <p:cNvSpPr>
            <a:spLocks noGrp="1"/>
          </p:cNvSpPr>
          <p:nvPr>
            <p:ph type="sldNum" sz="quarter" idx="4"/>
          </p:nvPr>
        </p:nvSpPr>
        <p:spPr>
          <a:xfrm>
            <a:off x="9160750" y="6456192"/>
            <a:ext cx="2844059" cy="365125"/>
          </a:xfrm>
          <a:prstGeom prst="rect">
            <a:avLst/>
          </a:prstGeom>
        </p:spPr>
        <p:txBody>
          <a:bodyPr vert="horz" lIns="0" tIns="0" rIns="0" bIns="0" rtlCol="0" anchor="ctr"/>
          <a:lstStyle>
            <a:lvl1pPr algn="r">
              <a:defRPr sz="1100">
                <a:solidFill>
                  <a:schemeClr val="bg1"/>
                </a:solidFill>
                <a:latin typeface="+mn-lt"/>
                <a:cs typeface="Intel Clear Light" panose="020B0404020203020204" pitchFamily="34" charset="0"/>
              </a:defRPr>
            </a:lvl1pPr>
          </a:lstStyle>
          <a:p>
            <a:pPr defTabSz="609468" eaLnBrk="1" fontAlgn="auto" hangingPunct="1">
              <a:spcBef>
                <a:spcPts val="0"/>
              </a:spcBef>
              <a:spcAft>
                <a:spcPts val="0"/>
              </a:spcAft>
            </a:pPr>
            <a:fld id="{EE2556C5-CE8C-6547-B838-EA80C61A4AF7}" type="slidenum">
              <a:rPr lang="en-US" smtClean="0">
                <a:solidFill>
                  <a:prstClr val="white"/>
                </a:solidFill>
                <a:latin typeface="Intel Clear"/>
                <a:ea typeface="+mn-ea"/>
              </a:rPr>
              <a:pPr defTabSz="609468" eaLnBrk="1" fontAlgn="auto" hangingPunct="1">
                <a:spcBef>
                  <a:spcPts val="0"/>
                </a:spcBef>
                <a:spcAft>
                  <a:spcPts val="0"/>
                </a:spcAft>
              </a:pPr>
              <a:t>‹#›</a:t>
            </a:fld>
            <a:endParaRPr lang="en-US" dirty="0">
              <a:solidFill>
                <a:prstClr val="white"/>
              </a:solidFill>
              <a:latin typeface="Intel Clear"/>
              <a:ea typeface="+mn-ea"/>
            </a:endParaRPr>
          </a:p>
        </p:txBody>
      </p:sp>
      <p:sp>
        <p:nvSpPr>
          <p:cNvPr id="8" name="TextBox 7"/>
          <p:cNvSpPr txBox="1"/>
          <p:nvPr/>
        </p:nvSpPr>
        <p:spPr>
          <a:xfrm>
            <a:off x="474011" y="6096000"/>
            <a:ext cx="3792079" cy="636072"/>
          </a:xfrm>
          <a:prstGeom prst="rect">
            <a:avLst/>
          </a:prstGeom>
          <a:noFill/>
        </p:spPr>
        <p:txBody>
          <a:bodyPr wrap="square" lIns="121893" tIns="60947" rIns="121893" bIns="60947" rtlCol="0">
            <a:spAutoFit/>
          </a:bodyPr>
          <a:lstStyle/>
          <a:p>
            <a:pPr defTabSz="609468" eaLnBrk="1" fontAlgn="auto" hangingPunct="1">
              <a:spcBef>
                <a:spcPts val="0"/>
              </a:spcBef>
              <a:spcAft>
                <a:spcPts val="0"/>
              </a:spcAft>
            </a:pPr>
            <a:r>
              <a:rPr lang="en-US" sz="2100" dirty="0" smtClean="0">
                <a:solidFill>
                  <a:srgbClr val="0071C5"/>
                </a:solidFill>
                <a:latin typeface="Intel Clear Light"/>
                <a:ea typeface="+mn-ea"/>
                <a:cs typeface="Neo Sans Intel"/>
              </a:rPr>
              <a:t>ISMC 2015</a:t>
            </a:r>
          </a:p>
          <a:p>
            <a:pPr defTabSz="609468" eaLnBrk="1" fontAlgn="auto" hangingPunct="1">
              <a:spcBef>
                <a:spcPts val="0"/>
              </a:spcBef>
              <a:spcAft>
                <a:spcPts val="0"/>
              </a:spcAft>
            </a:pPr>
            <a:r>
              <a:rPr lang="en-US" sz="1200" b="1" dirty="0" smtClean="0">
                <a:solidFill>
                  <a:srgbClr val="0071C5"/>
                </a:solidFill>
                <a:latin typeface="Intel Clear"/>
                <a:ea typeface="+mn-ea"/>
                <a:cs typeface="Neo Sans Intel"/>
              </a:rPr>
              <a:t>SMG University: Investing in you</a:t>
            </a:r>
          </a:p>
        </p:txBody>
      </p:sp>
    </p:spTree>
    <p:extLst>
      <p:ext uri="{BB962C8B-B14F-4D97-AF65-F5344CB8AC3E}">
        <p14:creationId xmlns:p14="http://schemas.microsoft.com/office/powerpoint/2010/main" val="3905522534"/>
      </p:ext>
    </p:extLst>
  </p:cSld>
  <p:clrMap bg1="lt1" tx1="dk1" bg2="lt2" tx2="dk2" accent1="accent1" accent2="accent2" accent3="accent3" accent4="accent4" accent5="accent5" accent6="accent6" hlink="hlink" folHlink="folHlink"/>
  <p:sldLayoutIdLst>
    <p:sldLayoutId id="2147485755" r:id="rId1"/>
    <p:sldLayoutId id="2147485756" r:id="rId2"/>
    <p:sldLayoutId id="2147485757" r:id="rId3"/>
    <p:sldLayoutId id="2147485758" r:id="rId4"/>
    <p:sldLayoutId id="2147485759" r:id="rId5"/>
    <p:sldLayoutId id="2147485760" r:id="rId6"/>
    <p:sldLayoutId id="2147485761" r:id="rId7"/>
    <p:sldLayoutId id="2147485762" r:id="rId8"/>
    <p:sldLayoutId id="2147485763" r:id="rId9"/>
    <p:sldLayoutId id="2147485764" r:id="rId10"/>
    <p:sldLayoutId id="2147485765" r:id="rId11"/>
    <p:sldLayoutId id="2147485766" r:id="rId12"/>
    <p:sldLayoutId id="2147485767" r:id="rId13"/>
    <p:sldLayoutId id="2147485768" r:id="rId14"/>
    <p:sldLayoutId id="2147485769" r:id="rId15"/>
    <p:sldLayoutId id="214748577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09468" rtl="0" eaLnBrk="1" latinLnBrk="0" hangingPunct="1">
        <a:spcBef>
          <a:spcPct val="0"/>
        </a:spcBef>
        <a:buNone/>
        <a:defRPr sz="3700" kern="1200" baseline="0">
          <a:solidFill>
            <a:schemeClr val="accent1"/>
          </a:solidFill>
          <a:latin typeface="+mj-lt"/>
          <a:ea typeface="+mj-ea"/>
          <a:cs typeface="+mj-cs"/>
        </a:defRPr>
      </a:lvl1pPr>
    </p:titleStyle>
    <p:bodyStyle>
      <a:lvl1pPr marL="0" indent="0" algn="l" defTabSz="609468" rtl="0" eaLnBrk="1" latinLnBrk="0" hangingPunct="1">
        <a:spcBef>
          <a:spcPts val="1600"/>
        </a:spcBef>
        <a:spcAft>
          <a:spcPts val="0"/>
        </a:spcAft>
        <a:buFont typeface="Wingdings" panose="05000000000000000000" pitchFamily="2" charset="2"/>
        <a:buNone/>
        <a:defRPr sz="2400" b="0" kern="1200">
          <a:solidFill>
            <a:srgbClr val="0071C5"/>
          </a:solidFill>
          <a:latin typeface="+mn-lt"/>
          <a:ea typeface="+mn-ea"/>
          <a:cs typeface="Intel Clear" panose="020B0604020203020204" pitchFamily="34" charset="0"/>
        </a:defRPr>
      </a:lvl1pPr>
      <a:lvl2pPr marL="300502" indent="-300502" algn="l" defTabSz="609468" rtl="0" eaLnBrk="1" latinLnBrk="0" hangingPunct="1">
        <a:spcBef>
          <a:spcPts val="1600"/>
        </a:spcBef>
        <a:buFont typeface="Wingdings" charset="2"/>
        <a:buChar char="§"/>
        <a:defRPr sz="2100" kern="1200" baseline="0">
          <a:solidFill>
            <a:schemeClr val="tx2"/>
          </a:solidFill>
          <a:latin typeface="+mn-lt"/>
          <a:ea typeface="+mn-ea"/>
          <a:cs typeface="Intel Clear" panose="020B0604020203020204" pitchFamily="34" charset="0"/>
        </a:defRPr>
      </a:lvl2pPr>
      <a:lvl3pPr marL="761835" indent="-304735" algn="l" defTabSz="609468" rtl="0" eaLnBrk="1" latinLnBrk="0" hangingPunct="1">
        <a:spcBef>
          <a:spcPts val="1066"/>
        </a:spcBef>
        <a:buFont typeface="Wingdings" charset="2"/>
        <a:buChar char="§"/>
        <a:defRPr sz="2100" kern="1200">
          <a:solidFill>
            <a:schemeClr val="tx2"/>
          </a:solidFill>
          <a:latin typeface="+mn-lt"/>
          <a:ea typeface="+mn-ea"/>
          <a:cs typeface="Intel Clear" panose="020B0604020203020204" pitchFamily="34" charset="0"/>
        </a:defRPr>
      </a:lvl3pPr>
      <a:lvl4pPr marL="1293004" indent="-304735" algn="l" defTabSz="609468" rtl="0" eaLnBrk="1" latinLnBrk="0" hangingPunct="1">
        <a:spcBef>
          <a:spcPct val="20000"/>
        </a:spcBef>
        <a:buFont typeface="Arial"/>
        <a:buChar char="–"/>
        <a:defRPr sz="1900" kern="1200">
          <a:solidFill>
            <a:schemeClr val="tx2"/>
          </a:solidFill>
          <a:latin typeface="+mn-lt"/>
          <a:ea typeface="+mn-ea"/>
          <a:cs typeface="Intel Clear" panose="020B0604020203020204" pitchFamily="34" charset="0"/>
        </a:defRPr>
      </a:lvl4pPr>
      <a:lvl5pPr marL="1758570" indent="-304735" algn="l" defTabSz="609468" rtl="0" eaLnBrk="1" latinLnBrk="0" hangingPunct="1">
        <a:spcBef>
          <a:spcPct val="20000"/>
        </a:spcBef>
        <a:buFont typeface="Intel Clear" panose="020B0604020203020204" pitchFamily="34" charset="0"/>
        <a:buChar char="–"/>
        <a:defRPr sz="1900" kern="1200">
          <a:solidFill>
            <a:schemeClr val="tx2"/>
          </a:solidFill>
          <a:latin typeface="+mn-lt"/>
          <a:ea typeface="+mn-ea"/>
          <a:cs typeface="Intel Clear" panose="020B0604020203020204" pitchFamily="34" charset="0"/>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3" name="Picture 3" descr="\\.psf\Home\Desktop\WideFooterAI.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14" y="6409112"/>
            <a:ext cx="12188825" cy="4488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607327" y="425344"/>
            <a:ext cx="10969943" cy="1158240"/>
          </a:xfrm>
          <a:prstGeom prst="rect">
            <a:avLst/>
          </a:prstGeom>
        </p:spPr>
        <p:txBody>
          <a:bodyPr vert="horz" lIns="0" tIns="0" rIns="0" bIns="0" rtlCol="0" anchor="t" anchorCtr="0">
            <a:noAutofit/>
          </a:bodyPr>
          <a:lstStyle/>
          <a:p>
            <a:r>
              <a:rPr lang="en-US" dirty="0" smtClean="0"/>
              <a:t>28pt Intel Clear Light Headline</a:t>
            </a:r>
            <a:endParaRPr lang="en-US" dirty="0"/>
          </a:p>
        </p:txBody>
      </p:sp>
      <p:sp>
        <p:nvSpPr>
          <p:cNvPr id="3" name="Text Placeholder 2"/>
          <p:cNvSpPr>
            <a:spLocks noGrp="1"/>
          </p:cNvSpPr>
          <p:nvPr>
            <p:ph type="body" idx="1"/>
          </p:nvPr>
        </p:nvSpPr>
        <p:spPr>
          <a:xfrm>
            <a:off x="607326" y="1604435"/>
            <a:ext cx="10967826" cy="4567767"/>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4164515" y="6356352"/>
            <a:ext cx="3859795" cy="365125"/>
          </a:xfrm>
          <a:prstGeom prst="rect">
            <a:avLst/>
          </a:prstGeom>
        </p:spPr>
        <p:txBody>
          <a:bodyPr vert="horz" lIns="121893" tIns="60947" rIns="121893" bIns="60947" rtlCol="0" anchor="ctr"/>
          <a:lstStyle>
            <a:lvl1pPr algn="ctr">
              <a:defRPr sz="1200">
                <a:solidFill>
                  <a:schemeClr val="tx1">
                    <a:tint val="75000"/>
                  </a:schemeClr>
                </a:solidFill>
                <a:latin typeface="+mn-lt"/>
              </a:defRPr>
            </a:lvl1pPr>
          </a:lstStyle>
          <a:p>
            <a:pPr defTabSz="609468" eaLnBrk="1" fontAlgn="auto" hangingPunct="1">
              <a:spcBef>
                <a:spcPts val="0"/>
              </a:spcBef>
              <a:spcAft>
                <a:spcPts val="0"/>
              </a:spcAft>
            </a:pPr>
            <a:endParaRPr lang="en-US" dirty="0">
              <a:solidFill>
                <a:prstClr val="black">
                  <a:tint val="75000"/>
                </a:prstClr>
              </a:solidFill>
              <a:latin typeface="Intel Clear"/>
              <a:ea typeface="+mn-ea"/>
            </a:endParaRPr>
          </a:p>
        </p:txBody>
      </p:sp>
      <p:sp>
        <p:nvSpPr>
          <p:cNvPr id="6" name="Slide Number Placeholder 5"/>
          <p:cNvSpPr>
            <a:spLocks noGrp="1"/>
          </p:cNvSpPr>
          <p:nvPr>
            <p:ph type="sldNum" sz="quarter" idx="4"/>
          </p:nvPr>
        </p:nvSpPr>
        <p:spPr>
          <a:xfrm>
            <a:off x="9160750" y="6456192"/>
            <a:ext cx="2844059" cy="365125"/>
          </a:xfrm>
          <a:prstGeom prst="rect">
            <a:avLst/>
          </a:prstGeom>
        </p:spPr>
        <p:txBody>
          <a:bodyPr vert="horz" lIns="0" tIns="0" rIns="0" bIns="0" rtlCol="0" anchor="ctr"/>
          <a:lstStyle>
            <a:lvl1pPr algn="r">
              <a:defRPr sz="1100">
                <a:solidFill>
                  <a:schemeClr val="bg1"/>
                </a:solidFill>
                <a:latin typeface="+mn-lt"/>
                <a:cs typeface="Intel Clear Light" panose="020B0404020203020204" pitchFamily="34" charset="0"/>
              </a:defRPr>
            </a:lvl1pPr>
          </a:lstStyle>
          <a:p>
            <a:pPr defTabSz="609468" eaLnBrk="1" fontAlgn="auto" hangingPunct="1">
              <a:spcBef>
                <a:spcPts val="0"/>
              </a:spcBef>
              <a:spcAft>
                <a:spcPts val="0"/>
              </a:spcAft>
            </a:pPr>
            <a:fld id="{EE2556C5-CE8C-6547-B838-EA80C61A4AF7}" type="slidenum">
              <a:rPr lang="en-US" smtClean="0">
                <a:solidFill>
                  <a:prstClr val="white"/>
                </a:solidFill>
                <a:latin typeface="Intel Clear"/>
                <a:ea typeface="+mn-ea"/>
              </a:rPr>
              <a:pPr defTabSz="609468" eaLnBrk="1" fontAlgn="auto" hangingPunct="1">
                <a:spcBef>
                  <a:spcPts val="0"/>
                </a:spcBef>
                <a:spcAft>
                  <a:spcPts val="0"/>
                </a:spcAft>
              </a:pPr>
              <a:t>‹#›</a:t>
            </a:fld>
            <a:endParaRPr lang="en-US" dirty="0">
              <a:solidFill>
                <a:prstClr val="white"/>
              </a:solidFill>
              <a:latin typeface="Intel Clear"/>
              <a:ea typeface="+mn-ea"/>
            </a:endParaRPr>
          </a:p>
        </p:txBody>
      </p:sp>
    </p:spTree>
    <p:extLst>
      <p:ext uri="{BB962C8B-B14F-4D97-AF65-F5344CB8AC3E}">
        <p14:creationId xmlns:p14="http://schemas.microsoft.com/office/powerpoint/2010/main" val="1009447420"/>
      </p:ext>
    </p:extLst>
  </p:cSld>
  <p:clrMap bg1="lt1" tx1="dk1" bg2="lt2" tx2="dk2" accent1="accent1" accent2="accent2" accent3="accent3" accent4="accent4" accent5="accent5" accent6="accent6" hlink="hlink" folHlink="folHlink"/>
  <p:sldLayoutIdLst>
    <p:sldLayoutId id="2147485772" r:id="rId1"/>
    <p:sldLayoutId id="2147485773" r:id="rId2"/>
    <p:sldLayoutId id="2147485774" r:id="rId3"/>
    <p:sldLayoutId id="2147485775" r:id="rId4"/>
    <p:sldLayoutId id="2147485776" r:id="rId5"/>
    <p:sldLayoutId id="2147485777" r:id="rId6"/>
    <p:sldLayoutId id="2147485778" r:id="rId7"/>
    <p:sldLayoutId id="2147485779" r:id="rId8"/>
    <p:sldLayoutId id="2147485780" r:id="rId9"/>
    <p:sldLayoutId id="2147485781" r:id="rId10"/>
    <p:sldLayoutId id="2147485782" r:id="rId11"/>
    <p:sldLayoutId id="2147485783" r:id="rId12"/>
    <p:sldLayoutId id="2147485784" r:id="rId13"/>
    <p:sldLayoutId id="2147485785" r:id="rId14"/>
    <p:sldLayoutId id="2147485786" r:id="rId15"/>
    <p:sldLayoutId id="214748578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09468" rtl="0" eaLnBrk="1" latinLnBrk="0" hangingPunct="1">
        <a:spcBef>
          <a:spcPct val="0"/>
        </a:spcBef>
        <a:buNone/>
        <a:defRPr sz="3700" kern="1200" baseline="0">
          <a:solidFill>
            <a:schemeClr val="accent1"/>
          </a:solidFill>
          <a:latin typeface="+mj-lt"/>
          <a:ea typeface="+mj-ea"/>
          <a:cs typeface="+mj-cs"/>
        </a:defRPr>
      </a:lvl1pPr>
    </p:titleStyle>
    <p:bodyStyle>
      <a:lvl1pPr marL="0" indent="0" algn="l" defTabSz="609468" rtl="0" eaLnBrk="1" latinLnBrk="0" hangingPunct="1">
        <a:spcBef>
          <a:spcPts val="1600"/>
        </a:spcBef>
        <a:spcAft>
          <a:spcPts val="0"/>
        </a:spcAft>
        <a:buFont typeface="Wingdings" panose="05000000000000000000" pitchFamily="2" charset="2"/>
        <a:buNone/>
        <a:defRPr sz="2400" b="0" kern="1200">
          <a:solidFill>
            <a:srgbClr val="0071C5"/>
          </a:solidFill>
          <a:latin typeface="+mn-lt"/>
          <a:ea typeface="+mn-ea"/>
          <a:cs typeface="Intel Clear" panose="020B0604020203020204" pitchFamily="34" charset="0"/>
        </a:defRPr>
      </a:lvl1pPr>
      <a:lvl2pPr marL="300502" indent="-300502" algn="l" defTabSz="609468" rtl="0" eaLnBrk="1" latinLnBrk="0" hangingPunct="1">
        <a:spcBef>
          <a:spcPts val="1600"/>
        </a:spcBef>
        <a:buFont typeface="Wingdings" charset="2"/>
        <a:buChar char="§"/>
        <a:defRPr sz="2100" kern="1200" baseline="0">
          <a:solidFill>
            <a:schemeClr val="tx2"/>
          </a:solidFill>
          <a:latin typeface="+mn-lt"/>
          <a:ea typeface="+mn-ea"/>
          <a:cs typeface="Intel Clear" panose="020B0604020203020204" pitchFamily="34" charset="0"/>
        </a:defRPr>
      </a:lvl2pPr>
      <a:lvl3pPr marL="761835" indent="-304735" algn="l" defTabSz="609468" rtl="0" eaLnBrk="1" latinLnBrk="0" hangingPunct="1">
        <a:spcBef>
          <a:spcPts val="1066"/>
        </a:spcBef>
        <a:buFont typeface="Wingdings" charset="2"/>
        <a:buChar char="§"/>
        <a:defRPr sz="2100" kern="1200">
          <a:solidFill>
            <a:schemeClr val="tx2"/>
          </a:solidFill>
          <a:latin typeface="+mn-lt"/>
          <a:ea typeface="+mn-ea"/>
          <a:cs typeface="Intel Clear" panose="020B0604020203020204" pitchFamily="34" charset="0"/>
        </a:defRPr>
      </a:lvl3pPr>
      <a:lvl4pPr marL="1293004" indent="-304735" algn="l" defTabSz="609468" rtl="0" eaLnBrk="1" latinLnBrk="0" hangingPunct="1">
        <a:spcBef>
          <a:spcPct val="20000"/>
        </a:spcBef>
        <a:buFont typeface="Arial"/>
        <a:buChar char="–"/>
        <a:defRPr sz="1900" kern="1200">
          <a:solidFill>
            <a:schemeClr val="tx2"/>
          </a:solidFill>
          <a:latin typeface="+mn-lt"/>
          <a:ea typeface="+mn-ea"/>
          <a:cs typeface="Intel Clear" panose="020B0604020203020204" pitchFamily="34" charset="0"/>
        </a:defRPr>
      </a:lvl4pPr>
      <a:lvl5pPr marL="1758570" indent="-304735" algn="l" defTabSz="609468" rtl="0" eaLnBrk="1" latinLnBrk="0" hangingPunct="1">
        <a:spcBef>
          <a:spcPct val="20000"/>
        </a:spcBef>
        <a:buFont typeface="Intel Clear" panose="020B0604020203020204" pitchFamily="34" charset="0"/>
        <a:buChar char="–"/>
        <a:defRPr sz="1900" kern="1200">
          <a:solidFill>
            <a:schemeClr val="tx2"/>
          </a:solidFill>
          <a:latin typeface="+mn-lt"/>
          <a:ea typeface="+mn-ea"/>
          <a:cs typeface="Intel Clear" panose="020B0604020203020204" pitchFamily="34" charset="0"/>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1" Type="http://schemas.openxmlformats.org/officeDocument/2006/relationships/image" Target="../media/image72.png"/><Relationship Id="rId12" Type="http://schemas.openxmlformats.org/officeDocument/2006/relationships/image" Target="../media/image73.png"/><Relationship Id="rId13" Type="http://schemas.openxmlformats.org/officeDocument/2006/relationships/image" Target="../media/image74.png"/><Relationship Id="rId1" Type="http://schemas.openxmlformats.org/officeDocument/2006/relationships/slideLayout" Target="../slideLayouts/slideLayout51.xml"/><Relationship Id="rId2" Type="http://schemas.openxmlformats.org/officeDocument/2006/relationships/notesSlide" Target="../notesSlides/notesSlide10.xml"/><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image" Target="../media/image66.png"/><Relationship Id="rId6" Type="http://schemas.openxmlformats.org/officeDocument/2006/relationships/image" Target="../media/image67.png"/><Relationship Id="rId7" Type="http://schemas.openxmlformats.org/officeDocument/2006/relationships/image" Target="../media/image68.png"/><Relationship Id="rId8" Type="http://schemas.openxmlformats.org/officeDocument/2006/relationships/image" Target="../media/image69.png"/><Relationship Id="rId9" Type="http://schemas.openxmlformats.org/officeDocument/2006/relationships/image" Target="../media/image70.png"/><Relationship Id="rId10" Type="http://schemas.openxmlformats.org/officeDocument/2006/relationships/image" Target="../media/image71.png"/></Relationships>
</file>

<file path=ppt/slides/_rels/slide13.xml.rels><?xml version="1.0" encoding="UTF-8" standalone="yes"?>
<Relationships xmlns="http://schemas.openxmlformats.org/package/2006/relationships"><Relationship Id="rId3" Type="http://schemas.openxmlformats.org/officeDocument/2006/relationships/image" Target="../media/image76.png"/><Relationship Id="rId4" Type="http://schemas.openxmlformats.org/officeDocument/2006/relationships/image" Target="../media/image77.png"/><Relationship Id="rId1" Type="http://schemas.openxmlformats.org/officeDocument/2006/relationships/slideLayout" Target="../slideLayouts/slideLayout9.xml"/><Relationship Id="rId2" Type="http://schemas.openxmlformats.org/officeDocument/2006/relationships/image" Target="../media/image7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78.jpeg"/><Relationship Id="rId4" Type="http://schemas.openxmlformats.org/officeDocument/2006/relationships/image" Target="../media/image79.png"/><Relationship Id="rId5" Type="http://schemas.openxmlformats.org/officeDocument/2006/relationships/image" Target="../media/image80.png"/><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8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8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image" Target="../media/image8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image" Target="../media/image8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17.jpeg"/></Relationships>
</file>

<file path=ppt/slides/_rels/slide8.xml.rels><?xml version="1.0" encoding="UTF-8" standalone="yes"?>
<Relationships xmlns="http://schemas.openxmlformats.org/package/2006/relationships"><Relationship Id="rId46" Type="http://schemas.openxmlformats.org/officeDocument/2006/relationships/image" Target="../media/image61.png"/><Relationship Id="rId47" Type="http://schemas.openxmlformats.org/officeDocument/2006/relationships/image" Target="../media/image62.png"/><Relationship Id="rId48" Type="http://schemas.openxmlformats.org/officeDocument/2006/relationships/image" Target="../media/image63.png"/><Relationship Id="rId20" Type="http://schemas.openxmlformats.org/officeDocument/2006/relationships/image" Target="../media/image35.png"/><Relationship Id="rId21" Type="http://schemas.openxmlformats.org/officeDocument/2006/relationships/image" Target="../media/image36.png"/><Relationship Id="rId22" Type="http://schemas.openxmlformats.org/officeDocument/2006/relationships/image" Target="../media/image37.png"/><Relationship Id="rId23" Type="http://schemas.openxmlformats.org/officeDocument/2006/relationships/image" Target="../media/image38.png"/><Relationship Id="rId24" Type="http://schemas.openxmlformats.org/officeDocument/2006/relationships/image" Target="../media/image39.jpeg"/><Relationship Id="rId25" Type="http://schemas.openxmlformats.org/officeDocument/2006/relationships/image" Target="../media/image40.png"/><Relationship Id="rId26" Type="http://schemas.openxmlformats.org/officeDocument/2006/relationships/image" Target="../media/image41.png"/><Relationship Id="rId27" Type="http://schemas.openxmlformats.org/officeDocument/2006/relationships/image" Target="../media/image42.png"/><Relationship Id="rId28" Type="http://schemas.openxmlformats.org/officeDocument/2006/relationships/image" Target="../media/image43.png"/><Relationship Id="rId29" Type="http://schemas.openxmlformats.org/officeDocument/2006/relationships/image" Target="../media/image44.png"/><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30" Type="http://schemas.openxmlformats.org/officeDocument/2006/relationships/image" Target="../media/image45.png"/><Relationship Id="rId31" Type="http://schemas.openxmlformats.org/officeDocument/2006/relationships/image" Target="../media/image46.png"/><Relationship Id="rId32" Type="http://schemas.openxmlformats.org/officeDocument/2006/relationships/image" Target="../media/image47.png"/><Relationship Id="rId9" Type="http://schemas.openxmlformats.org/officeDocument/2006/relationships/image" Target="../media/image24.png"/><Relationship Id="rId6" Type="http://schemas.openxmlformats.org/officeDocument/2006/relationships/image" Target="../media/image21.jpeg"/><Relationship Id="rId7" Type="http://schemas.openxmlformats.org/officeDocument/2006/relationships/image" Target="../media/image22.png"/><Relationship Id="rId8" Type="http://schemas.openxmlformats.org/officeDocument/2006/relationships/image" Target="../media/image23.jpeg"/><Relationship Id="rId33" Type="http://schemas.openxmlformats.org/officeDocument/2006/relationships/image" Target="../media/image48.png"/><Relationship Id="rId34" Type="http://schemas.openxmlformats.org/officeDocument/2006/relationships/image" Target="../media/image49.png"/><Relationship Id="rId35" Type="http://schemas.openxmlformats.org/officeDocument/2006/relationships/image" Target="../media/image50.png"/><Relationship Id="rId36" Type="http://schemas.openxmlformats.org/officeDocument/2006/relationships/image" Target="../media/image51.png"/><Relationship Id="rId10" Type="http://schemas.openxmlformats.org/officeDocument/2006/relationships/image" Target="../media/image25.png"/><Relationship Id="rId11" Type="http://schemas.openxmlformats.org/officeDocument/2006/relationships/image" Target="../media/image26.png"/><Relationship Id="rId12" Type="http://schemas.openxmlformats.org/officeDocument/2006/relationships/image" Target="../media/image27.png"/><Relationship Id="rId13" Type="http://schemas.openxmlformats.org/officeDocument/2006/relationships/image" Target="../media/image28.png"/><Relationship Id="rId14" Type="http://schemas.openxmlformats.org/officeDocument/2006/relationships/image" Target="../media/image29.png"/><Relationship Id="rId15" Type="http://schemas.openxmlformats.org/officeDocument/2006/relationships/image" Target="../media/image30.jpeg"/><Relationship Id="rId16" Type="http://schemas.openxmlformats.org/officeDocument/2006/relationships/image" Target="../media/image31.png"/><Relationship Id="rId17" Type="http://schemas.openxmlformats.org/officeDocument/2006/relationships/image" Target="../media/image32.png"/><Relationship Id="rId18" Type="http://schemas.openxmlformats.org/officeDocument/2006/relationships/image" Target="../media/image33.png"/><Relationship Id="rId19" Type="http://schemas.openxmlformats.org/officeDocument/2006/relationships/image" Target="../media/image34.jpeg"/><Relationship Id="rId37" Type="http://schemas.openxmlformats.org/officeDocument/2006/relationships/image" Target="../media/image52.png"/><Relationship Id="rId38" Type="http://schemas.openxmlformats.org/officeDocument/2006/relationships/image" Target="../media/image53.png"/><Relationship Id="rId39" Type="http://schemas.openxmlformats.org/officeDocument/2006/relationships/image" Target="../media/image54.png"/><Relationship Id="rId40" Type="http://schemas.openxmlformats.org/officeDocument/2006/relationships/image" Target="../media/image55.png"/><Relationship Id="rId41" Type="http://schemas.openxmlformats.org/officeDocument/2006/relationships/image" Target="../media/image56.png"/><Relationship Id="rId42" Type="http://schemas.openxmlformats.org/officeDocument/2006/relationships/image" Target="../media/image57.png"/><Relationship Id="rId43" Type="http://schemas.openxmlformats.org/officeDocument/2006/relationships/image" Target="../media/image58.png"/><Relationship Id="rId44" Type="http://schemas.openxmlformats.org/officeDocument/2006/relationships/image" Target="../media/image59.png"/><Relationship Id="rId45" Type="http://schemas.openxmlformats.org/officeDocument/2006/relationships/image" Target="../media/image6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ctrTitle"/>
          </p:nvPr>
        </p:nvSpPr>
        <p:spPr>
          <a:xfrm>
            <a:off x="409575" y="2701925"/>
            <a:ext cx="7362825" cy="2470150"/>
          </a:xfrm>
        </p:spPr>
        <p:txBody>
          <a:bodyPr/>
          <a:lstStyle/>
          <a:p>
            <a:pPr eaLnBrk="1" hangingPunct="1"/>
            <a:r>
              <a:rPr lang="en-US" altLang="en-US" dirty="0" smtClean="0">
                <a:ea typeface="ＭＳ Ｐゴシック" charset="-128"/>
              </a:rPr>
              <a:t>Apache </a:t>
            </a:r>
            <a:r>
              <a:rPr lang="en-US" altLang="en-US" dirty="0" err="1" smtClean="0">
                <a:ea typeface="ＭＳ Ｐゴシック" charset="-128"/>
              </a:rPr>
              <a:t>Hadoop</a:t>
            </a:r>
            <a:r>
              <a:rPr lang="en-US" altLang="en-US" dirty="0" smtClean="0">
                <a:ea typeface="ＭＳ Ｐゴシック" charset="-128"/>
              </a:rPr>
              <a:t> Meets </a:t>
            </a:r>
            <a:r>
              <a:rPr lang="en-US" altLang="en-US" dirty="0" err="1" smtClean="0">
                <a:ea typeface="ＭＳ Ｐゴシック" charset="-128"/>
              </a:rPr>
              <a:t>Cybersecurity</a:t>
            </a:r>
            <a:r>
              <a:rPr lang="en-US" altLang="en-US" dirty="0" smtClean="0">
                <a:ea typeface="ＭＳ Ｐゴシック" charset="-128"/>
              </a:rPr>
              <a:t> </a:t>
            </a:r>
            <a:endParaRPr lang="en-US" altLang="en-US" dirty="0">
              <a:ea typeface="ＭＳ Ｐゴシック" charset="-128"/>
            </a:endParaRPr>
          </a:p>
        </p:txBody>
      </p:sp>
      <p:sp>
        <p:nvSpPr>
          <p:cNvPr id="58370" name="Subtitle 2"/>
          <p:cNvSpPr>
            <a:spLocks noGrp="1"/>
          </p:cNvSpPr>
          <p:nvPr>
            <p:ph type="subTitle" idx="1"/>
          </p:nvPr>
        </p:nvSpPr>
        <p:spPr>
          <a:xfrm>
            <a:off x="434975" y="5180013"/>
            <a:ext cx="7337425" cy="1019175"/>
          </a:xfrm>
        </p:spPr>
        <p:txBody>
          <a:bodyPr/>
          <a:lstStyle/>
          <a:p>
            <a:pPr eaLnBrk="1" hangingPunct="1"/>
            <a:r>
              <a:rPr lang="en-US" altLang="en-US">
                <a:ea typeface="ＭＳ Ｐゴシック" charset="-128"/>
              </a:rPr>
              <a:t>Deploying an Enterprise Data Hub for Cybersecurity</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ONI Data Models accelerate community collaboration</a:t>
            </a:r>
            <a:endParaRPr lang="en-US" dirty="0"/>
          </a:p>
        </p:txBody>
      </p:sp>
      <p:sp>
        <p:nvSpPr>
          <p:cNvPr id="3" name="Text Placeholder 2"/>
          <p:cNvSpPr>
            <a:spLocks noGrp="1"/>
          </p:cNvSpPr>
          <p:nvPr>
            <p:ph type="body" sz="quarter" idx="10"/>
          </p:nvPr>
        </p:nvSpPr>
        <p:spPr/>
        <p:txBody>
          <a:bodyPr/>
          <a:lstStyle/>
          <a:p>
            <a:r>
              <a:rPr lang="en-US" dirty="0" smtClean="0"/>
              <a:t>Vendors leveraging Apache </a:t>
            </a:r>
            <a:r>
              <a:rPr lang="en-US" dirty="0" err="1" smtClean="0"/>
              <a:t>Hadoop</a:t>
            </a:r>
            <a:r>
              <a:rPr lang="en-US" dirty="0" smtClean="0"/>
              <a:t> and ONI data models will…</a:t>
            </a:r>
          </a:p>
          <a:p>
            <a:pPr lvl="1"/>
            <a:r>
              <a:rPr lang="en-US" dirty="0" smtClean="0"/>
              <a:t>Accelerate use case development </a:t>
            </a:r>
          </a:p>
          <a:p>
            <a:pPr lvl="1"/>
            <a:r>
              <a:rPr lang="en-US" dirty="0" smtClean="0"/>
              <a:t>Shorten sales cycles into Apache </a:t>
            </a:r>
            <a:r>
              <a:rPr lang="en-US" dirty="0" err="1" smtClean="0"/>
              <a:t>Hadoop</a:t>
            </a:r>
            <a:r>
              <a:rPr lang="en-US" dirty="0" smtClean="0"/>
              <a:t> shops</a:t>
            </a:r>
          </a:p>
          <a:p>
            <a:pPr lvl="1"/>
            <a:r>
              <a:rPr lang="en-US" dirty="0" smtClean="0"/>
              <a:t>Easily integrate 3</a:t>
            </a:r>
            <a:r>
              <a:rPr lang="en-US" baseline="30000" dirty="0" smtClean="0"/>
              <a:t>rd</a:t>
            </a:r>
            <a:r>
              <a:rPr lang="en-US" dirty="0" smtClean="0"/>
              <a:t> party threat intelligence feeds</a:t>
            </a:r>
          </a:p>
          <a:p>
            <a:pPr lvl="1"/>
            <a:endParaRPr lang="en-US" dirty="0" smtClean="0"/>
          </a:p>
          <a:p>
            <a:r>
              <a:rPr lang="en-US" dirty="0" smtClean="0"/>
              <a:t>Customers leveraging Apache </a:t>
            </a:r>
            <a:r>
              <a:rPr lang="en-US" dirty="0" err="1" smtClean="0"/>
              <a:t>Hadoop</a:t>
            </a:r>
            <a:r>
              <a:rPr lang="en-US" dirty="0" smtClean="0"/>
              <a:t> and ONI data models will…</a:t>
            </a:r>
          </a:p>
          <a:p>
            <a:pPr lvl="1"/>
            <a:r>
              <a:rPr lang="en-US" dirty="0" smtClean="0"/>
              <a:t>Rapidly introduce new and multiple vendor use cases</a:t>
            </a:r>
          </a:p>
          <a:p>
            <a:pPr lvl="1"/>
            <a:r>
              <a:rPr lang="en-US" dirty="0" smtClean="0"/>
              <a:t>Exchange use cases easily with peer organizations</a:t>
            </a:r>
          </a:p>
          <a:p>
            <a:pPr lvl="1"/>
            <a:r>
              <a:rPr lang="en-US" dirty="0" smtClean="0"/>
              <a:t>Quickly develop unique in-house use cases</a:t>
            </a:r>
          </a:p>
          <a:p>
            <a:pPr lvl="1"/>
            <a:endParaRPr lang="en-US" dirty="0"/>
          </a:p>
        </p:txBody>
      </p:sp>
    </p:spTree>
    <p:extLst>
      <p:ext uri="{BB962C8B-B14F-4D97-AF65-F5344CB8AC3E}">
        <p14:creationId xmlns:p14="http://schemas.microsoft.com/office/powerpoint/2010/main" val="359904357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latin typeface="Intel Clear"/>
              </a:rPr>
              <a:pPr/>
              <a:t>11</a:t>
            </a:fld>
            <a:endParaRPr lang="en-US" dirty="0">
              <a:solidFill>
                <a:prstClr val="white"/>
              </a:solidFill>
              <a:latin typeface="Intel Clear"/>
            </a:endParaRPr>
          </a:p>
        </p:txBody>
      </p:sp>
      <p:sp>
        <p:nvSpPr>
          <p:cNvPr id="3" name="Title 2"/>
          <p:cNvSpPr>
            <a:spLocks noGrp="1"/>
          </p:cNvSpPr>
          <p:nvPr>
            <p:ph type="title"/>
          </p:nvPr>
        </p:nvSpPr>
        <p:spPr>
          <a:xfrm>
            <a:off x="607325" y="90798"/>
            <a:ext cx="10969943" cy="1157938"/>
          </a:xfrm>
        </p:spPr>
        <p:txBody>
          <a:bodyPr/>
          <a:lstStyle/>
          <a:p>
            <a:r>
              <a:rPr lang="en-US" dirty="0" smtClean="0"/>
              <a:t>Solution Approach – Network Data Model</a:t>
            </a:r>
            <a:endParaRPr lang="en-US" dirty="0"/>
          </a:p>
        </p:txBody>
      </p:sp>
      <p:sp>
        <p:nvSpPr>
          <p:cNvPr id="7" name="Rectangle 6"/>
          <p:cNvSpPr/>
          <p:nvPr/>
        </p:nvSpPr>
        <p:spPr>
          <a:xfrm>
            <a:off x="516806" y="6144061"/>
            <a:ext cx="2554777" cy="5460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1" eaLnBrk="1" fontAlgn="auto" hangingPunct="1">
              <a:spcBef>
                <a:spcPts val="0"/>
              </a:spcBef>
              <a:spcAft>
                <a:spcPts val="0"/>
              </a:spcAft>
            </a:pPr>
            <a:endParaRPr lang="en-US" sz="2533">
              <a:solidFill>
                <a:prstClr val="white"/>
              </a:solidFill>
              <a:latin typeface="Intel Clear"/>
            </a:endParaRPr>
          </a:p>
        </p:txBody>
      </p:sp>
      <p:grpSp>
        <p:nvGrpSpPr>
          <p:cNvPr id="25" name="Group 24"/>
          <p:cNvGrpSpPr/>
          <p:nvPr/>
        </p:nvGrpSpPr>
        <p:grpSpPr>
          <a:xfrm>
            <a:off x="9297828" y="2251793"/>
            <a:ext cx="2759380" cy="2759380"/>
            <a:chOff x="1894379" y="721252"/>
            <a:chExt cx="2070074" cy="2070074"/>
          </a:xfrm>
        </p:grpSpPr>
        <p:grpSp>
          <p:nvGrpSpPr>
            <p:cNvPr id="8" name="Group 7"/>
            <p:cNvGrpSpPr/>
            <p:nvPr/>
          </p:nvGrpSpPr>
          <p:grpSpPr>
            <a:xfrm>
              <a:off x="1894379" y="721252"/>
              <a:ext cx="2070074" cy="2070074"/>
              <a:chOff x="3723621" y="2321657"/>
              <a:chExt cx="2548923" cy="2548923"/>
            </a:xfrm>
          </p:grpSpPr>
          <p:sp>
            <p:nvSpPr>
              <p:cNvPr id="9" name="Oval 8"/>
              <p:cNvSpPr/>
              <p:nvPr/>
            </p:nvSpPr>
            <p:spPr>
              <a:xfrm>
                <a:off x="3723621" y="2321657"/>
                <a:ext cx="2548923" cy="2548923"/>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1" eaLnBrk="1" fontAlgn="auto" hangingPunct="1">
                  <a:spcBef>
                    <a:spcPts val="0"/>
                  </a:spcBef>
                  <a:spcAft>
                    <a:spcPts val="0"/>
                  </a:spcAft>
                </a:pPr>
                <a:endParaRPr lang="en-US" sz="1866">
                  <a:solidFill>
                    <a:prstClr val="white"/>
                  </a:solidFill>
                  <a:latin typeface="Intel Clear"/>
                </a:endParaRPr>
              </a:p>
            </p:txBody>
          </p:sp>
          <p:sp>
            <p:nvSpPr>
              <p:cNvPr id="10" name="Oval 9"/>
              <p:cNvSpPr/>
              <p:nvPr/>
            </p:nvSpPr>
            <p:spPr>
              <a:xfrm>
                <a:off x="3978357" y="2576393"/>
                <a:ext cx="2039450" cy="203945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1" eaLnBrk="1" fontAlgn="auto" hangingPunct="1">
                  <a:spcBef>
                    <a:spcPts val="0"/>
                  </a:spcBef>
                  <a:spcAft>
                    <a:spcPts val="0"/>
                  </a:spcAft>
                </a:pPr>
                <a:endParaRPr lang="en-US" sz="1866" dirty="0">
                  <a:solidFill>
                    <a:prstClr val="white"/>
                  </a:solidFill>
                  <a:latin typeface="Intel Clear" panose="020B0604020203020204" pitchFamily="34" charset="0"/>
                </a:endParaRPr>
              </a:p>
            </p:txBody>
          </p:sp>
        </p:grpSp>
        <p:sp>
          <p:nvSpPr>
            <p:cNvPr id="4" name="TextBox 3"/>
            <p:cNvSpPr txBox="1"/>
            <p:nvPr/>
          </p:nvSpPr>
          <p:spPr>
            <a:xfrm>
              <a:off x="2163485" y="1436082"/>
              <a:ext cx="1531859" cy="561743"/>
            </a:xfrm>
            <a:prstGeom prst="rect">
              <a:avLst/>
            </a:prstGeom>
            <a:noFill/>
          </p:spPr>
          <p:txBody>
            <a:bodyPr wrap="square" rtlCol="0">
              <a:spAutoFit/>
            </a:bodyPr>
            <a:lstStyle/>
            <a:p>
              <a:pPr algn="ctr" defTabSz="457181" eaLnBrk="1" fontAlgn="auto" hangingPunct="1">
                <a:spcBef>
                  <a:spcPts val="0"/>
                </a:spcBef>
                <a:spcAft>
                  <a:spcPts val="0"/>
                </a:spcAft>
              </a:pPr>
              <a:r>
                <a:rPr lang="en-US" sz="2133" b="1" dirty="0">
                  <a:solidFill>
                    <a:prstClr val="white"/>
                  </a:solidFill>
                  <a:latin typeface="Intel Clear"/>
                  <a:ea typeface="+mn-ea"/>
                  <a:cs typeface="Neo Sans Intel"/>
                </a:rPr>
                <a:t>Operational</a:t>
              </a:r>
            </a:p>
            <a:p>
              <a:pPr algn="ctr" defTabSz="457181" eaLnBrk="1" fontAlgn="auto" hangingPunct="1">
                <a:spcBef>
                  <a:spcPts val="0"/>
                </a:spcBef>
                <a:spcAft>
                  <a:spcPts val="0"/>
                </a:spcAft>
              </a:pPr>
              <a:r>
                <a:rPr lang="en-US" sz="2133" b="1" dirty="0">
                  <a:solidFill>
                    <a:prstClr val="white"/>
                  </a:solidFill>
                  <a:latin typeface="Intel Clear"/>
                  <a:ea typeface="+mn-ea"/>
                  <a:cs typeface="Neo Sans Intel"/>
                </a:rPr>
                <a:t>Analytics</a:t>
              </a:r>
            </a:p>
          </p:txBody>
        </p:sp>
      </p:grpSp>
      <p:grpSp>
        <p:nvGrpSpPr>
          <p:cNvPr id="26" name="Group 25"/>
          <p:cNvGrpSpPr/>
          <p:nvPr/>
        </p:nvGrpSpPr>
        <p:grpSpPr>
          <a:xfrm>
            <a:off x="308942" y="1143442"/>
            <a:ext cx="2759380" cy="2759380"/>
            <a:chOff x="320719" y="2594348"/>
            <a:chExt cx="2070074" cy="2070074"/>
          </a:xfrm>
        </p:grpSpPr>
        <p:grpSp>
          <p:nvGrpSpPr>
            <p:cNvPr id="11" name="Group 10"/>
            <p:cNvGrpSpPr/>
            <p:nvPr/>
          </p:nvGrpSpPr>
          <p:grpSpPr>
            <a:xfrm>
              <a:off x="320719" y="2594348"/>
              <a:ext cx="2070074" cy="2070074"/>
              <a:chOff x="3723622" y="2321657"/>
              <a:chExt cx="2548923" cy="2548923"/>
            </a:xfrm>
          </p:grpSpPr>
          <p:sp>
            <p:nvSpPr>
              <p:cNvPr id="12" name="Oval 11"/>
              <p:cNvSpPr/>
              <p:nvPr/>
            </p:nvSpPr>
            <p:spPr>
              <a:xfrm>
                <a:off x="3723622" y="2321657"/>
                <a:ext cx="2548923" cy="2548923"/>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1" eaLnBrk="1" fontAlgn="auto" hangingPunct="1">
                  <a:spcBef>
                    <a:spcPts val="0"/>
                  </a:spcBef>
                  <a:spcAft>
                    <a:spcPts val="0"/>
                  </a:spcAft>
                </a:pPr>
                <a:endParaRPr lang="en-US" sz="1866">
                  <a:solidFill>
                    <a:prstClr val="white"/>
                  </a:solidFill>
                  <a:latin typeface="Intel Clear"/>
                </a:endParaRPr>
              </a:p>
            </p:txBody>
          </p:sp>
          <p:sp>
            <p:nvSpPr>
              <p:cNvPr id="13" name="Oval 12"/>
              <p:cNvSpPr/>
              <p:nvPr/>
            </p:nvSpPr>
            <p:spPr>
              <a:xfrm>
                <a:off x="3978357" y="2576393"/>
                <a:ext cx="2039450" cy="203945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1" eaLnBrk="1" fontAlgn="auto" hangingPunct="1">
                  <a:spcBef>
                    <a:spcPts val="0"/>
                  </a:spcBef>
                  <a:spcAft>
                    <a:spcPts val="0"/>
                  </a:spcAft>
                </a:pPr>
                <a:endParaRPr lang="en-US" sz="1866" dirty="0">
                  <a:solidFill>
                    <a:prstClr val="white"/>
                  </a:solidFill>
                  <a:latin typeface="Intel Clear" panose="020B0604020203020204" pitchFamily="34" charset="0"/>
                </a:endParaRPr>
              </a:p>
            </p:txBody>
          </p:sp>
        </p:grpSp>
        <p:sp>
          <p:nvSpPr>
            <p:cNvPr id="23" name="TextBox 22"/>
            <p:cNvSpPr txBox="1"/>
            <p:nvPr/>
          </p:nvSpPr>
          <p:spPr>
            <a:xfrm>
              <a:off x="589824" y="3133454"/>
              <a:ext cx="1531859" cy="807980"/>
            </a:xfrm>
            <a:prstGeom prst="rect">
              <a:avLst/>
            </a:prstGeom>
            <a:noFill/>
          </p:spPr>
          <p:txBody>
            <a:bodyPr wrap="square" rtlCol="0">
              <a:spAutoFit/>
            </a:bodyPr>
            <a:lstStyle/>
            <a:p>
              <a:pPr algn="ctr" defTabSz="457181" eaLnBrk="1" fontAlgn="auto" hangingPunct="1">
                <a:spcBef>
                  <a:spcPts val="0"/>
                </a:spcBef>
                <a:spcAft>
                  <a:spcPts val="0"/>
                </a:spcAft>
              </a:pPr>
              <a:r>
                <a:rPr lang="en-US" sz="2133" b="1" dirty="0">
                  <a:solidFill>
                    <a:prstClr val="white"/>
                  </a:solidFill>
                  <a:latin typeface="Intel Clear"/>
                  <a:ea typeface="+mn-ea"/>
                  <a:cs typeface="Neo Sans Intel"/>
                </a:rPr>
                <a:t>Network</a:t>
              </a:r>
            </a:p>
            <a:p>
              <a:pPr algn="ctr" defTabSz="457181" eaLnBrk="1" fontAlgn="auto" hangingPunct="1">
                <a:spcBef>
                  <a:spcPts val="0"/>
                </a:spcBef>
                <a:spcAft>
                  <a:spcPts val="0"/>
                </a:spcAft>
              </a:pPr>
              <a:r>
                <a:rPr lang="en-US" sz="2133" b="1" dirty="0">
                  <a:solidFill>
                    <a:prstClr val="white"/>
                  </a:solidFill>
                  <a:latin typeface="Intel Clear"/>
                  <a:ea typeface="+mn-ea"/>
                  <a:cs typeface="Neo Sans Intel"/>
                </a:rPr>
                <a:t>Flows</a:t>
              </a:r>
            </a:p>
            <a:p>
              <a:pPr algn="ctr" defTabSz="457181" eaLnBrk="1" fontAlgn="auto" hangingPunct="1">
                <a:spcBef>
                  <a:spcPts val="0"/>
                </a:spcBef>
                <a:spcAft>
                  <a:spcPts val="0"/>
                </a:spcAft>
              </a:pPr>
              <a:r>
                <a:rPr lang="en-US" sz="2133" b="1" dirty="0">
                  <a:solidFill>
                    <a:prstClr val="white"/>
                  </a:solidFill>
                  <a:latin typeface="Intel Clear"/>
                  <a:ea typeface="+mn-ea"/>
                  <a:cs typeface="Neo Sans Intel"/>
                </a:rPr>
                <a:t>(</a:t>
              </a:r>
              <a:r>
                <a:rPr lang="en-US" sz="2133" b="1" dirty="0" err="1">
                  <a:solidFill>
                    <a:prstClr val="white"/>
                  </a:solidFill>
                  <a:latin typeface="Intel Clear"/>
                  <a:ea typeface="+mn-ea"/>
                  <a:cs typeface="Neo Sans Intel"/>
                </a:rPr>
                <a:t>nfcapd</a:t>
              </a:r>
              <a:r>
                <a:rPr lang="en-US" sz="2133" b="1" dirty="0">
                  <a:solidFill>
                    <a:prstClr val="white"/>
                  </a:solidFill>
                  <a:latin typeface="Intel Clear"/>
                  <a:ea typeface="+mn-ea"/>
                  <a:cs typeface="Neo Sans Intel"/>
                </a:rPr>
                <a:t>)</a:t>
              </a:r>
            </a:p>
          </p:txBody>
        </p:sp>
      </p:grpSp>
      <p:grpSp>
        <p:nvGrpSpPr>
          <p:cNvPr id="27" name="Group 26"/>
          <p:cNvGrpSpPr/>
          <p:nvPr/>
        </p:nvGrpSpPr>
        <p:grpSpPr>
          <a:xfrm>
            <a:off x="3346744" y="2257247"/>
            <a:ext cx="2759380" cy="2759380"/>
            <a:chOff x="3508889" y="2594348"/>
            <a:chExt cx="2070074" cy="2070074"/>
          </a:xfrm>
        </p:grpSpPr>
        <p:grpSp>
          <p:nvGrpSpPr>
            <p:cNvPr id="20" name="Group 19"/>
            <p:cNvGrpSpPr/>
            <p:nvPr/>
          </p:nvGrpSpPr>
          <p:grpSpPr>
            <a:xfrm>
              <a:off x="3508889" y="2594348"/>
              <a:ext cx="2070074" cy="2070074"/>
              <a:chOff x="3723621" y="2321657"/>
              <a:chExt cx="2548923" cy="2548923"/>
            </a:xfrm>
          </p:grpSpPr>
          <p:sp>
            <p:nvSpPr>
              <p:cNvPr id="21" name="Oval 20"/>
              <p:cNvSpPr/>
              <p:nvPr/>
            </p:nvSpPr>
            <p:spPr>
              <a:xfrm>
                <a:off x="3723621" y="2321657"/>
                <a:ext cx="2548923" cy="2548923"/>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1" eaLnBrk="1" fontAlgn="auto" hangingPunct="1">
                  <a:spcBef>
                    <a:spcPts val="0"/>
                  </a:spcBef>
                  <a:spcAft>
                    <a:spcPts val="0"/>
                  </a:spcAft>
                </a:pPr>
                <a:endParaRPr lang="en-US" sz="1866">
                  <a:solidFill>
                    <a:prstClr val="white"/>
                  </a:solidFill>
                  <a:latin typeface="Intel Clear"/>
                </a:endParaRPr>
              </a:p>
            </p:txBody>
          </p:sp>
          <p:sp>
            <p:nvSpPr>
              <p:cNvPr id="22" name="Oval 21"/>
              <p:cNvSpPr/>
              <p:nvPr/>
            </p:nvSpPr>
            <p:spPr>
              <a:xfrm>
                <a:off x="3978357" y="2576393"/>
                <a:ext cx="2039450" cy="203945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1" eaLnBrk="1" fontAlgn="auto" hangingPunct="1">
                  <a:spcBef>
                    <a:spcPts val="0"/>
                  </a:spcBef>
                  <a:spcAft>
                    <a:spcPts val="0"/>
                  </a:spcAft>
                </a:pPr>
                <a:endParaRPr lang="en-US" sz="1866" dirty="0">
                  <a:solidFill>
                    <a:prstClr val="white"/>
                  </a:solidFill>
                  <a:latin typeface="Intel Clear" panose="020B0604020203020204" pitchFamily="34" charset="0"/>
                </a:endParaRPr>
              </a:p>
            </p:txBody>
          </p:sp>
        </p:grpSp>
        <p:sp>
          <p:nvSpPr>
            <p:cNvPr id="5" name="TextBox 4"/>
            <p:cNvSpPr txBox="1"/>
            <p:nvPr/>
          </p:nvSpPr>
          <p:spPr>
            <a:xfrm>
              <a:off x="3793895" y="3114077"/>
              <a:ext cx="1500060" cy="1054217"/>
            </a:xfrm>
            <a:prstGeom prst="rect">
              <a:avLst/>
            </a:prstGeom>
            <a:noFill/>
          </p:spPr>
          <p:txBody>
            <a:bodyPr wrap="square" rtlCol="0">
              <a:spAutoFit/>
            </a:bodyPr>
            <a:lstStyle/>
            <a:p>
              <a:pPr algn="ctr" defTabSz="457181" eaLnBrk="1" fontAlgn="auto" hangingPunct="1">
                <a:spcBef>
                  <a:spcPts val="0"/>
                </a:spcBef>
                <a:spcAft>
                  <a:spcPts val="0"/>
                </a:spcAft>
              </a:pPr>
              <a:r>
                <a:rPr lang="en-US" sz="2133" b="1" dirty="0">
                  <a:solidFill>
                    <a:prstClr val="white"/>
                  </a:solidFill>
                  <a:latin typeface="Intel Clear"/>
                  <a:ea typeface="+mn-ea"/>
                </a:rPr>
                <a:t>Parallel</a:t>
              </a:r>
            </a:p>
            <a:p>
              <a:pPr algn="ctr" defTabSz="457181" eaLnBrk="1" fontAlgn="auto" hangingPunct="1">
                <a:spcBef>
                  <a:spcPts val="0"/>
                </a:spcBef>
                <a:spcAft>
                  <a:spcPts val="0"/>
                </a:spcAft>
              </a:pPr>
              <a:r>
                <a:rPr lang="en-US" sz="2133" b="1" dirty="0">
                  <a:solidFill>
                    <a:prstClr val="white"/>
                  </a:solidFill>
                  <a:latin typeface="Intel Clear"/>
                  <a:ea typeface="+mn-ea"/>
                </a:rPr>
                <a:t>Ingest</a:t>
              </a:r>
            </a:p>
            <a:p>
              <a:pPr algn="ctr" defTabSz="457181" eaLnBrk="1" fontAlgn="auto" hangingPunct="1">
                <a:spcBef>
                  <a:spcPts val="0"/>
                </a:spcBef>
                <a:spcAft>
                  <a:spcPts val="0"/>
                </a:spcAft>
              </a:pPr>
              <a:r>
                <a:rPr lang="en-US" sz="2133" b="1" dirty="0">
                  <a:solidFill>
                    <a:prstClr val="white"/>
                  </a:solidFill>
                  <a:latin typeface="Intel Clear"/>
                  <a:ea typeface="+mn-ea"/>
                </a:rPr>
                <a:t>Framework</a:t>
              </a:r>
            </a:p>
            <a:p>
              <a:pPr algn="ctr" defTabSz="457181" eaLnBrk="1" fontAlgn="auto" hangingPunct="1">
                <a:spcBef>
                  <a:spcPts val="0"/>
                </a:spcBef>
                <a:spcAft>
                  <a:spcPts val="0"/>
                </a:spcAft>
              </a:pPr>
              <a:endParaRPr lang="en-US" sz="2133" b="1" dirty="0">
                <a:solidFill>
                  <a:prstClr val="white"/>
                </a:solidFill>
                <a:latin typeface="Intel Clear"/>
                <a:ea typeface="+mn-ea"/>
                <a:cs typeface="Neo Sans Intel"/>
              </a:endParaRPr>
            </a:p>
          </p:txBody>
        </p:sp>
      </p:grpSp>
      <p:grpSp>
        <p:nvGrpSpPr>
          <p:cNvPr id="29" name="Group 28"/>
          <p:cNvGrpSpPr/>
          <p:nvPr/>
        </p:nvGrpSpPr>
        <p:grpSpPr>
          <a:xfrm>
            <a:off x="312203" y="3754788"/>
            <a:ext cx="2759380" cy="2759380"/>
            <a:chOff x="6697059" y="2594348"/>
            <a:chExt cx="2070074" cy="2070074"/>
          </a:xfrm>
        </p:grpSpPr>
        <p:grpSp>
          <p:nvGrpSpPr>
            <p:cNvPr id="14" name="Group 13"/>
            <p:cNvGrpSpPr/>
            <p:nvPr/>
          </p:nvGrpSpPr>
          <p:grpSpPr>
            <a:xfrm>
              <a:off x="6697059" y="2594348"/>
              <a:ext cx="2070074" cy="2070074"/>
              <a:chOff x="3723621" y="2321657"/>
              <a:chExt cx="2548923" cy="2548923"/>
            </a:xfrm>
          </p:grpSpPr>
          <p:sp>
            <p:nvSpPr>
              <p:cNvPr id="15" name="Oval 14"/>
              <p:cNvSpPr/>
              <p:nvPr/>
            </p:nvSpPr>
            <p:spPr>
              <a:xfrm>
                <a:off x="3723621" y="2321657"/>
                <a:ext cx="2548923" cy="2548923"/>
              </a:xfrm>
              <a:prstGeom prst="ellipse">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1" eaLnBrk="1" fontAlgn="auto" hangingPunct="1">
                  <a:spcBef>
                    <a:spcPts val="0"/>
                  </a:spcBef>
                  <a:spcAft>
                    <a:spcPts val="0"/>
                  </a:spcAft>
                </a:pPr>
                <a:endParaRPr lang="en-US" sz="1866">
                  <a:solidFill>
                    <a:prstClr val="white"/>
                  </a:solidFill>
                  <a:latin typeface="Intel Clear"/>
                </a:endParaRPr>
              </a:p>
            </p:txBody>
          </p:sp>
          <p:sp>
            <p:nvSpPr>
              <p:cNvPr id="16" name="Oval 15"/>
              <p:cNvSpPr/>
              <p:nvPr/>
            </p:nvSpPr>
            <p:spPr>
              <a:xfrm>
                <a:off x="3978355" y="2576393"/>
                <a:ext cx="2039450" cy="2039451"/>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1" eaLnBrk="1" fontAlgn="auto" hangingPunct="1">
                  <a:spcBef>
                    <a:spcPts val="0"/>
                  </a:spcBef>
                  <a:spcAft>
                    <a:spcPts val="0"/>
                  </a:spcAft>
                </a:pPr>
                <a:endParaRPr lang="en-US" sz="1866" dirty="0">
                  <a:solidFill>
                    <a:prstClr val="white"/>
                  </a:solidFill>
                  <a:latin typeface="Intel Clear" panose="020B0604020203020204" pitchFamily="34" charset="0"/>
                </a:endParaRPr>
              </a:p>
            </p:txBody>
          </p:sp>
        </p:grpSp>
        <p:sp>
          <p:nvSpPr>
            <p:cNvPr id="24" name="TextBox 23"/>
            <p:cNvSpPr txBox="1"/>
            <p:nvPr/>
          </p:nvSpPr>
          <p:spPr>
            <a:xfrm>
              <a:off x="7023024" y="3114076"/>
              <a:ext cx="1418139" cy="807980"/>
            </a:xfrm>
            <a:prstGeom prst="rect">
              <a:avLst/>
            </a:prstGeom>
            <a:noFill/>
          </p:spPr>
          <p:txBody>
            <a:bodyPr wrap="square" rtlCol="0">
              <a:spAutoFit/>
            </a:bodyPr>
            <a:lstStyle/>
            <a:p>
              <a:pPr algn="ctr" defTabSz="457181" eaLnBrk="1" fontAlgn="auto" hangingPunct="1">
                <a:spcBef>
                  <a:spcPts val="0"/>
                </a:spcBef>
                <a:spcAft>
                  <a:spcPts val="0"/>
                </a:spcAft>
              </a:pPr>
              <a:r>
                <a:rPr lang="en-US" sz="2133" b="1" dirty="0">
                  <a:solidFill>
                    <a:prstClr val="white"/>
                  </a:solidFill>
                  <a:latin typeface="Intel Clear"/>
                  <a:ea typeface="+mn-ea"/>
                </a:rPr>
                <a:t>DNS</a:t>
              </a:r>
            </a:p>
            <a:p>
              <a:pPr algn="ctr" defTabSz="457181" eaLnBrk="1" fontAlgn="auto" hangingPunct="1">
                <a:spcBef>
                  <a:spcPts val="0"/>
                </a:spcBef>
                <a:spcAft>
                  <a:spcPts val="0"/>
                </a:spcAft>
              </a:pPr>
              <a:r>
                <a:rPr lang="en-US" sz="2133" b="1" dirty="0">
                  <a:solidFill>
                    <a:prstClr val="white"/>
                  </a:solidFill>
                  <a:latin typeface="Intel Clear"/>
                  <a:ea typeface="+mn-ea"/>
                </a:rPr>
                <a:t>(</a:t>
              </a:r>
              <a:r>
                <a:rPr lang="en-US" sz="2133" b="1" dirty="0" err="1">
                  <a:solidFill>
                    <a:prstClr val="white"/>
                  </a:solidFill>
                  <a:latin typeface="Intel Clear"/>
                  <a:ea typeface="+mn-ea"/>
                </a:rPr>
                <a:t>pcap</a:t>
              </a:r>
              <a:r>
                <a:rPr lang="en-US" sz="2133" b="1" dirty="0">
                  <a:solidFill>
                    <a:prstClr val="white"/>
                  </a:solidFill>
                  <a:latin typeface="Intel Clear"/>
                  <a:ea typeface="+mn-ea"/>
                </a:rPr>
                <a:t>)</a:t>
              </a:r>
            </a:p>
            <a:p>
              <a:pPr algn="ctr" defTabSz="457181" eaLnBrk="1" fontAlgn="auto" hangingPunct="1">
                <a:spcBef>
                  <a:spcPts val="0"/>
                </a:spcBef>
                <a:spcAft>
                  <a:spcPts val="0"/>
                </a:spcAft>
              </a:pPr>
              <a:endParaRPr lang="en-US" sz="2133" b="1" dirty="0">
                <a:solidFill>
                  <a:prstClr val="white"/>
                </a:solidFill>
                <a:latin typeface="Intel Clear"/>
                <a:ea typeface="+mn-ea"/>
                <a:cs typeface="Neo Sans Intel"/>
              </a:endParaRPr>
            </a:p>
          </p:txBody>
        </p:sp>
      </p:grpSp>
      <p:grpSp>
        <p:nvGrpSpPr>
          <p:cNvPr id="30" name="Group 29"/>
          <p:cNvGrpSpPr/>
          <p:nvPr/>
        </p:nvGrpSpPr>
        <p:grpSpPr>
          <a:xfrm>
            <a:off x="6276207" y="2257247"/>
            <a:ext cx="2759380" cy="2759380"/>
            <a:chOff x="5070383" y="721252"/>
            <a:chExt cx="2070074" cy="2070074"/>
          </a:xfrm>
        </p:grpSpPr>
        <p:grpSp>
          <p:nvGrpSpPr>
            <p:cNvPr id="31" name="Group 30"/>
            <p:cNvGrpSpPr/>
            <p:nvPr/>
          </p:nvGrpSpPr>
          <p:grpSpPr>
            <a:xfrm>
              <a:off x="5070383" y="721252"/>
              <a:ext cx="2070074" cy="2070074"/>
              <a:chOff x="3723621" y="2321657"/>
              <a:chExt cx="2548923" cy="2548923"/>
            </a:xfrm>
          </p:grpSpPr>
          <p:sp>
            <p:nvSpPr>
              <p:cNvPr id="33" name="Oval 32"/>
              <p:cNvSpPr/>
              <p:nvPr/>
            </p:nvSpPr>
            <p:spPr>
              <a:xfrm>
                <a:off x="3723621" y="2321657"/>
                <a:ext cx="2548923" cy="2548923"/>
              </a:xfrm>
              <a:prstGeom prst="ellipse">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1" eaLnBrk="1" fontAlgn="auto" hangingPunct="1">
                  <a:spcBef>
                    <a:spcPts val="0"/>
                  </a:spcBef>
                  <a:spcAft>
                    <a:spcPts val="0"/>
                  </a:spcAft>
                </a:pPr>
                <a:endParaRPr lang="en-US" sz="1866">
                  <a:solidFill>
                    <a:prstClr val="white"/>
                  </a:solidFill>
                  <a:latin typeface="Intel Clear"/>
                </a:endParaRPr>
              </a:p>
            </p:txBody>
          </p:sp>
          <p:sp>
            <p:nvSpPr>
              <p:cNvPr id="34" name="Oval 33"/>
              <p:cNvSpPr/>
              <p:nvPr/>
            </p:nvSpPr>
            <p:spPr>
              <a:xfrm>
                <a:off x="3978357" y="2576393"/>
                <a:ext cx="2039450" cy="203945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1" eaLnBrk="1" fontAlgn="auto" hangingPunct="1">
                  <a:spcBef>
                    <a:spcPts val="0"/>
                  </a:spcBef>
                  <a:spcAft>
                    <a:spcPts val="0"/>
                  </a:spcAft>
                </a:pPr>
                <a:endParaRPr lang="en-US" sz="1866" dirty="0">
                  <a:solidFill>
                    <a:prstClr val="white"/>
                  </a:solidFill>
                  <a:latin typeface="Intel Clear" panose="020B0604020203020204" pitchFamily="34" charset="0"/>
                </a:endParaRPr>
              </a:p>
            </p:txBody>
          </p:sp>
        </p:grpSp>
        <p:sp>
          <p:nvSpPr>
            <p:cNvPr id="32" name="TextBox 31"/>
            <p:cNvSpPr txBox="1"/>
            <p:nvPr/>
          </p:nvSpPr>
          <p:spPr>
            <a:xfrm>
              <a:off x="5411818" y="1356724"/>
              <a:ext cx="1387204" cy="561743"/>
            </a:xfrm>
            <a:prstGeom prst="rect">
              <a:avLst/>
            </a:prstGeom>
            <a:noFill/>
          </p:spPr>
          <p:txBody>
            <a:bodyPr wrap="square" rtlCol="0">
              <a:spAutoFit/>
            </a:bodyPr>
            <a:lstStyle/>
            <a:p>
              <a:pPr algn="ctr" defTabSz="457181" eaLnBrk="1" fontAlgn="auto" hangingPunct="1">
                <a:spcBef>
                  <a:spcPts val="0"/>
                </a:spcBef>
                <a:spcAft>
                  <a:spcPts val="0"/>
                </a:spcAft>
              </a:pPr>
              <a:r>
                <a:rPr lang="en-US" sz="2133" b="1" dirty="0">
                  <a:solidFill>
                    <a:prstClr val="white"/>
                  </a:solidFill>
                  <a:latin typeface="Intel Clear"/>
                  <a:ea typeface="+mn-ea"/>
                </a:rPr>
                <a:t>Machine</a:t>
              </a:r>
            </a:p>
            <a:p>
              <a:pPr algn="ctr" defTabSz="457181" eaLnBrk="1" fontAlgn="auto" hangingPunct="1">
                <a:spcBef>
                  <a:spcPts val="0"/>
                </a:spcBef>
                <a:spcAft>
                  <a:spcPts val="0"/>
                </a:spcAft>
              </a:pPr>
              <a:r>
                <a:rPr lang="en-US" sz="2133" b="1" dirty="0">
                  <a:solidFill>
                    <a:prstClr val="white"/>
                  </a:solidFill>
                  <a:latin typeface="Intel Clear"/>
                  <a:ea typeface="+mn-ea"/>
                  <a:cs typeface="Neo Sans Intel"/>
                </a:rPr>
                <a:t>Learning</a:t>
              </a:r>
            </a:p>
          </p:txBody>
        </p:sp>
      </p:grpSp>
      <p:cxnSp>
        <p:nvCxnSpPr>
          <p:cNvPr id="35" name="Straight Arrow Connector 34"/>
          <p:cNvCxnSpPr/>
          <p:nvPr/>
        </p:nvCxnSpPr>
        <p:spPr>
          <a:xfrm flipV="1">
            <a:off x="3068322" y="4385955"/>
            <a:ext cx="554190" cy="354901"/>
          </a:xfrm>
          <a:prstGeom prst="straightConnector1">
            <a:avLst/>
          </a:prstGeom>
          <a:ln>
            <a:solidFill>
              <a:schemeClr val="bg2">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2" idx="6"/>
          </p:cNvCxnSpPr>
          <p:nvPr/>
        </p:nvCxnSpPr>
        <p:spPr>
          <a:xfrm>
            <a:off x="3068322" y="2523133"/>
            <a:ext cx="554190" cy="319499"/>
          </a:xfrm>
          <a:prstGeom prst="straightConnector1">
            <a:avLst/>
          </a:prstGeom>
          <a:ln>
            <a:solidFill>
              <a:schemeClr val="bg2">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21" idx="5"/>
            <a:endCxn id="33" idx="3"/>
          </p:cNvCxnSpPr>
          <p:nvPr/>
        </p:nvCxnSpPr>
        <p:spPr>
          <a:xfrm>
            <a:off x="5702022" y="4612525"/>
            <a:ext cx="978287" cy="0"/>
          </a:xfrm>
          <a:prstGeom prst="straightConnector1">
            <a:avLst/>
          </a:prstGeom>
          <a:ln>
            <a:solidFill>
              <a:schemeClr val="bg2">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3" idx="5"/>
            <a:endCxn id="9" idx="3"/>
          </p:cNvCxnSpPr>
          <p:nvPr/>
        </p:nvCxnSpPr>
        <p:spPr>
          <a:xfrm flipV="1">
            <a:off x="8631486" y="4607073"/>
            <a:ext cx="1070444" cy="5453"/>
          </a:xfrm>
          <a:prstGeom prst="straightConnector1">
            <a:avLst/>
          </a:prstGeom>
          <a:ln>
            <a:solidFill>
              <a:schemeClr val="bg2">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21" idx="7"/>
            <a:endCxn id="33" idx="1"/>
          </p:cNvCxnSpPr>
          <p:nvPr/>
        </p:nvCxnSpPr>
        <p:spPr>
          <a:xfrm>
            <a:off x="5702022" y="2661348"/>
            <a:ext cx="978287" cy="0"/>
          </a:xfrm>
          <a:prstGeom prst="straightConnector1">
            <a:avLst/>
          </a:prstGeom>
          <a:ln>
            <a:solidFill>
              <a:schemeClr val="bg2">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33" idx="7"/>
            <a:endCxn id="9" idx="1"/>
          </p:cNvCxnSpPr>
          <p:nvPr/>
        </p:nvCxnSpPr>
        <p:spPr>
          <a:xfrm flipV="1">
            <a:off x="8631486" y="2655896"/>
            <a:ext cx="1070444" cy="5453"/>
          </a:xfrm>
          <a:prstGeom prst="straightConnector1">
            <a:avLst/>
          </a:prstGeom>
          <a:ln>
            <a:solidFill>
              <a:schemeClr val="bg2">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175" y="1143000"/>
            <a:ext cx="6108700" cy="5370513"/>
          </a:xfrm>
          <a:prstGeom prst="rect">
            <a:avLst/>
          </a:prstGeom>
          <a:solidFill>
            <a:schemeClr val="accent1">
              <a:alpha val="23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 name="Rectangle 36"/>
          <p:cNvSpPr/>
          <p:nvPr/>
        </p:nvSpPr>
        <p:spPr>
          <a:xfrm>
            <a:off x="6105525" y="1143000"/>
            <a:ext cx="6108700" cy="5370513"/>
          </a:xfrm>
          <a:prstGeom prst="rect">
            <a:avLst/>
          </a:prstGeom>
          <a:solidFill>
            <a:schemeClr val="accent4">
              <a:alpha val="20000"/>
            </a:schemeClr>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 name="TextBox 37"/>
          <p:cNvSpPr txBox="1"/>
          <p:nvPr/>
        </p:nvSpPr>
        <p:spPr>
          <a:xfrm>
            <a:off x="3325813" y="1155700"/>
            <a:ext cx="1436687" cy="707886"/>
          </a:xfrm>
          <a:prstGeom prst="rect">
            <a:avLst/>
          </a:prstGeom>
          <a:noFill/>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2000" b="1" dirty="0" smtClean="0">
                <a:solidFill>
                  <a:srgbClr val="7F7F7F"/>
                </a:solidFill>
              </a:rPr>
              <a:t>Open </a:t>
            </a:r>
            <a:r>
              <a:rPr lang="en-US" altLang="en-US" sz="2000" b="1" dirty="0">
                <a:solidFill>
                  <a:srgbClr val="7F7F7F"/>
                </a:solidFill>
              </a:rPr>
              <a:t>Data Model </a:t>
            </a:r>
          </a:p>
        </p:txBody>
      </p:sp>
      <p:sp>
        <p:nvSpPr>
          <p:cNvPr id="40" name="TextBox 39"/>
          <p:cNvSpPr txBox="1"/>
          <p:nvPr/>
        </p:nvSpPr>
        <p:spPr>
          <a:xfrm>
            <a:off x="7553564" y="1143000"/>
            <a:ext cx="3488847" cy="707886"/>
          </a:xfrm>
          <a:prstGeom prst="rect">
            <a:avLst/>
          </a:prstGeom>
          <a:noFill/>
        </p:spPr>
        <p:txBody>
          <a:bodyPr wrap="square">
            <a:spAutoFit/>
          </a:bodyPr>
          <a:lstStyle/>
          <a:p>
            <a:pPr algn="ctr">
              <a:defRPr/>
            </a:pPr>
            <a:r>
              <a:rPr lang="en-US" sz="2000" b="1" dirty="0" err="1">
                <a:solidFill>
                  <a:schemeClr val="tx1">
                    <a:lumMod val="50000"/>
                    <a:lumOff val="50000"/>
                  </a:schemeClr>
                </a:solidFill>
                <a:ea typeface="ＭＳ Ｐゴシック" charset="0"/>
                <a:cs typeface="Neo Sans Intel"/>
              </a:rPr>
              <a:t>Cybersecurity</a:t>
            </a:r>
            <a:r>
              <a:rPr lang="en-US" sz="2000" b="1" dirty="0">
                <a:solidFill>
                  <a:schemeClr val="tx1">
                    <a:lumMod val="50000"/>
                    <a:lumOff val="50000"/>
                  </a:schemeClr>
                </a:solidFill>
                <a:ea typeface="ＭＳ Ｐゴシック" charset="0"/>
                <a:cs typeface="Neo Sans Intel"/>
              </a:rPr>
              <a:t> Analytics and </a:t>
            </a:r>
            <a:r>
              <a:rPr lang="en-US" sz="2000" b="1" dirty="0" smtClean="0">
                <a:solidFill>
                  <a:schemeClr val="tx1">
                    <a:lumMod val="50000"/>
                    <a:lumOff val="50000"/>
                  </a:schemeClr>
                </a:solidFill>
                <a:ea typeface="ＭＳ Ｐゴシック" charset="0"/>
                <a:cs typeface="Neo Sans Intel"/>
              </a:rPr>
              <a:t>Applications</a:t>
            </a:r>
            <a:endParaRPr lang="en-US" sz="2000" b="1" dirty="0">
              <a:solidFill>
                <a:schemeClr val="tx1">
                  <a:lumMod val="50000"/>
                  <a:lumOff val="50000"/>
                </a:schemeClr>
              </a:solidFill>
              <a:ea typeface="ＭＳ Ｐゴシック" charset="0"/>
              <a:cs typeface="Neo Sans Intel"/>
            </a:endParaRPr>
          </a:p>
        </p:txBody>
      </p:sp>
    </p:spTree>
    <p:extLst>
      <p:ext uri="{BB962C8B-B14F-4D97-AF65-F5344CB8AC3E}">
        <p14:creationId xmlns:p14="http://schemas.microsoft.com/office/powerpoint/2010/main" val="54247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0" name="Straight Connector 399"/>
          <p:cNvCxnSpPr/>
          <p:nvPr/>
        </p:nvCxnSpPr>
        <p:spPr>
          <a:xfrm flipH="1">
            <a:off x="5551670" y="1234105"/>
            <a:ext cx="1016" cy="2533753"/>
          </a:xfrm>
          <a:prstGeom prst="line">
            <a:avLst/>
          </a:prstGeom>
          <a:ln w="381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8775164" y="4816123"/>
            <a:ext cx="0" cy="202244"/>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256" idx="2"/>
            <a:endCxn id="108" idx="7"/>
          </p:cNvCxnSpPr>
          <p:nvPr/>
        </p:nvCxnSpPr>
        <p:spPr>
          <a:xfrm flipH="1">
            <a:off x="3662243" y="2270008"/>
            <a:ext cx="452106" cy="885781"/>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253" idx="3"/>
            <a:endCxn id="108" idx="1"/>
          </p:cNvCxnSpPr>
          <p:nvPr/>
        </p:nvCxnSpPr>
        <p:spPr>
          <a:xfrm>
            <a:off x="2100082" y="2319933"/>
            <a:ext cx="999972" cy="835859"/>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8" name="Oval 107"/>
          <p:cNvSpPr/>
          <p:nvPr/>
        </p:nvSpPr>
        <p:spPr>
          <a:xfrm>
            <a:off x="2983622" y="3039328"/>
            <a:ext cx="795054" cy="795261"/>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wrap="none" lIns="121888" tIns="60944" rIns="121888" bIns="60944" rtlCol="0" anchor="ctr"/>
          <a:lstStyle/>
          <a:p>
            <a:pPr algn="ctr" defTabSz="609443" eaLnBrk="1" fontAlgn="auto" hangingPunct="1">
              <a:lnSpc>
                <a:spcPct val="80000"/>
              </a:lnSpc>
              <a:spcBef>
                <a:spcPts val="0"/>
              </a:spcBef>
              <a:spcAft>
                <a:spcPts val="0"/>
              </a:spcAft>
            </a:pPr>
            <a:r>
              <a:rPr lang="en-US" sz="1100" dirty="0">
                <a:solidFill>
                  <a:prstClr val="white"/>
                </a:solidFill>
                <a:latin typeface="Intel Clear bold" panose="020B0704020203020204" pitchFamily="34" charset="0"/>
              </a:rPr>
              <a:t>Port</a:t>
            </a:r>
            <a:endParaRPr lang="en-US" sz="1300" dirty="0">
              <a:solidFill>
                <a:prstClr val="white"/>
              </a:solidFill>
              <a:latin typeface="Intel Clear bold" panose="020B0704020203020204" pitchFamily="34" charset="0"/>
            </a:endParaRPr>
          </a:p>
          <a:p>
            <a:pPr algn="ctr" defTabSz="609443" eaLnBrk="1" fontAlgn="auto" hangingPunct="1">
              <a:lnSpc>
                <a:spcPct val="80000"/>
              </a:lnSpc>
              <a:spcBef>
                <a:spcPts val="0"/>
              </a:spcBef>
              <a:spcAft>
                <a:spcPts val="0"/>
              </a:spcAft>
            </a:pPr>
            <a:r>
              <a:rPr lang="en-US" sz="1300" dirty="0">
                <a:solidFill>
                  <a:prstClr val="white"/>
                </a:solidFill>
                <a:latin typeface="Intel Clear bold" panose="020B0704020203020204" pitchFamily="34" charset="0"/>
              </a:rPr>
              <a:t>143</a:t>
            </a:r>
          </a:p>
          <a:p>
            <a:pPr algn="ctr" defTabSz="609443" eaLnBrk="1" fontAlgn="auto" hangingPunct="1">
              <a:lnSpc>
                <a:spcPct val="80000"/>
              </a:lnSpc>
              <a:spcBef>
                <a:spcPts val="0"/>
              </a:spcBef>
              <a:spcAft>
                <a:spcPts val="0"/>
              </a:spcAft>
            </a:pPr>
            <a:r>
              <a:rPr lang="en-US" sz="900" dirty="0">
                <a:solidFill>
                  <a:prstClr val="white"/>
                </a:solidFill>
                <a:latin typeface="Intel Clear"/>
              </a:rPr>
              <a:t>IMAP</a:t>
            </a:r>
            <a:endParaRPr lang="en-US" sz="400" dirty="0">
              <a:solidFill>
                <a:prstClr val="white"/>
              </a:solidFill>
              <a:latin typeface="Intel Clear"/>
            </a:endParaRPr>
          </a:p>
        </p:txBody>
      </p:sp>
      <p:sp>
        <p:nvSpPr>
          <p:cNvPr id="86" name="Oval 85"/>
          <p:cNvSpPr/>
          <p:nvPr/>
        </p:nvSpPr>
        <p:spPr>
          <a:xfrm>
            <a:off x="2983622" y="3039328"/>
            <a:ext cx="795054" cy="795261"/>
          </a:xfrm>
          <a:prstGeom prst="ellipse">
            <a:avLst/>
          </a:prstGeom>
          <a:solidFill>
            <a:schemeClr val="accent5"/>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wrap="none" lIns="121888" tIns="60944" rIns="121888" bIns="60944" rtlCol="0" anchor="ctr"/>
          <a:lstStyle/>
          <a:p>
            <a:pPr algn="ctr" defTabSz="609443" eaLnBrk="1" fontAlgn="auto" hangingPunct="1">
              <a:lnSpc>
                <a:spcPct val="80000"/>
              </a:lnSpc>
              <a:spcBef>
                <a:spcPts val="0"/>
              </a:spcBef>
              <a:spcAft>
                <a:spcPts val="0"/>
              </a:spcAft>
            </a:pPr>
            <a:r>
              <a:rPr lang="en-US" sz="1100" dirty="0">
                <a:solidFill>
                  <a:prstClr val="white"/>
                </a:solidFill>
                <a:latin typeface="Intel Clear bold" panose="020B0704020203020204" pitchFamily="34" charset="0"/>
              </a:rPr>
              <a:t>Port</a:t>
            </a:r>
            <a:endParaRPr lang="en-US" sz="1300" dirty="0">
              <a:solidFill>
                <a:prstClr val="white"/>
              </a:solidFill>
              <a:latin typeface="Intel Clear bold" panose="020B0704020203020204" pitchFamily="34" charset="0"/>
            </a:endParaRPr>
          </a:p>
          <a:p>
            <a:pPr algn="ctr" defTabSz="609443" eaLnBrk="1" fontAlgn="auto" hangingPunct="1">
              <a:lnSpc>
                <a:spcPct val="80000"/>
              </a:lnSpc>
              <a:spcBef>
                <a:spcPts val="0"/>
              </a:spcBef>
              <a:spcAft>
                <a:spcPts val="0"/>
              </a:spcAft>
            </a:pPr>
            <a:r>
              <a:rPr lang="en-US" sz="1300" dirty="0">
                <a:solidFill>
                  <a:prstClr val="white"/>
                </a:solidFill>
                <a:latin typeface="Intel Clear bold" panose="020B0704020203020204" pitchFamily="34" charset="0"/>
              </a:rPr>
              <a:t>143</a:t>
            </a:r>
          </a:p>
          <a:p>
            <a:pPr algn="ctr" defTabSz="609443" eaLnBrk="1" fontAlgn="auto" hangingPunct="1">
              <a:lnSpc>
                <a:spcPct val="80000"/>
              </a:lnSpc>
              <a:spcBef>
                <a:spcPts val="0"/>
              </a:spcBef>
              <a:spcAft>
                <a:spcPts val="0"/>
              </a:spcAft>
            </a:pPr>
            <a:r>
              <a:rPr lang="en-US" sz="900" dirty="0">
                <a:solidFill>
                  <a:prstClr val="white"/>
                </a:solidFill>
                <a:latin typeface="Intel Clear"/>
              </a:rPr>
              <a:t>IMAP</a:t>
            </a:r>
            <a:endParaRPr lang="en-US" sz="400" dirty="0">
              <a:solidFill>
                <a:prstClr val="white"/>
              </a:solidFill>
              <a:latin typeface="Intel Clear"/>
            </a:endParaRPr>
          </a:p>
        </p:txBody>
      </p:sp>
      <p:sp>
        <p:nvSpPr>
          <p:cNvPr id="213" name="Rectangle 212"/>
          <p:cNvSpPr/>
          <p:nvPr/>
        </p:nvSpPr>
        <p:spPr>
          <a:xfrm>
            <a:off x="0" y="1014181"/>
            <a:ext cx="12188825" cy="43984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88" tIns="60944" rIns="121888" bIns="60944" rtlCol="0" anchor="ctr"/>
          <a:lstStyle/>
          <a:p>
            <a:pPr defTabSz="609443" eaLnBrk="1" fontAlgn="auto" hangingPunct="1">
              <a:spcBef>
                <a:spcPts val="0"/>
              </a:spcBef>
              <a:spcAft>
                <a:spcPts val="0"/>
              </a:spcAft>
            </a:pPr>
            <a:endParaRPr lang="en-US" sz="2400" dirty="0">
              <a:solidFill>
                <a:prstClr val="white"/>
              </a:solidFill>
              <a:latin typeface="Intel Clear"/>
              <a:cs typeface="Neo Sans Intel"/>
            </a:endParaRPr>
          </a:p>
        </p:txBody>
      </p:sp>
      <p:sp>
        <p:nvSpPr>
          <p:cNvPr id="4" name="Title 3"/>
          <p:cNvSpPr>
            <a:spLocks noGrp="1"/>
          </p:cNvSpPr>
          <p:nvPr>
            <p:ph type="title"/>
          </p:nvPr>
        </p:nvSpPr>
        <p:spPr>
          <a:xfrm>
            <a:off x="607328" y="425347"/>
            <a:ext cx="11581499" cy="529999"/>
          </a:xfrm>
        </p:spPr>
        <p:txBody>
          <a:bodyPr/>
          <a:lstStyle/>
          <a:p>
            <a:r>
              <a:rPr lang="en-US" dirty="0"/>
              <a:t>Use Case: Hidden Networks and Suspicious Connects</a:t>
            </a:r>
          </a:p>
        </p:txBody>
      </p:sp>
      <p:sp>
        <p:nvSpPr>
          <p:cNvPr id="173" name="TextBox 172"/>
          <p:cNvSpPr txBox="1"/>
          <p:nvPr/>
        </p:nvSpPr>
        <p:spPr>
          <a:xfrm>
            <a:off x="1064928" y="5005938"/>
            <a:ext cx="3656216" cy="861775"/>
          </a:xfrm>
          <a:prstGeom prst="rect">
            <a:avLst/>
          </a:prstGeom>
          <a:noFill/>
        </p:spPr>
        <p:txBody>
          <a:bodyPr wrap="square" lIns="121888" tIns="60944" rIns="121888" bIns="60944" rtlCol="0">
            <a:spAutoFit/>
          </a:bodyPr>
          <a:lstStyle/>
          <a:p>
            <a:pPr defTabSz="609443" eaLnBrk="1" fontAlgn="auto" hangingPunct="1">
              <a:spcBef>
                <a:spcPts val="0"/>
              </a:spcBef>
              <a:spcAft>
                <a:spcPts val="0"/>
              </a:spcAft>
            </a:pPr>
            <a:r>
              <a:rPr lang="en-US" sz="1600" dirty="0">
                <a:solidFill>
                  <a:prstClr val="black">
                    <a:lumMod val="50000"/>
                    <a:lumOff val="50000"/>
                  </a:prstClr>
                </a:solidFill>
                <a:latin typeface="Intel Clear bold" panose="020B0704020203020204" pitchFamily="34" charset="0"/>
                <a:ea typeface="+mn-ea"/>
                <a:cs typeface="Neo Sans Intel"/>
              </a:rPr>
              <a:t>Identify the needle in the haystack with </a:t>
            </a:r>
            <a:r>
              <a:rPr lang="en-US" sz="1600" dirty="0">
                <a:solidFill>
                  <a:srgbClr val="FDB813"/>
                </a:solidFill>
                <a:latin typeface="Intel Clear bold" panose="020B0704020203020204" pitchFamily="34" charset="0"/>
                <a:ea typeface="+mn-ea"/>
                <a:cs typeface="Neo Sans Intel"/>
              </a:rPr>
              <a:t>patterns</a:t>
            </a:r>
            <a:r>
              <a:rPr lang="en-US" sz="1600" dirty="0">
                <a:solidFill>
                  <a:prstClr val="black">
                    <a:lumMod val="50000"/>
                    <a:lumOff val="50000"/>
                  </a:prstClr>
                </a:solidFill>
                <a:latin typeface="Intel Clear bold" panose="020B0704020203020204" pitchFamily="34" charset="0"/>
                <a:ea typeface="+mn-ea"/>
                <a:cs typeface="Neo Sans Intel"/>
              </a:rPr>
              <a:t> that provide insight into potential threats.</a:t>
            </a:r>
          </a:p>
        </p:txBody>
      </p:sp>
      <p:sp>
        <p:nvSpPr>
          <p:cNvPr id="140" name="TextBox 139"/>
          <p:cNvSpPr txBox="1"/>
          <p:nvPr/>
        </p:nvSpPr>
        <p:spPr>
          <a:xfrm>
            <a:off x="602151" y="1044053"/>
            <a:ext cx="4762941" cy="369311"/>
          </a:xfrm>
          <a:prstGeom prst="rect">
            <a:avLst/>
          </a:prstGeom>
          <a:noFill/>
        </p:spPr>
        <p:txBody>
          <a:bodyPr wrap="none" lIns="121888" tIns="60944" rIns="121888" bIns="60944" rtlCol="0">
            <a:spAutoFit/>
          </a:bodyPr>
          <a:lstStyle/>
          <a:p>
            <a:pPr algn="ctr" defTabSz="609443" eaLnBrk="1" fontAlgn="auto" hangingPunct="1">
              <a:spcBef>
                <a:spcPts val="0"/>
              </a:spcBef>
              <a:spcAft>
                <a:spcPts val="0"/>
              </a:spcAft>
            </a:pPr>
            <a:r>
              <a:rPr lang="en-US" sz="1600" dirty="0">
                <a:solidFill>
                  <a:prstClr val="white"/>
                </a:solidFill>
                <a:latin typeface="Intel Clear bold" panose="020B0704020203020204" pitchFamily="34" charset="0"/>
                <a:ea typeface="+mn-ea"/>
                <a:cs typeface="Neo Sans Intel"/>
              </a:rPr>
              <a:t>How can I find the bad mixed in with all the good?</a:t>
            </a:r>
          </a:p>
        </p:txBody>
      </p:sp>
      <p:pic>
        <p:nvPicPr>
          <p:cNvPr id="181" name="Picture 2" descr="C:\Users\cdomogal\Desktop\DCG-Netflow\Graphics\Subject_Icons_Users_Male_Pie_Chart_B-W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91477" y="2569545"/>
            <a:ext cx="537240" cy="95223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03" name="Group 402"/>
          <p:cNvGrpSpPr/>
          <p:nvPr/>
        </p:nvGrpSpPr>
        <p:grpSpPr>
          <a:xfrm>
            <a:off x="8130941" y="3497464"/>
            <a:ext cx="2949810" cy="1445937"/>
            <a:chOff x="6099794" y="2623095"/>
            <a:chExt cx="2212934" cy="1084453"/>
          </a:xfrm>
        </p:grpSpPr>
        <p:sp>
          <p:nvSpPr>
            <p:cNvPr id="300" name="Rectangle 299"/>
            <p:cNvSpPr/>
            <p:nvPr/>
          </p:nvSpPr>
          <p:spPr>
            <a:xfrm>
              <a:off x="6099794" y="2623095"/>
              <a:ext cx="2212934" cy="100169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eaLnBrk="1" fontAlgn="auto" hangingPunct="1">
                <a:spcBef>
                  <a:spcPts val="0"/>
                </a:spcBef>
                <a:spcAft>
                  <a:spcPts val="0"/>
                </a:spcAft>
              </a:pPr>
              <a:endParaRPr lang="en-US" sz="2400">
                <a:solidFill>
                  <a:prstClr val="white"/>
                </a:solidFill>
                <a:latin typeface="Intel Clear"/>
              </a:endParaRPr>
            </a:p>
          </p:txBody>
        </p:sp>
        <p:sp>
          <p:nvSpPr>
            <p:cNvPr id="188" name="TextBox 187"/>
            <p:cNvSpPr txBox="1"/>
            <p:nvPr/>
          </p:nvSpPr>
          <p:spPr>
            <a:xfrm>
              <a:off x="6196575" y="2691885"/>
              <a:ext cx="2070810" cy="1015663"/>
            </a:xfrm>
            <a:prstGeom prst="rect">
              <a:avLst/>
            </a:prstGeom>
            <a:noFill/>
          </p:spPr>
          <p:txBody>
            <a:bodyPr wrap="square" rtlCol="0">
              <a:spAutoFit/>
            </a:bodyPr>
            <a:lstStyle/>
            <a:p>
              <a:pPr defTabSz="609443" eaLnBrk="1" fontAlgn="auto" hangingPunct="1">
                <a:spcBef>
                  <a:spcPts val="0"/>
                </a:spcBef>
                <a:spcAft>
                  <a:spcPts val="0"/>
                </a:spcAft>
              </a:pPr>
              <a:r>
                <a:rPr lang="en-US" sz="1600" dirty="0">
                  <a:solidFill>
                    <a:prstClr val="white"/>
                  </a:solidFill>
                  <a:latin typeface="Intel Clear bold" panose="020B0704020203020204" pitchFamily="34" charset="0"/>
                  <a:ea typeface="+mn-ea"/>
                  <a:cs typeface="Neo Sans Intel"/>
                </a:rPr>
                <a:t>Human input helps the system evolve. </a:t>
              </a:r>
              <a:r>
                <a:rPr lang="en-US" sz="1600" dirty="0">
                  <a:solidFill>
                    <a:srgbClr val="FFDA00"/>
                  </a:solidFill>
                  <a:latin typeface="Intel Clear bold" panose="020B0704020203020204" pitchFamily="34" charset="0"/>
                  <a:ea typeface="+mn-ea"/>
                  <a:cs typeface="Neo Sans Intel"/>
                </a:rPr>
                <a:t>Quickly eliminate false positives from the lineup.</a:t>
              </a:r>
            </a:p>
            <a:p>
              <a:pPr defTabSz="609443" eaLnBrk="1" fontAlgn="auto" hangingPunct="1">
                <a:spcBef>
                  <a:spcPts val="0"/>
                </a:spcBef>
                <a:spcAft>
                  <a:spcPts val="0"/>
                </a:spcAft>
              </a:pPr>
              <a:endParaRPr lang="en-US" sz="1600" dirty="0">
                <a:solidFill>
                  <a:prstClr val="white"/>
                </a:solidFill>
                <a:latin typeface="Intel Clear bold" panose="020B0704020203020204" pitchFamily="34" charset="0"/>
                <a:ea typeface="+mn-ea"/>
                <a:cs typeface="Neo Sans Intel"/>
              </a:endParaRPr>
            </a:p>
          </p:txBody>
        </p:sp>
      </p:grpSp>
      <p:grpSp>
        <p:nvGrpSpPr>
          <p:cNvPr id="404" name="Group 403"/>
          <p:cNvGrpSpPr/>
          <p:nvPr/>
        </p:nvGrpSpPr>
        <p:grpSpPr>
          <a:xfrm>
            <a:off x="8130941" y="5035304"/>
            <a:ext cx="2949810" cy="1173609"/>
            <a:chOff x="6099794" y="3776475"/>
            <a:chExt cx="2212934" cy="880207"/>
          </a:xfrm>
        </p:grpSpPr>
        <p:sp>
          <p:nvSpPr>
            <p:cNvPr id="196" name="Rectangle 195"/>
            <p:cNvSpPr/>
            <p:nvPr/>
          </p:nvSpPr>
          <p:spPr>
            <a:xfrm>
              <a:off x="6099794" y="3776475"/>
              <a:ext cx="2212934" cy="88020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9443" eaLnBrk="1" fontAlgn="auto" hangingPunct="1">
                <a:spcBef>
                  <a:spcPts val="0"/>
                </a:spcBef>
                <a:spcAft>
                  <a:spcPts val="0"/>
                </a:spcAft>
              </a:pPr>
              <a:endParaRPr lang="en-US" sz="2400" dirty="0">
                <a:solidFill>
                  <a:prstClr val="white"/>
                </a:solidFill>
                <a:latin typeface="Intel Clear"/>
                <a:cs typeface="Neo Sans Intel"/>
              </a:endParaRPr>
            </a:p>
          </p:txBody>
        </p:sp>
        <p:sp>
          <p:nvSpPr>
            <p:cNvPr id="189" name="TextBox 188"/>
            <p:cNvSpPr txBox="1"/>
            <p:nvPr/>
          </p:nvSpPr>
          <p:spPr>
            <a:xfrm>
              <a:off x="6196576" y="3882568"/>
              <a:ext cx="1926344" cy="646331"/>
            </a:xfrm>
            <a:prstGeom prst="rect">
              <a:avLst/>
            </a:prstGeom>
            <a:noFill/>
          </p:spPr>
          <p:txBody>
            <a:bodyPr wrap="square" rtlCol="0">
              <a:spAutoFit/>
            </a:bodyPr>
            <a:lstStyle/>
            <a:p>
              <a:pPr defTabSz="609443" eaLnBrk="1" fontAlgn="auto" hangingPunct="1">
                <a:spcBef>
                  <a:spcPts val="0"/>
                </a:spcBef>
                <a:spcAft>
                  <a:spcPts val="0"/>
                </a:spcAft>
              </a:pPr>
              <a:r>
                <a:rPr lang="en-US" sz="1600" dirty="0">
                  <a:solidFill>
                    <a:prstClr val="white"/>
                  </a:solidFill>
                  <a:latin typeface="Intel Clear bold" panose="020B0704020203020204" pitchFamily="34" charset="0"/>
                  <a:ea typeface="+mn-ea"/>
                  <a:cs typeface="Neo Sans Intel"/>
                </a:rPr>
                <a:t>And make every item on the list </a:t>
              </a:r>
              <a:r>
                <a:rPr lang="en-US" sz="1600" dirty="0">
                  <a:solidFill>
                    <a:srgbClr val="FFDA00"/>
                  </a:solidFill>
                  <a:latin typeface="Intel Clear bold" panose="020B0704020203020204" pitchFamily="34" charset="0"/>
                  <a:ea typeface="+mn-ea"/>
                  <a:cs typeface="Neo Sans Intel"/>
                </a:rPr>
                <a:t>worth your time </a:t>
              </a:r>
              <a:r>
                <a:rPr lang="en-US" sz="1600" dirty="0">
                  <a:solidFill>
                    <a:prstClr val="white"/>
                  </a:solidFill>
                  <a:latin typeface="Intel Clear bold" panose="020B0704020203020204" pitchFamily="34" charset="0"/>
                  <a:ea typeface="+mn-ea"/>
                  <a:cs typeface="Neo Sans Intel"/>
                </a:rPr>
                <a:t>to investigate.</a:t>
              </a:r>
            </a:p>
          </p:txBody>
        </p:sp>
      </p:grpSp>
      <p:grpSp>
        <p:nvGrpSpPr>
          <p:cNvPr id="376" name="Group 375"/>
          <p:cNvGrpSpPr/>
          <p:nvPr/>
        </p:nvGrpSpPr>
        <p:grpSpPr>
          <a:xfrm>
            <a:off x="4652450" y="3748457"/>
            <a:ext cx="1656426" cy="1869064"/>
            <a:chOff x="3107339" y="2193310"/>
            <a:chExt cx="1497466" cy="1689258"/>
          </a:xfrm>
        </p:grpSpPr>
        <p:pic>
          <p:nvPicPr>
            <p:cNvPr id="182" name="Picture 2" descr="C:\Users\cdomogal\Desktop\DCG-Netflow\Graphics\Gear-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7561" y="2193310"/>
              <a:ext cx="1367244" cy="1367246"/>
            </a:xfrm>
            <a:prstGeom prst="rect">
              <a:avLst/>
            </a:prstGeom>
            <a:noFill/>
            <a:extLst>
              <a:ext uri="{909E8E84-426E-40dd-AFC4-6F175D3DCCD1}">
                <a14:hiddenFill xmlns:a14="http://schemas.microsoft.com/office/drawing/2010/main" xmlns="">
                  <a:solidFill>
                    <a:srgbClr val="FFFFFF"/>
                  </a:solidFill>
                </a14:hiddenFill>
              </a:ext>
            </a:extLst>
          </p:spPr>
        </p:pic>
        <p:sp>
          <p:nvSpPr>
            <p:cNvPr id="117" name="Oval 116"/>
            <p:cNvSpPr/>
            <p:nvPr/>
          </p:nvSpPr>
          <p:spPr>
            <a:xfrm>
              <a:off x="3489076" y="2443955"/>
              <a:ext cx="849996" cy="84999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eaLnBrk="1" fontAlgn="auto" hangingPunct="1">
                <a:spcBef>
                  <a:spcPts val="0"/>
                </a:spcBef>
                <a:spcAft>
                  <a:spcPts val="0"/>
                </a:spcAft>
              </a:pPr>
              <a:endParaRPr lang="en-US" sz="2400">
                <a:solidFill>
                  <a:prstClr val="white"/>
                </a:solidFill>
                <a:latin typeface="Intel Clear"/>
              </a:endParaRPr>
            </a:p>
          </p:txBody>
        </p:sp>
        <p:pic>
          <p:nvPicPr>
            <p:cNvPr id="183" name="Picture 3" descr="C:\Users\cdomogal\Desktop\DCG-Netflow\Graphics\gear-smal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1183" y="3455754"/>
              <a:ext cx="435526" cy="426814"/>
            </a:xfrm>
            <a:prstGeom prst="rect">
              <a:avLst/>
            </a:prstGeom>
            <a:noFill/>
            <a:extLst>
              <a:ext uri="{909E8E84-426E-40dd-AFC4-6F175D3DCCD1}">
                <a14:hiddenFill xmlns:a14="http://schemas.microsoft.com/office/drawing/2010/main" xmlns="">
                  <a:solidFill>
                    <a:srgbClr val="FFFFFF"/>
                  </a:solidFill>
                </a14:hiddenFill>
              </a:ext>
            </a:extLst>
          </p:spPr>
        </p:pic>
        <p:sp>
          <p:nvSpPr>
            <p:cNvPr id="184" name="TextBox 183"/>
            <p:cNvSpPr txBox="1"/>
            <p:nvPr/>
          </p:nvSpPr>
          <p:spPr>
            <a:xfrm>
              <a:off x="3507297" y="2585518"/>
              <a:ext cx="809779" cy="556336"/>
            </a:xfrm>
            <a:prstGeom prst="rect">
              <a:avLst/>
            </a:prstGeom>
            <a:noFill/>
          </p:spPr>
          <p:txBody>
            <a:bodyPr wrap="none" rtlCol="0">
              <a:spAutoFit/>
            </a:bodyPr>
            <a:lstStyle/>
            <a:p>
              <a:pPr algn="ctr" defTabSz="609443" eaLnBrk="1" fontAlgn="auto" hangingPunct="1">
                <a:spcBef>
                  <a:spcPts val="0"/>
                </a:spcBef>
                <a:spcAft>
                  <a:spcPts val="0"/>
                </a:spcAft>
              </a:pPr>
              <a:r>
                <a:rPr lang="en-US" sz="1100" dirty="0">
                  <a:solidFill>
                    <a:srgbClr val="FFDA00"/>
                  </a:solidFill>
                  <a:latin typeface="Intel Clear bold" panose="020B0704020203020204" pitchFamily="34" charset="0"/>
                  <a:ea typeface="+mn-ea"/>
                  <a:cs typeface="Neo Sans Intel"/>
                </a:rPr>
                <a:t>Advanced</a:t>
              </a:r>
            </a:p>
            <a:p>
              <a:pPr algn="ctr" defTabSz="609443" eaLnBrk="1" fontAlgn="auto" hangingPunct="1">
                <a:spcBef>
                  <a:spcPts val="0"/>
                </a:spcBef>
                <a:spcAft>
                  <a:spcPts val="0"/>
                </a:spcAft>
              </a:pPr>
              <a:r>
                <a:rPr lang="en-US" sz="1100" dirty="0">
                  <a:solidFill>
                    <a:srgbClr val="FFDA00"/>
                  </a:solidFill>
                  <a:latin typeface="Intel Clear bold" panose="020B0704020203020204" pitchFamily="34" charset="0"/>
                  <a:ea typeface="+mn-ea"/>
                  <a:cs typeface="Neo Sans Intel"/>
                </a:rPr>
                <a:t>Analytics</a:t>
              </a:r>
            </a:p>
            <a:p>
              <a:pPr algn="ctr" defTabSz="609443" eaLnBrk="1" fontAlgn="auto" hangingPunct="1">
                <a:spcBef>
                  <a:spcPts val="0"/>
                </a:spcBef>
                <a:spcAft>
                  <a:spcPts val="0"/>
                </a:spcAft>
              </a:pPr>
              <a:r>
                <a:rPr lang="en-US" sz="1100" dirty="0">
                  <a:solidFill>
                    <a:srgbClr val="FFDA00"/>
                  </a:solidFill>
                  <a:latin typeface="Intel Clear bold" panose="020B0704020203020204" pitchFamily="34" charset="0"/>
                  <a:ea typeface="+mn-ea"/>
                  <a:cs typeface="Neo Sans Intel"/>
                </a:rPr>
                <a:t>Algorithms</a:t>
              </a:r>
            </a:p>
          </p:txBody>
        </p:sp>
        <p:pic>
          <p:nvPicPr>
            <p:cNvPr id="194" name="Picture 3" descr="C:\Users\cdomogal\Desktop\DCG-Netflow\Graphics\gear-smal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7339" y="3272658"/>
              <a:ext cx="435526" cy="426814"/>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7" name="Elbow Connector 16"/>
          <p:cNvCxnSpPr>
            <a:stCxn id="182" idx="3"/>
          </p:cNvCxnSpPr>
          <p:nvPr/>
        </p:nvCxnSpPr>
        <p:spPr>
          <a:xfrm flipV="1">
            <a:off x="6308879" y="3333767"/>
            <a:ext cx="502209" cy="1171080"/>
          </a:xfrm>
          <a:prstGeom prst="bentConnector2">
            <a:avLst/>
          </a:prstGeom>
          <a:ln w="38100">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405" name="Group 404"/>
          <p:cNvGrpSpPr/>
          <p:nvPr/>
        </p:nvGrpSpPr>
        <p:grpSpPr>
          <a:xfrm>
            <a:off x="9698248" y="1528503"/>
            <a:ext cx="1352033" cy="893031"/>
            <a:chOff x="7298438" y="1070175"/>
            <a:chExt cx="1014289" cy="669773"/>
          </a:xfrm>
        </p:grpSpPr>
        <p:sp>
          <p:nvSpPr>
            <p:cNvPr id="291" name="Rectangular Callout 290"/>
            <p:cNvSpPr/>
            <p:nvPr/>
          </p:nvSpPr>
          <p:spPr>
            <a:xfrm>
              <a:off x="7298438" y="1089226"/>
              <a:ext cx="1014289" cy="650722"/>
            </a:xfrm>
            <a:prstGeom prst="wedgeRectCallout">
              <a:avLst>
                <a:gd name="adj1" fmla="val -39113"/>
                <a:gd name="adj2" fmla="val 74569"/>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eaLnBrk="1" fontAlgn="auto" hangingPunct="1">
                <a:spcBef>
                  <a:spcPts val="0"/>
                </a:spcBef>
                <a:spcAft>
                  <a:spcPts val="0"/>
                </a:spcAft>
              </a:pPr>
              <a:endParaRPr lang="en-US" sz="2400">
                <a:solidFill>
                  <a:prstClr val="white"/>
                </a:solidFill>
                <a:latin typeface="Intel Clear"/>
              </a:endParaRPr>
            </a:p>
          </p:txBody>
        </p:sp>
        <p:sp>
          <p:nvSpPr>
            <p:cNvPr id="247" name="TextBox 246"/>
            <p:cNvSpPr txBox="1"/>
            <p:nvPr/>
          </p:nvSpPr>
          <p:spPr>
            <a:xfrm>
              <a:off x="7317488" y="1070175"/>
              <a:ext cx="771198" cy="604396"/>
            </a:xfrm>
            <a:prstGeom prst="rect">
              <a:avLst/>
            </a:prstGeom>
            <a:noFill/>
          </p:spPr>
          <p:txBody>
            <a:bodyPr wrap="none" rtlCol="0">
              <a:spAutoFit/>
            </a:bodyPr>
            <a:lstStyle/>
            <a:p>
              <a:pPr defTabSz="609443" eaLnBrk="1" fontAlgn="auto" hangingPunct="1">
                <a:lnSpc>
                  <a:spcPct val="120000"/>
                </a:lnSpc>
                <a:spcBef>
                  <a:spcPts val="0"/>
                </a:spcBef>
                <a:spcAft>
                  <a:spcPts val="0"/>
                </a:spcAft>
              </a:pPr>
              <a:r>
                <a:rPr lang="en-US" sz="1300" dirty="0">
                  <a:solidFill>
                    <a:srgbClr val="0071C5"/>
                  </a:solidFill>
                  <a:latin typeface="Intel Clear bold" panose="020B0704020203020204" pitchFamily="34" charset="0"/>
                  <a:ea typeface="+mn-ea"/>
                  <a:cs typeface="Neo Sans Intel"/>
                </a:rPr>
                <a:t>Take action</a:t>
              </a:r>
            </a:p>
            <a:p>
              <a:pPr defTabSz="609443" eaLnBrk="1" fontAlgn="auto" hangingPunct="1">
                <a:lnSpc>
                  <a:spcPct val="120000"/>
                </a:lnSpc>
                <a:spcBef>
                  <a:spcPts val="0"/>
                </a:spcBef>
                <a:spcAft>
                  <a:spcPts val="0"/>
                </a:spcAft>
              </a:pPr>
              <a:r>
                <a:rPr lang="en-US" sz="1300" dirty="0">
                  <a:solidFill>
                    <a:srgbClr val="0071C5"/>
                  </a:solidFill>
                  <a:latin typeface="Intel Clear bold" panose="020B0704020203020204" pitchFamily="34" charset="0"/>
                  <a:ea typeface="+mn-ea"/>
                  <a:cs typeface="Neo Sans Intel"/>
                </a:rPr>
                <a:t>Monitor</a:t>
              </a:r>
            </a:p>
            <a:p>
              <a:pPr defTabSz="609443" eaLnBrk="1" fontAlgn="auto" hangingPunct="1">
                <a:lnSpc>
                  <a:spcPct val="120000"/>
                </a:lnSpc>
                <a:spcBef>
                  <a:spcPts val="0"/>
                </a:spcBef>
                <a:spcAft>
                  <a:spcPts val="0"/>
                </a:spcAft>
              </a:pPr>
              <a:r>
                <a:rPr lang="en-US" sz="1300" dirty="0">
                  <a:solidFill>
                    <a:srgbClr val="0071C5"/>
                  </a:solidFill>
                  <a:latin typeface="Intel Clear bold" panose="020B0704020203020204" pitchFamily="34" charset="0"/>
                  <a:ea typeface="+mn-ea"/>
                  <a:cs typeface="Neo Sans Intel"/>
                </a:rPr>
                <a:t>Ignore</a:t>
              </a:r>
            </a:p>
          </p:txBody>
        </p:sp>
      </p:grpSp>
      <p:pic>
        <p:nvPicPr>
          <p:cNvPr id="256" name="Picture 3" descr="C:\Users\cdomogal\Desktop\DCG-Netflow\Graphics\computer.png"/>
          <p:cNvPicPr>
            <a:picLocks noChangeAspect="1" noChangeArrowheads="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768060" y="1804477"/>
            <a:ext cx="692580" cy="465535"/>
          </a:xfrm>
          <a:prstGeom prst="rect">
            <a:avLst/>
          </a:prstGeom>
          <a:noFill/>
          <a:extLst>
            <a:ext uri="{909E8E84-426E-40dd-AFC4-6F175D3DCCD1}">
              <a14:hiddenFill xmlns:a14="http://schemas.microsoft.com/office/drawing/2010/main" xmlns="">
                <a:solidFill>
                  <a:srgbClr val="FFFFFF"/>
                </a:solidFill>
              </a14:hiddenFill>
            </a:ext>
          </a:extLst>
        </p:spPr>
      </p:pic>
      <p:sp>
        <p:nvSpPr>
          <p:cNvPr id="289" name="Oval 288"/>
          <p:cNvSpPr/>
          <p:nvPr/>
        </p:nvSpPr>
        <p:spPr>
          <a:xfrm>
            <a:off x="2686922" y="2721730"/>
            <a:ext cx="1408498" cy="1413527"/>
          </a:xfrm>
          <a:prstGeom prst="ellipse">
            <a:avLst/>
          </a:prstGeom>
          <a:noFill/>
          <a:ln w="57150">
            <a:solidFill>
              <a:schemeClr val="accent5"/>
            </a:solidFill>
            <a:prstDash val="sysDot"/>
          </a:ln>
          <a:effectLst/>
        </p:spPr>
        <p:style>
          <a:lnRef idx="1">
            <a:schemeClr val="accent1"/>
          </a:lnRef>
          <a:fillRef idx="3">
            <a:schemeClr val="accent1"/>
          </a:fillRef>
          <a:effectRef idx="2">
            <a:schemeClr val="accent1"/>
          </a:effectRef>
          <a:fontRef idx="minor">
            <a:schemeClr val="lt1"/>
          </a:fontRef>
        </p:style>
        <p:txBody>
          <a:bodyPr lIns="121888" tIns="60944" rIns="121888" bIns="60944" rtlCol="0" anchor="ctr"/>
          <a:lstStyle/>
          <a:p>
            <a:pPr algn="ctr" defTabSz="609443" eaLnBrk="1" fontAlgn="auto" hangingPunct="1">
              <a:spcBef>
                <a:spcPts val="0"/>
              </a:spcBef>
              <a:spcAft>
                <a:spcPts val="0"/>
              </a:spcAft>
            </a:pPr>
            <a:endParaRPr lang="en-US" sz="2400">
              <a:solidFill>
                <a:prstClr val="white"/>
              </a:solidFill>
              <a:latin typeface="Intel Clear"/>
            </a:endParaRPr>
          </a:p>
        </p:txBody>
      </p:sp>
      <p:sp>
        <p:nvSpPr>
          <p:cNvPr id="290" name="Arc 289"/>
          <p:cNvSpPr/>
          <p:nvPr/>
        </p:nvSpPr>
        <p:spPr>
          <a:xfrm rot="514297">
            <a:off x="3730194" y="3307718"/>
            <a:ext cx="1440742" cy="1350707"/>
          </a:xfrm>
          <a:prstGeom prst="arc">
            <a:avLst>
              <a:gd name="adj1" fmla="val 14492514"/>
              <a:gd name="adj2" fmla="val 20050666"/>
            </a:avLst>
          </a:prstGeom>
          <a:ln w="38100">
            <a:solidFill>
              <a:schemeClr val="accent5"/>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txBody>
          <a:bodyPr lIns="121888" tIns="60944" rIns="121888" bIns="60944" rtlCol="0" anchor="ctr"/>
          <a:lstStyle/>
          <a:p>
            <a:pPr algn="ctr" defTabSz="609443" eaLnBrk="1" fontAlgn="auto" hangingPunct="1">
              <a:spcBef>
                <a:spcPts val="0"/>
              </a:spcBef>
              <a:spcAft>
                <a:spcPts val="0"/>
              </a:spcAft>
            </a:pPr>
            <a:endParaRPr lang="en-US" sz="2400">
              <a:solidFill>
                <a:prstClr val="black"/>
              </a:solidFill>
              <a:latin typeface="Intel Clear"/>
            </a:endParaRPr>
          </a:p>
        </p:txBody>
      </p:sp>
      <p:grpSp>
        <p:nvGrpSpPr>
          <p:cNvPr id="402" name="Group 401"/>
          <p:cNvGrpSpPr/>
          <p:nvPr/>
        </p:nvGrpSpPr>
        <p:grpSpPr>
          <a:xfrm>
            <a:off x="6094387" y="1597715"/>
            <a:ext cx="2680776" cy="2043226"/>
            <a:chOff x="4571981" y="1198286"/>
            <a:chExt cx="2011106" cy="1532419"/>
          </a:xfrm>
        </p:grpSpPr>
        <p:grpSp>
          <p:nvGrpSpPr>
            <p:cNvPr id="142" name="Group 141"/>
            <p:cNvGrpSpPr/>
            <p:nvPr/>
          </p:nvGrpSpPr>
          <p:grpSpPr>
            <a:xfrm>
              <a:off x="4571981" y="1257802"/>
              <a:ext cx="282301" cy="1472903"/>
              <a:chOff x="514038" y="1196487"/>
              <a:chExt cx="609394" cy="3179503"/>
            </a:xfrm>
          </p:grpSpPr>
          <p:grpSp>
            <p:nvGrpSpPr>
              <p:cNvPr id="143" name="Group 142"/>
              <p:cNvGrpSpPr/>
              <p:nvPr/>
            </p:nvGrpSpPr>
            <p:grpSpPr>
              <a:xfrm>
                <a:off x="514038" y="1196487"/>
                <a:ext cx="609394" cy="609394"/>
                <a:chOff x="3723621" y="2236028"/>
                <a:chExt cx="2548923" cy="2548923"/>
              </a:xfrm>
            </p:grpSpPr>
            <p:sp>
              <p:nvSpPr>
                <p:cNvPr id="179" name="Oval 178"/>
                <p:cNvSpPr/>
                <p:nvPr/>
              </p:nvSpPr>
              <p:spPr>
                <a:xfrm>
                  <a:off x="3723621" y="2236028"/>
                  <a:ext cx="2548923" cy="2548923"/>
                </a:xfrm>
                <a:prstGeom prst="ellipse">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eaLnBrk="1" fontAlgn="auto" hangingPunct="1">
                    <a:spcBef>
                      <a:spcPts val="0"/>
                    </a:spcBef>
                    <a:spcAft>
                      <a:spcPts val="0"/>
                    </a:spcAft>
                  </a:pPr>
                  <a:endParaRPr lang="en-US" sz="1900">
                    <a:solidFill>
                      <a:prstClr val="white"/>
                    </a:solidFill>
                    <a:latin typeface="Intel Clear"/>
                  </a:endParaRPr>
                </a:p>
              </p:txBody>
            </p:sp>
            <p:sp>
              <p:nvSpPr>
                <p:cNvPr id="180" name="Oval 179"/>
                <p:cNvSpPr/>
                <p:nvPr/>
              </p:nvSpPr>
              <p:spPr>
                <a:xfrm>
                  <a:off x="3978357" y="2490764"/>
                  <a:ext cx="2039451" cy="2039451"/>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eaLnBrk="1" fontAlgn="auto" hangingPunct="1">
                    <a:spcBef>
                      <a:spcPts val="0"/>
                    </a:spcBef>
                    <a:spcAft>
                      <a:spcPts val="0"/>
                    </a:spcAft>
                  </a:pPr>
                  <a:endParaRPr lang="en-US" sz="1900" dirty="0">
                    <a:solidFill>
                      <a:prstClr val="white"/>
                    </a:solidFill>
                    <a:latin typeface="Intel Clear"/>
                  </a:endParaRPr>
                </a:p>
              </p:txBody>
            </p:sp>
          </p:grpSp>
          <p:grpSp>
            <p:nvGrpSpPr>
              <p:cNvPr id="144" name="Group 143"/>
              <p:cNvGrpSpPr/>
              <p:nvPr/>
            </p:nvGrpSpPr>
            <p:grpSpPr>
              <a:xfrm>
                <a:off x="514038" y="1854368"/>
                <a:ext cx="609394" cy="609394"/>
                <a:chOff x="3723621" y="2321657"/>
                <a:chExt cx="2548923" cy="2548923"/>
              </a:xfrm>
            </p:grpSpPr>
            <p:sp>
              <p:nvSpPr>
                <p:cNvPr id="177" name="Oval 176"/>
                <p:cNvSpPr/>
                <p:nvPr/>
              </p:nvSpPr>
              <p:spPr>
                <a:xfrm>
                  <a:off x="3723621" y="2321657"/>
                  <a:ext cx="2548923" cy="2548923"/>
                </a:xfrm>
                <a:prstGeom prst="ellipse">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eaLnBrk="1" fontAlgn="auto" hangingPunct="1">
                    <a:spcBef>
                      <a:spcPts val="0"/>
                    </a:spcBef>
                    <a:spcAft>
                      <a:spcPts val="0"/>
                    </a:spcAft>
                  </a:pPr>
                  <a:endParaRPr lang="en-US" sz="1900">
                    <a:solidFill>
                      <a:prstClr val="white"/>
                    </a:solidFill>
                    <a:latin typeface="Intel Clear"/>
                  </a:endParaRPr>
                </a:p>
              </p:txBody>
            </p:sp>
            <p:sp>
              <p:nvSpPr>
                <p:cNvPr id="178" name="Oval 177"/>
                <p:cNvSpPr/>
                <p:nvPr/>
              </p:nvSpPr>
              <p:spPr>
                <a:xfrm>
                  <a:off x="3978355" y="2576393"/>
                  <a:ext cx="2039450" cy="2039451"/>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eaLnBrk="1" fontAlgn="auto" hangingPunct="1">
                    <a:spcBef>
                      <a:spcPts val="0"/>
                    </a:spcBef>
                    <a:spcAft>
                      <a:spcPts val="0"/>
                    </a:spcAft>
                  </a:pPr>
                  <a:endParaRPr lang="en-US" sz="1900" dirty="0">
                    <a:solidFill>
                      <a:prstClr val="white"/>
                    </a:solidFill>
                    <a:latin typeface="Intel Clear"/>
                  </a:endParaRPr>
                </a:p>
              </p:txBody>
            </p:sp>
          </p:grpSp>
          <p:grpSp>
            <p:nvGrpSpPr>
              <p:cNvPr id="145" name="Group 144"/>
              <p:cNvGrpSpPr/>
              <p:nvPr/>
            </p:nvGrpSpPr>
            <p:grpSpPr>
              <a:xfrm>
                <a:off x="514038" y="2491777"/>
                <a:ext cx="609394" cy="609394"/>
                <a:chOff x="3723621" y="2321657"/>
                <a:chExt cx="2548923" cy="2548923"/>
              </a:xfrm>
            </p:grpSpPr>
            <p:sp>
              <p:nvSpPr>
                <p:cNvPr id="161" name="Oval 160"/>
                <p:cNvSpPr/>
                <p:nvPr/>
              </p:nvSpPr>
              <p:spPr>
                <a:xfrm>
                  <a:off x="3723621" y="2321657"/>
                  <a:ext cx="2548923" cy="2548923"/>
                </a:xfrm>
                <a:prstGeom prst="ellipse">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eaLnBrk="1" fontAlgn="auto" hangingPunct="1">
                    <a:spcBef>
                      <a:spcPts val="0"/>
                    </a:spcBef>
                    <a:spcAft>
                      <a:spcPts val="0"/>
                    </a:spcAft>
                  </a:pPr>
                  <a:endParaRPr lang="en-US" sz="1900">
                    <a:solidFill>
                      <a:prstClr val="white"/>
                    </a:solidFill>
                    <a:latin typeface="Intel Clear"/>
                  </a:endParaRPr>
                </a:p>
              </p:txBody>
            </p:sp>
            <p:sp>
              <p:nvSpPr>
                <p:cNvPr id="174" name="Oval 173"/>
                <p:cNvSpPr/>
                <p:nvPr/>
              </p:nvSpPr>
              <p:spPr>
                <a:xfrm>
                  <a:off x="3978355" y="2576393"/>
                  <a:ext cx="2039450" cy="2039451"/>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eaLnBrk="1" fontAlgn="auto" hangingPunct="1">
                    <a:spcBef>
                      <a:spcPts val="0"/>
                    </a:spcBef>
                    <a:spcAft>
                      <a:spcPts val="0"/>
                    </a:spcAft>
                  </a:pPr>
                  <a:endParaRPr lang="en-US" sz="1900" dirty="0">
                    <a:solidFill>
                      <a:prstClr val="white"/>
                    </a:solidFill>
                    <a:latin typeface="Intel Clear"/>
                  </a:endParaRPr>
                </a:p>
              </p:txBody>
            </p:sp>
          </p:grpSp>
          <p:grpSp>
            <p:nvGrpSpPr>
              <p:cNvPr id="146" name="Group 145"/>
              <p:cNvGrpSpPr/>
              <p:nvPr/>
            </p:nvGrpSpPr>
            <p:grpSpPr>
              <a:xfrm>
                <a:off x="514038" y="3129186"/>
                <a:ext cx="609394" cy="609394"/>
                <a:chOff x="3723621" y="2321657"/>
                <a:chExt cx="2548923" cy="2548923"/>
              </a:xfrm>
            </p:grpSpPr>
            <p:sp>
              <p:nvSpPr>
                <p:cNvPr id="159" name="Oval 158"/>
                <p:cNvSpPr/>
                <p:nvPr/>
              </p:nvSpPr>
              <p:spPr>
                <a:xfrm>
                  <a:off x="3723621" y="2321657"/>
                  <a:ext cx="2548923" cy="2548923"/>
                </a:xfrm>
                <a:prstGeom prst="ellipse">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eaLnBrk="1" fontAlgn="auto" hangingPunct="1">
                    <a:spcBef>
                      <a:spcPts val="0"/>
                    </a:spcBef>
                    <a:spcAft>
                      <a:spcPts val="0"/>
                    </a:spcAft>
                  </a:pPr>
                  <a:endParaRPr lang="en-US" sz="1900">
                    <a:solidFill>
                      <a:prstClr val="white"/>
                    </a:solidFill>
                    <a:latin typeface="Intel Clear"/>
                  </a:endParaRPr>
                </a:p>
              </p:txBody>
            </p:sp>
            <p:sp>
              <p:nvSpPr>
                <p:cNvPr id="160" name="Oval 159"/>
                <p:cNvSpPr/>
                <p:nvPr/>
              </p:nvSpPr>
              <p:spPr>
                <a:xfrm>
                  <a:off x="3978355" y="2576393"/>
                  <a:ext cx="2039450" cy="2039451"/>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eaLnBrk="1" fontAlgn="auto" hangingPunct="1">
                    <a:spcBef>
                      <a:spcPts val="0"/>
                    </a:spcBef>
                    <a:spcAft>
                      <a:spcPts val="0"/>
                    </a:spcAft>
                  </a:pPr>
                  <a:endParaRPr lang="en-US" sz="1900" dirty="0">
                    <a:solidFill>
                      <a:prstClr val="white"/>
                    </a:solidFill>
                    <a:latin typeface="Intel Clear"/>
                  </a:endParaRPr>
                </a:p>
              </p:txBody>
            </p:sp>
          </p:grpSp>
          <p:grpSp>
            <p:nvGrpSpPr>
              <p:cNvPr id="147" name="Group 146"/>
              <p:cNvGrpSpPr/>
              <p:nvPr/>
            </p:nvGrpSpPr>
            <p:grpSpPr>
              <a:xfrm>
                <a:off x="514038" y="3766596"/>
                <a:ext cx="609394" cy="609394"/>
                <a:chOff x="3723621" y="2321657"/>
                <a:chExt cx="2548923" cy="2548923"/>
              </a:xfrm>
            </p:grpSpPr>
            <p:sp>
              <p:nvSpPr>
                <p:cNvPr id="148" name="Oval 147"/>
                <p:cNvSpPr/>
                <p:nvPr/>
              </p:nvSpPr>
              <p:spPr>
                <a:xfrm>
                  <a:off x="3723621" y="2321657"/>
                  <a:ext cx="2548923" cy="2548923"/>
                </a:xfrm>
                <a:prstGeom prst="ellipse">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eaLnBrk="1" fontAlgn="auto" hangingPunct="1">
                    <a:spcBef>
                      <a:spcPts val="0"/>
                    </a:spcBef>
                    <a:spcAft>
                      <a:spcPts val="0"/>
                    </a:spcAft>
                  </a:pPr>
                  <a:endParaRPr lang="en-US" sz="1900">
                    <a:solidFill>
                      <a:prstClr val="white"/>
                    </a:solidFill>
                    <a:latin typeface="Intel Clear"/>
                  </a:endParaRPr>
                </a:p>
              </p:txBody>
            </p:sp>
            <p:sp>
              <p:nvSpPr>
                <p:cNvPr id="149" name="Oval 148"/>
                <p:cNvSpPr/>
                <p:nvPr/>
              </p:nvSpPr>
              <p:spPr>
                <a:xfrm>
                  <a:off x="3978355" y="2576393"/>
                  <a:ext cx="2039450" cy="2039451"/>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eaLnBrk="1" fontAlgn="auto" hangingPunct="1">
                    <a:spcBef>
                      <a:spcPts val="0"/>
                    </a:spcBef>
                    <a:spcAft>
                      <a:spcPts val="0"/>
                    </a:spcAft>
                  </a:pPr>
                  <a:endParaRPr lang="en-US" sz="1900" dirty="0">
                    <a:solidFill>
                      <a:prstClr val="white"/>
                    </a:solidFill>
                    <a:latin typeface="Intel Clear"/>
                  </a:endParaRPr>
                </a:p>
              </p:txBody>
            </p:sp>
          </p:grpSp>
        </p:grpSp>
        <p:sp>
          <p:nvSpPr>
            <p:cNvPr id="192" name="TextBox 191"/>
            <p:cNvSpPr txBox="1"/>
            <p:nvPr/>
          </p:nvSpPr>
          <p:spPr>
            <a:xfrm>
              <a:off x="4865197" y="1287607"/>
              <a:ext cx="1717890" cy="992579"/>
            </a:xfrm>
            <a:prstGeom prst="rect">
              <a:avLst/>
            </a:prstGeom>
            <a:noFill/>
          </p:spPr>
          <p:txBody>
            <a:bodyPr wrap="square" rtlCol="0">
              <a:spAutoFit/>
            </a:bodyPr>
            <a:lstStyle/>
            <a:p>
              <a:pPr defTabSz="609443" eaLnBrk="1" fontAlgn="auto" hangingPunct="1">
                <a:spcBef>
                  <a:spcPts val="0"/>
                </a:spcBef>
                <a:spcAft>
                  <a:spcPts val="0"/>
                </a:spcAft>
              </a:pPr>
              <a:r>
                <a:rPr lang="en-US" sz="1600" dirty="0">
                  <a:solidFill>
                    <a:prstClr val="black">
                      <a:lumMod val="50000"/>
                      <a:lumOff val="50000"/>
                    </a:prstClr>
                  </a:solidFill>
                  <a:latin typeface="Intel Clear bold" panose="020B0704020203020204" pitchFamily="34" charset="0"/>
                  <a:ea typeface="+mn-ea"/>
                  <a:cs typeface="Neo Sans Intel"/>
                </a:rPr>
                <a:t>Deliver suspicious connections in </a:t>
              </a:r>
              <a:r>
                <a:rPr lang="en-US" sz="1600" dirty="0">
                  <a:solidFill>
                    <a:srgbClr val="FDB813"/>
                  </a:solidFill>
                  <a:latin typeface="Intel Clear bold" panose="020B0704020203020204" pitchFamily="34" charset="0"/>
                  <a:ea typeface="+mn-ea"/>
                  <a:cs typeface="Neo Sans Intel"/>
                </a:rPr>
                <a:t>ranked</a:t>
              </a:r>
              <a:r>
                <a:rPr lang="en-US" sz="1600" dirty="0">
                  <a:solidFill>
                    <a:prstClr val="black">
                      <a:lumMod val="50000"/>
                      <a:lumOff val="50000"/>
                    </a:prstClr>
                  </a:solidFill>
                  <a:latin typeface="Intel Clear bold" panose="020B0704020203020204" pitchFamily="34" charset="0"/>
                  <a:ea typeface="+mn-ea"/>
                  <a:cs typeface="Neo Sans Intel"/>
                </a:rPr>
                <a:t> order with multiple data points such as time, traffic flow, and more.</a:t>
              </a:r>
            </a:p>
          </p:txBody>
        </p:sp>
        <p:sp>
          <p:nvSpPr>
            <p:cNvPr id="141" name="TextBox 140"/>
            <p:cNvSpPr txBox="1"/>
            <p:nvPr/>
          </p:nvSpPr>
          <p:spPr>
            <a:xfrm>
              <a:off x="4581144" y="1198286"/>
              <a:ext cx="229494" cy="1524455"/>
            </a:xfrm>
            <a:prstGeom prst="rect">
              <a:avLst/>
            </a:prstGeom>
            <a:noFill/>
          </p:spPr>
          <p:txBody>
            <a:bodyPr wrap="none" rtlCol="0">
              <a:spAutoFit/>
            </a:bodyPr>
            <a:lstStyle/>
            <a:p>
              <a:pPr defTabSz="609443" eaLnBrk="1" fontAlgn="auto" hangingPunct="1">
                <a:lnSpc>
                  <a:spcPct val="150000"/>
                </a:lnSpc>
                <a:spcBef>
                  <a:spcPts val="0"/>
                </a:spcBef>
                <a:spcAft>
                  <a:spcPts val="0"/>
                </a:spcAft>
              </a:pPr>
              <a:r>
                <a:rPr lang="en-US" sz="1700" dirty="0">
                  <a:solidFill>
                    <a:prstClr val="white"/>
                  </a:solidFill>
                  <a:latin typeface="Intel Clear bold" panose="020B0704020203020204" pitchFamily="34" charset="0"/>
                  <a:ea typeface="+mn-ea"/>
                  <a:cs typeface="Neo Sans Intel"/>
                </a:rPr>
                <a:t>1</a:t>
              </a:r>
            </a:p>
            <a:p>
              <a:pPr defTabSz="609443" eaLnBrk="1" fontAlgn="auto" hangingPunct="1">
                <a:lnSpc>
                  <a:spcPct val="150000"/>
                </a:lnSpc>
                <a:spcBef>
                  <a:spcPts val="0"/>
                </a:spcBef>
                <a:spcAft>
                  <a:spcPts val="0"/>
                </a:spcAft>
              </a:pPr>
              <a:r>
                <a:rPr lang="en-US" sz="1700" dirty="0">
                  <a:solidFill>
                    <a:prstClr val="white"/>
                  </a:solidFill>
                  <a:latin typeface="Intel Clear bold" panose="020B0704020203020204" pitchFamily="34" charset="0"/>
                  <a:ea typeface="+mn-ea"/>
                  <a:cs typeface="Neo Sans Intel"/>
                </a:rPr>
                <a:t>2</a:t>
              </a:r>
            </a:p>
            <a:p>
              <a:pPr defTabSz="609443" eaLnBrk="1" fontAlgn="auto" hangingPunct="1">
                <a:lnSpc>
                  <a:spcPct val="150000"/>
                </a:lnSpc>
                <a:spcBef>
                  <a:spcPts val="0"/>
                </a:spcBef>
                <a:spcAft>
                  <a:spcPts val="0"/>
                </a:spcAft>
              </a:pPr>
              <a:r>
                <a:rPr lang="en-US" sz="1700" dirty="0">
                  <a:solidFill>
                    <a:prstClr val="white"/>
                  </a:solidFill>
                  <a:latin typeface="Intel Clear bold" panose="020B0704020203020204" pitchFamily="34" charset="0"/>
                  <a:ea typeface="+mn-ea"/>
                  <a:cs typeface="Neo Sans Intel"/>
                </a:rPr>
                <a:t>3</a:t>
              </a:r>
            </a:p>
            <a:p>
              <a:pPr defTabSz="609443" eaLnBrk="1" fontAlgn="auto" hangingPunct="1">
                <a:lnSpc>
                  <a:spcPct val="150000"/>
                </a:lnSpc>
                <a:spcBef>
                  <a:spcPts val="0"/>
                </a:spcBef>
                <a:spcAft>
                  <a:spcPts val="0"/>
                </a:spcAft>
              </a:pPr>
              <a:r>
                <a:rPr lang="en-US" sz="1700" dirty="0">
                  <a:solidFill>
                    <a:prstClr val="white"/>
                  </a:solidFill>
                  <a:latin typeface="Intel Clear bold" panose="020B0704020203020204" pitchFamily="34" charset="0"/>
                  <a:ea typeface="+mn-ea"/>
                  <a:cs typeface="Neo Sans Intel"/>
                </a:rPr>
                <a:t>4</a:t>
              </a:r>
            </a:p>
            <a:p>
              <a:pPr defTabSz="609443" eaLnBrk="1" fontAlgn="auto" hangingPunct="1">
                <a:lnSpc>
                  <a:spcPct val="150000"/>
                </a:lnSpc>
                <a:spcBef>
                  <a:spcPts val="0"/>
                </a:spcBef>
                <a:spcAft>
                  <a:spcPts val="0"/>
                </a:spcAft>
              </a:pPr>
              <a:r>
                <a:rPr lang="en-US" sz="1700" dirty="0">
                  <a:solidFill>
                    <a:prstClr val="white"/>
                  </a:solidFill>
                  <a:latin typeface="Intel Clear bold" panose="020B0704020203020204" pitchFamily="34" charset="0"/>
                  <a:ea typeface="+mn-ea"/>
                  <a:cs typeface="Neo Sans Intel"/>
                </a:rPr>
                <a:t>5</a:t>
              </a:r>
            </a:p>
          </p:txBody>
        </p:sp>
      </p:grpSp>
      <p:grpSp>
        <p:nvGrpSpPr>
          <p:cNvPr id="393" name="Group 392"/>
          <p:cNvGrpSpPr/>
          <p:nvPr/>
        </p:nvGrpSpPr>
        <p:grpSpPr>
          <a:xfrm>
            <a:off x="264999" y="1601125"/>
            <a:ext cx="3384728" cy="3082803"/>
            <a:chOff x="198801" y="1200843"/>
            <a:chExt cx="2539207" cy="2312102"/>
          </a:xfrm>
        </p:grpSpPr>
        <p:sp>
          <p:nvSpPr>
            <p:cNvPr id="109" name="Oval 108"/>
            <p:cNvSpPr/>
            <p:nvPr/>
          </p:nvSpPr>
          <p:spPr>
            <a:xfrm>
              <a:off x="1643965" y="2838384"/>
              <a:ext cx="500239" cy="50023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defTabSz="609443" eaLnBrk="1" fontAlgn="auto" hangingPunct="1">
                <a:lnSpc>
                  <a:spcPct val="80000"/>
                </a:lnSpc>
                <a:spcBef>
                  <a:spcPts val="0"/>
                </a:spcBef>
                <a:spcAft>
                  <a:spcPts val="0"/>
                </a:spcAft>
              </a:pPr>
              <a:r>
                <a:rPr lang="en-US" sz="1100" dirty="0">
                  <a:solidFill>
                    <a:prstClr val="white"/>
                  </a:solidFill>
                  <a:latin typeface="Intel Clear bold" panose="020B0704020203020204" pitchFamily="34" charset="0"/>
                </a:rPr>
                <a:t>Port</a:t>
              </a:r>
            </a:p>
            <a:p>
              <a:pPr algn="ctr" defTabSz="609443" eaLnBrk="1" fontAlgn="auto" hangingPunct="1">
                <a:lnSpc>
                  <a:spcPct val="80000"/>
                </a:lnSpc>
                <a:spcBef>
                  <a:spcPts val="0"/>
                </a:spcBef>
                <a:spcAft>
                  <a:spcPts val="0"/>
                </a:spcAft>
              </a:pPr>
              <a:r>
                <a:rPr lang="en-US" sz="1500" dirty="0">
                  <a:solidFill>
                    <a:prstClr val="white"/>
                  </a:solidFill>
                  <a:latin typeface="Intel Clear bold" panose="020B0704020203020204" pitchFamily="34" charset="0"/>
                </a:rPr>
                <a:t>80</a:t>
              </a:r>
            </a:p>
            <a:p>
              <a:pPr algn="ctr" defTabSz="609443" eaLnBrk="1" fontAlgn="auto" hangingPunct="1">
                <a:lnSpc>
                  <a:spcPct val="80000"/>
                </a:lnSpc>
                <a:spcBef>
                  <a:spcPts val="0"/>
                </a:spcBef>
                <a:spcAft>
                  <a:spcPts val="0"/>
                </a:spcAft>
              </a:pPr>
              <a:r>
                <a:rPr lang="en-US" sz="1100" dirty="0">
                  <a:solidFill>
                    <a:prstClr val="white"/>
                  </a:solidFill>
                  <a:latin typeface="Intel Clear"/>
                </a:rPr>
                <a:t>HTTP</a:t>
              </a:r>
              <a:endParaRPr lang="en-US" sz="500" dirty="0">
                <a:solidFill>
                  <a:prstClr val="white"/>
                </a:solidFill>
                <a:latin typeface="Intel Clear"/>
              </a:endParaRPr>
            </a:p>
          </p:txBody>
        </p:sp>
        <p:pic>
          <p:nvPicPr>
            <p:cNvPr id="248" name="Picture 2"/>
            <p:cNvPicPr>
              <a:picLocks noChangeAspect="1" noChangeArrowheads="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467649" y="2118934"/>
              <a:ext cx="217039" cy="241154"/>
            </a:xfrm>
            <a:prstGeom prst="rect">
              <a:avLst/>
            </a:prstGeom>
            <a:noFill/>
            <a:extLst>
              <a:ext uri="{909E8E84-426E-40dd-AFC4-6F175D3DCCD1}">
                <a14:hiddenFill xmlns:a14="http://schemas.microsoft.com/office/drawing/2010/main" xmlns="">
                  <a:solidFill>
                    <a:srgbClr val="FFFFFF"/>
                  </a:solidFill>
                </a14:hiddenFill>
              </a:ext>
            </a:extLst>
          </p:spPr>
        </p:pic>
        <p:pic>
          <p:nvPicPr>
            <p:cNvPr id="249" name="Picture 2"/>
            <p:cNvPicPr>
              <a:picLocks noChangeAspect="1" noChangeArrowheads="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769865" y="2327765"/>
              <a:ext cx="217039" cy="241154"/>
            </a:xfrm>
            <a:prstGeom prst="rect">
              <a:avLst/>
            </a:prstGeom>
            <a:noFill/>
            <a:extLst>
              <a:ext uri="{909E8E84-426E-40dd-AFC4-6F175D3DCCD1}">
                <a14:hiddenFill xmlns:a14="http://schemas.microsoft.com/office/drawing/2010/main" xmlns="">
                  <a:solidFill>
                    <a:srgbClr val="FFFFFF"/>
                  </a:solidFill>
                </a14:hiddenFill>
              </a:ext>
            </a:extLst>
          </p:spPr>
        </p:pic>
        <p:pic>
          <p:nvPicPr>
            <p:cNvPr id="251" name="Picture 2"/>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467649" y="1552737"/>
              <a:ext cx="336980" cy="374421"/>
            </a:xfrm>
            <a:prstGeom prst="rect">
              <a:avLst/>
            </a:prstGeom>
            <a:noFill/>
            <a:extLst>
              <a:ext uri="{909E8E84-426E-40dd-AFC4-6F175D3DCCD1}">
                <a14:hiddenFill xmlns:a14="http://schemas.microsoft.com/office/drawing/2010/main" xmlns="">
                  <a:solidFill>
                    <a:srgbClr val="FFFFFF"/>
                  </a:solidFill>
                </a14:hiddenFill>
              </a:ext>
            </a:extLst>
          </p:spPr>
        </p:pic>
        <p:pic>
          <p:nvPicPr>
            <p:cNvPr id="252" name="Picture 2"/>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843980" y="1552737"/>
              <a:ext cx="336980" cy="374421"/>
            </a:xfrm>
            <a:prstGeom prst="rect">
              <a:avLst/>
            </a:prstGeom>
            <a:noFill/>
            <a:extLst>
              <a:ext uri="{909E8E84-426E-40dd-AFC4-6F175D3DCCD1}">
                <a14:hiddenFill xmlns:a14="http://schemas.microsoft.com/office/drawing/2010/main" xmlns="">
                  <a:solidFill>
                    <a:srgbClr val="FFFFFF"/>
                  </a:solidFill>
                </a14:hiddenFill>
              </a:ext>
            </a:extLst>
          </p:spPr>
        </p:pic>
        <p:pic>
          <p:nvPicPr>
            <p:cNvPr id="253" name="Picture 2"/>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238492" y="1552737"/>
              <a:ext cx="336980" cy="374421"/>
            </a:xfrm>
            <a:prstGeom prst="rect">
              <a:avLst/>
            </a:prstGeom>
            <a:noFill/>
            <a:extLst>
              <a:ext uri="{909E8E84-426E-40dd-AFC4-6F175D3DCCD1}">
                <a14:hiddenFill xmlns:a14="http://schemas.microsoft.com/office/drawing/2010/main" xmlns="">
                  <a:solidFill>
                    <a:srgbClr val="FFFFFF"/>
                  </a:solidFill>
                </a14:hiddenFill>
              </a:ext>
            </a:extLst>
          </p:spPr>
        </p:pic>
        <p:pic>
          <p:nvPicPr>
            <p:cNvPr id="257" name="Picture 4" descr="C:\Users\cdomogal\Desktop\DCG-Netflow\Graphics\smartphone.png"/>
            <p:cNvPicPr>
              <a:picLocks noChangeAspect="1" noChangeArrowheads="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98801" y="1430872"/>
              <a:ext cx="150828" cy="243730"/>
            </a:xfrm>
            <a:prstGeom prst="rect">
              <a:avLst/>
            </a:prstGeom>
            <a:noFill/>
            <a:extLst>
              <a:ext uri="{909E8E84-426E-40dd-AFC4-6F175D3DCCD1}">
                <a14:hiddenFill xmlns:a14="http://schemas.microsoft.com/office/drawing/2010/main" xmlns="">
                  <a:solidFill>
                    <a:srgbClr val="FFFFFF"/>
                  </a:solidFill>
                </a14:hiddenFill>
              </a:ext>
            </a:extLst>
          </p:spPr>
        </p:pic>
        <p:pic>
          <p:nvPicPr>
            <p:cNvPr id="260" name="Picture 4" descr="C:\Users\cdomogal\Desktop\DCG-Netflow\Graphics\smartphone.png"/>
            <p:cNvPicPr>
              <a:picLocks noChangeAspect="1" noChangeArrowheads="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6790" y="2536373"/>
              <a:ext cx="178756" cy="28886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276" name="Straight Connector 275"/>
            <p:cNvCxnSpPr>
              <a:stCxn id="257" idx="2"/>
              <a:endCxn id="248" idx="0"/>
            </p:cNvCxnSpPr>
            <p:nvPr/>
          </p:nvCxnSpPr>
          <p:spPr>
            <a:xfrm>
              <a:off x="274215" y="1674602"/>
              <a:ext cx="301954" cy="444332"/>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p:cNvCxnSpPr>
              <a:stCxn id="109" idx="1"/>
              <a:endCxn id="253" idx="2"/>
            </p:cNvCxnSpPr>
            <p:nvPr/>
          </p:nvCxnSpPr>
          <p:spPr>
            <a:xfrm flipH="1" flipV="1">
              <a:off x="1406982" y="1927158"/>
              <a:ext cx="310241" cy="984484"/>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88" name="Straight Connector 287"/>
            <p:cNvCxnSpPr>
              <a:stCxn id="260" idx="3"/>
              <a:endCxn id="249" idx="1"/>
            </p:cNvCxnSpPr>
            <p:nvPr/>
          </p:nvCxnSpPr>
          <p:spPr>
            <a:xfrm flipV="1">
              <a:off x="665546" y="2448342"/>
              <a:ext cx="104319" cy="232461"/>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3" name="Straight Connector 362"/>
            <p:cNvCxnSpPr>
              <a:stCxn id="102" idx="1"/>
              <a:endCxn id="253" idx="0"/>
            </p:cNvCxnSpPr>
            <p:nvPr/>
          </p:nvCxnSpPr>
          <p:spPr>
            <a:xfrm flipH="1">
              <a:off x="1406982" y="1361576"/>
              <a:ext cx="178132" cy="191161"/>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pic>
          <p:nvPicPr>
            <p:cNvPr id="254" name="Picture 2"/>
            <p:cNvPicPr>
              <a:picLocks noChangeAspect="1" noChangeArrowheads="1"/>
            </p:cNvPicPr>
            <p:nvPr/>
          </p:nvPicPr>
          <p:blipFill>
            <a:blip r:embed="rId10" cstate="print">
              <a:grayscl/>
              <a:extLst>
                <a:ext uri="{28A0092B-C50C-407E-A947-70E740481C1C}">
                  <a14:useLocalDpi xmlns:a14="http://schemas.microsoft.com/office/drawing/2010/main" val="0"/>
                </a:ext>
              </a:extLst>
            </a:blip>
            <a:stretch>
              <a:fillRect/>
            </a:stretch>
          </p:blipFill>
          <p:spPr bwMode="auto">
            <a:xfrm>
              <a:off x="2072231" y="2773192"/>
              <a:ext cx="665777" cy="739753"/>
            </a:xfrm>
            <a:prstGeom prst="rect">
              <a:avLst/>
            </a:prstGeom>
            <a:noFill/>
            <a:extLst>
              <a:ext uri="{909E8E84-426E-40dd-AFC4-6F175D3DCCD1}">
                <a14:hiddenFill xmlns:a14="http://schemas.microsoft.com/office/drawing/2010/main" xmlns="">
                  <a:solidFill>
                    <a:srgbClr val="FFFFFF"/>
                  </a:solidFill>
                </a14:hiddenFill>
              </a:ext>
            </a:extLst>
          </p:spPr>
        </p:pic>
        <p:pic>
          <p:nvPicPr>
            <p:cNvPr id="102" name="Picture 3" descr="C:\Users\cdomogal\Desktop\DCG-Netflow\Graphics\computer.png"/>
            <p:cNvPicPr>
              <a:picLocks noChangeAspect="1" noChangeArrowheads="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585114" y="1231556"/>
              <a:ext cx="384699" cy="260040"/>
            </a:xfrm>
            <a:prstGeom prst="rect">
              <a:avLst/>
            </a:prstGeom>
            <a:noFill/>
            <a:extLst>
              <a:ext uri="{909E8E84-426E-40dd-AFC4-6F175D3DCCD1}">
                <a14:hiddenFill xmlns:a14="http://schemas.microsoft.com/office/drawing/2010/main" xmlns="">
                  <a:solidFill>
                    <a:srgbClr val="FFFFFF"/>
                  </a:solidFill>
                </a14:hiddenFill>
              </a:ext>
            </a:extLst>
          </p:spPr>
        </p:pic>
        <p:pic>
          <p:nvPicPr>
            <p:cNvPr id="104" name="Picture 4" descr="C:\Users\cdomogal\Desktop\DCG-Netflow\Graphics\smartphone.png"/>
            <p:cNvPicPr>
              <a:picLocks noChangeAspect="1" noChangeArrowheads="1"/>
            </p:cNvPicPr>
            <p:nvPr/>
          </p:nvPicPr>
          <p:blipFill>
            <a:blip r:embed="rId11"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772604" y="1200843"/>
              <a:ext cx="142752" cy="230680"/>
            </a:xfrm>
            <a:prstGeom prst="rect">
              <a:avLst/>
            </a:prstGeom>
            <a:noFill/>
            <a:extLst>
              <a:ext uri="{909E8E84-426E-40dd-AFC4-6F175D3DCCD1}">
                <a14:hiddenFill xmlns:a14="http://schemas.microsoft.com/office/drawing/2010/main" xmlns="">
                  <a:solidFill>
                    <a:srgbClr val="FFFFFF"/>
                  </a:solidFill>
                </a14:hiddenFill>
              </a:ext>
            </a:extLst>
          </p:spPr>
        </p:pic>
        <p:pic>
          <p:nvPicPr>
            <p:cNvPr id="106" name="Picture 4" descr="C:\Users\cdomogal\Desktop\DCG-Netflow\Graphics\smartphone.png"/>
            <p:cNvPicPr>
              <a:picLocks noChangeAspect="1" noChangeArrowheads="1"/>
            </p:cNvPicPr>
            <p:nvPr/>
          </p:nvPicPr>
          <p:blipFill>
            <a:blip r:embed="rId12"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78384" y="2031434"/>
              <a:ext cx="108348" cy="175085"/>
            </a:xfrm>
            <a:prstGeom prst="rect">
              <a:avLst/>
            </a:prstGeom>
            <a:noFill/>
            <a:extLst>
              <a:ext uri="{909E8E84-426E-40dd-AFC4-6F175D3DCCD1}">
                <a14:hiddenFill xmlns:a14="http://schemas.microsoft.com/office/drawing/2010/main" xmlns="">
                  <a:solidFill>
                    <a:srgbClr val="FFFFFF"/>
                  </a:solidFill>
                </a14:hiddenFill>
              </a:ext>
            </a:extLst>
          </p:spPr>
        </p:pic>
        <p:pic>
          <p:nvPicPr>
            <p:cNvPr id="107" name="Picture 4" descr="C:\Users\cdomogal\Desktop\DCG-Netflow\Graphics\smartphone.png"/>
            <p:cNvPicPr>
              <a:picLocks noChangeAspect="1" noChangeArrowheads="1"/>
            </p:cNvPicPr>
            <p:nvPr/>
          </p:nvPicPr>
          <p:blipFill>
            <a:blip r:embed="rId1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14771" y="1896718"/>
              <a:ext cx="98854" cy="15974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14" name="Straight Connector 113"/>
            <p:cNvCxnSpPr>
              <a:stCxn id="251" idx="2"/>
              <a:endCxn id="248" idx="0"/>
            </p:cNvCxnSpPr>
            <p:nvPr/>
          </p:nvCxnSpPr>
          <p:spPr>
            <a:xfrm flipH="1">
              <a:off x="576169" y="1927158"/>
              <a:ext cx="59970" cy="191776"/>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a:stCxn id="107" idx="2"/>
              <a:endCxn id="248" idx="0"/>
            </p:cNvCxnSpPr>
            <p:nvPr/>
          </p:nvCxnSpPr>
          <p:spPr>
            <a:xfrm>
              <a:off x="264198" y="2056461"/>
              <a:ext cx="311971" cy="62473"/>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51" idx="3"/>
              <a:endCxn id="252" idx="1"/>
            </p:cNvCxnSpPr>
            <p:nvPr/>
          </p:nvCxnSpPr>
          <p:spPr>
            <a:xfrm>
              <a:off x="804629" y="1739948"/>
              <a:ext cx="39351" cy="0"/>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52" idx="0"/>
              <a:endCxn id="104" idx="2"/>
            </p:cNvCxnSpPr>
            <p:nvPr/>
          </p:nvCxnSpPr>
          <p:spPr>
            <a:xfrm flipH="1" flipV="1">
              <a:off x="843980" y="1431523"/>
              <a:ext cx="168490" cy="121214"/>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248" idx="0"/>
              <a:endCxn id="252" idx="2"/>
            </p:cNvCxnSpPr>
            <p:nvPr/>
          </p:nvCxnSpPr>
          <p:spPr>
            <a:xfrm flipV="1">
              <a:off x="576169" y="1927158"/>
              <a:ext cx="436301" cy="191776"/>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a:stCxn id="253" idx="2"/>
              <a:endCxn id="106" idx="3"/>
            </p:cNvCxnSpPr>
            <p:nvPr/>
          </p:nvCxnSpPr>
          <p:spPr>
            <a:xfrm flipH="1">
              <a:off x="986732" y="1927158"/>
              <a:ext cx="420250" cy="191819"/>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a:stCxn id="252" idx="3"/>
              <a:endCxn id="253" idx="1"/>
            </p:cNvCxnSpPr>
            <p:nvPr/>
          </p:nvCxnSpPr>
          <p:spPr>
            <a:xfrm>
              <a:off x="1180960" y="1739948"/>
              <a:ext cx="57532" cy="0"/>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260" idx="3"/>
              <a:endCxn id="109" idx="1"/>
            </p:cNvCxnSpPr>
            <p:nvPr/>
          </p:nvCxnSpPr>
          <p:spPr>
            <a:xfrm>
              <a:off x="665546" y="2680803"/>
              <a:ext cx="1051677" cy="230839"/>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a:stCxn id="249" idx="3"/>
              <a:endCxn id="109" idx="1"/>
            </p:cNvCxnSpPr>
            <p:nvPr/>
          </p:nvCxnSpPr>
          <p:spPr>
            <a:xfrm>
              <a:off x="986904" y="2448342"/>
              <a:ext cx="730319" cy="463300"/>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a:stCxn id="109" idx="1"/>
              <a:endCxn id="252" idx="2"/>
            </p:cNvCxnSpPr>
            <p:nvPr/>
          </p:nvCxnSpPr>
          <p:spPr>
            <a:xfrm flipH="1" flipV="1">
              <a:off x="1012470" y="1927158"/>
              <a:ext cx="704753" cy="984484"/>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387" name="Elbow Connector 386"/>
          <p:cNvCxnSpPr>
            <a:stCxn id="192" idx="3"/>
          </p:cNvCxnSpPr>
          <p:nvPr/>
        </p:nvCxnSpPr>
        <p:spPr>
          <a:xfrm>
            <a:off x="8775163" y="2378530"/>
            <a:ext cx="149878" cy="1046699"/>
          </a:xfrm>
          <a:prstGeom prst="bentConnector2">
            <a:avLst/>
          </a:prstGeom>
          <a:ln w="38100">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92" name="TextBox 391"/>
          <p:cNvSpPr txBox="1"/>
          <p:nvPr/>
        </p:nvSpPr>
        <p:spPr>
          <a:xfrm>
            <a:off x="3928177" y="2676331"/>
            <a:ext cx="1343114" cy="369332"/>
          </a:xfrm>
          <a:prstGeom prst="rect">
            <a:avLst/>
          </a:prstGeom>
          <a:noFill/>
        </p:spPr>
        <p:txBody>
          <a:bodyPr wrap="square" lIns="121888" tIns="60944" rIns="121888" bIns="60944" rtlCol="0">
            <a:spAutoFit/>
          </a:bodyPr>
          <a:lstStyle/>
          <a:p>
            <a:pPr defTabSz="609443" eaLnBrk="1" fontAlgn="auto" hangingPunct="1">
              <a:spcBef>
                <a:spcPts val="0"/>
              </a:spcBef>
              <a:spcAft>
                <a:spcPts val="0"/>
              </a:spcAft>
            </a:pPr>
            <a:r>
              <a:rPr lang="en-US" sz="1600" dirty="0">
                <a:solidFill>
                  <a:srgbClr val="FDB813"/>
                </a:solidFill>
                <a:latin typeface="Intel Clear bold" panose="020B0704020203020204" pitchFamily="34" charset="0"/>
                <a:ea typeface="+mn-ea"/>
                <a:cs typeface="Neo Sans Intel"/>
              </a:rPr>
              <a:t>Suspicious!</a:t>
            </a:r>
          </a:p>
        </p:txBody>
      </p:sp>
      <p:cxnSp>
        <p:nvCxnSpPr>
          <p:cNvPr id="394" name="Straight Connector 393"/>
          <p:cNvCxnSpPr>
            <a:stCxn id="256" idx="2"/>
            <a:endCxn id="108" idx="7"/>
          </p:cNvCxnSpPr>
          <p:nvPr/>
        </p:nvCxnSpPr>
        <p:spPr>
          <a:xfrm flipH="1">
            <a:off x="3662243" y="2270008"/>
            <a:ext cx="452106" cy="885781"/>
          </a:xfrm>
          <a:prstGeom prst="line">
            <a:avLst/>
          </a:prstGeom>
          <a:ln w="22225" cmpd="dbl">
            <a:solidFill>
              <a:srgbClr val="FF0000"/>
            </a:solidFill>
            <a:prstDash val="sysDot"/>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95" name="Straight Connector 394"/>
          <p:cNvCxnSpPr>
            <a:stCxn id="108" idx="1"/>
            <a:endCxn id="253" idx="3"/>
          </p:cNvCxnSpPr>
          <p:nvPr/>
        </p:nvCxnSpPr>
        <p:spPr>
          <a:xfrm flipH="1" flipV="1">
            <a:off x="2100082" y="2319933"/>
            <a:ext cx="999972" cy="835859"/>
          </a:xfrm>
          <a:prstGeom prst="line">
            <a:avLst/>
          </a:prstGeom>
          <a:ln cmpd="dbl">
            <a:solidFill>
              <a:srgbClr val="FF0000"/>
            </a:solidFill>
            <a:prstDash val="sysDot"/>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flipH="1">
            <a:off x="2100084" y="2037245"/>
            <a:ext cx="1667978" cy="282689"/>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82" name="Arc 81"/>
          <p:cNvSpPr/>
          <p:nvPr/>
        </p:nvSpPr>
        <p:spPr>
          <a:xfrm rot="10800000">
            <a:off x="3720120" y="3324701"/>
            <a:ext cx="1440742" cy="1350707"/>
          </a:xfrm>
          <a:prstGeom prst="arc">
            <a:avLst>
              <a:gd name="adj1" fmla="val 14492514"/>
              <a:gd name="adj2" fmla="val 20653619"/>
            </a:avLst>
          </a:prstGeom>
          <a:ln w="12700">
            <a:solidFill>
              <a:schemeClr val="bg1">
                <a:lumMod val="65000"/>
              </a:schemeClr>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txBody>
          <a:bodyPr lIns="121888" tIns="60944" rIns="121888" bIns="60944" rtlCol="0" anchor="ctr"/>
          <a:lstStyle/>
          <a:p>
            <a:pPr algn="ctr" defTabSz="609443" eaLnBrk="1" fontAlgn="auto" hangingPunct="1">
              <a:spcBef>
                <a:spcPts val="0"/>
              </a:spcBef>
              <a:spcAft>
                <a:spcPts val="0"/>
              </a:spcAft>
            </a:pPr>
            <a:endParaRPr lang="en-US" sz="2400">
              <a:solidFill>
                <a:prstClr val="black"/>
              </a:solidFill>
              <a:latin typeface="Intel Clear"/>
            </a:endParaRPr>
          </a:p>
        </p:txBody>
      </p:sp>
      <p:pic>
        <p:nvPicPr>
          <p:cNvPr id="84"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2762259" y="3697098"/>
            <a:ext cx="887471" cy="98633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2" name="Elbow Connector 11"/>
          <p:cNvCxnSpPr>
            <a:stCxn id="300" idx="1"/>
          </p:cNvCxnSpPr>
          <p:nvPr/>
        </p:nvCxnSpPr>
        <p:spPr>
          <a:xfrm rot="10800000" flipV="1">
            <a:off x="6308880" y="4165259"/>
            <a:ext cx="1822065" cy="593020"/>
          </a:xfrm>
          <a:prstGeom prst="bentConnector3">
            <a:avLst/>
          </a:prstGeom>
          <a:ln w="12700">
            <a:solidFill>
              <a:schemeClr val="bg1">
                <a:lumMod val="6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77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76"/>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173"/>
                                        </p:tgtEl>
                                        <p:attrNameLst>
                                          <p:attrName>style.visibility</p:attrName>
                                        </p:attrNameLst>
                                      </p:cBhvr>
                                      <p:to>
                                        <p:strVal val="visible"/>
                                      </p:to>
                                    </p:set>
                                    <p:animEffect transition="in" filter="fade">
                                      <p:cBhvr>
                                        <p:cTn id="13" dur="500"/>
                                        <p:tgtEl>
                                          <p:spTgt spid="173"/>
                                        </p:tgtEl>
                                      </p:cBhvr>
                                    </p:animEffect>
                                  </p:childTnLst>
                                </p:cTn>
                              </p:par>
                              <p:par>
                                <p:cTn id="14" presetID="1" presetClass="entr" presetSubtype="0" fill="hold" nodeType="withEffect">
                                  <p:stCondLst>
                                    <p:cond delay="0"/>
                                  </p:stCondLst>
                                  <p:childTnLst>
                                    <p:set>
                                      <p:cBhvr>
                                        <p:cTn id="15" dur="1" fill="hold">
                                          <p:stCondLst>
                                            <p:cond delay="0"/>
                                          </p:stCondLst>
                                        </p:cTn>
                                        <p:tgtEl>
                                          <p:spTgt spid="40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90"/>
                                        </p:tgtEl>
                                        <p:attrNameLst>
                                          <p:attrName>style.visibility</p:attrName>
                                        </p:attrNameLst>
                                      </p:cBhvr>
                                      <p:to>
                                        <p:strVal val="visible"/>
                                      </p:to>
                                    </p:set>
                                    <p:animEffect transition="in" filter="wipe(right)">
                                      <p:cBhvr>
                                        <p:cTn id="20" dur="250"/>
                                        <p:tgtEl>
                                          <p:spTgt spid="290"/>
                                        </p:tgtEl>
                                      </p:cBhvr>
                                    </p:animEffect>
                                  </p:childTnLst>
                                </p:cTn>
                              </p:par>
                            </p:childTnLst>
                          </p:cTn>
                        </p:par>
                        <p:par>
                          <p:cTn id="21" fill="hold">
                            <p:stCondLst>
                              <p:cond delay="250"/>
                            </p:stCondLst>
                            <p:childTnLst>
                              <p:par>
                                <p:cTn id="22" presetID="22" presetClass="entr" presetSubtype="2" fill="hold" grpId="0" nodeType="afterEffect">
                                  <p:stCondLst>
                                    <p:cond delay="0"/>
                                  </p:stCondLst>
                                  <p:childTnLst>
                                    <p:set>
                                      <p:cBhvr>
                                        <p:cTn id="23" dur="1" fill="hold">
                                          <p:stCondLst>
                                            <p:cond delay="0"/>
                                          </p:stCondLst>
                                        </p:cTn>
                                        <p:tgtEl>
                                          <p:spTgt spid="289"/>
                                        </p:tgtEl>
                                        <p:attrNameLst>
                                          <p:attrName>style.visibility</p:attrName>
                                        </p:attrNameLst>
                                      </p:cBhvr>
                                      <p:to>
                                        <p:strVal val="visible"/>
                                      </p:to>
                                    </p:set>
                                    <p:animEffect transition="in" filter="wipe(right)">
                                      <p:cBhvr>
                                        <p:cTn id="24" dur="500"/>
                                        <p:tgtEl>
                                          <p:spTgt spid="289"/>
                                        </p:tgtEl>
                                      </p:cBhvr>
                                    </p:animEffect>
                                  </p:childTnLst>
                                </p:cTn>
                              </p:par>
                            </p:childTnLst>
                          </p:cTn>
                        </p:par>
                        <p:par>
                          <p:cTn id="25" fill="hold">
                            <p:stCondLst>
                              <p:cond delay="750"/>
                            </p:stCondLst>
                            <p:childTnLst>
                              <p:par>
                                <p:cTn id="26" presetID="22" presetClass="entr" presetSubtype="1" fill="hold" nodeType="afterEffect">
                                  <p:stCondLst>
                                    <p:cond delay="0"/>
                                  </p:stCondLst>
                                  <p:childTnLst>
                                    <p:set>
                                      <p:cBhvr>
                                        <p:cTn id="27" dur="1" fill="hold">
                                          <p:stCondLst>
                                            <p:cond delay="0"/>
                                          </p:stCondLst>
                                        </p:cTn>
                                        <p:tgtEl>
                                          <p:spTgt spid="394"/>
                                        </p:tgtEl>
                                        <p:attrNameLst>
                                          <p:attrName>style.visibility</p:attrName>
                                        </p:attrNameLst>
                                      </p:cBhvr>
                                      <p:to>
                                        <p:strVal val="visible"/>
                                      </p:to>
                                    </p:set>
                                    <p:animEffect transition="in" filter="wipe(up)">
                                      <p:cBhvr>
                                        <p:cTn id="28" dur="250"/>
                                        <p:tgtEl>
                                          <p:spTgt spid="394"/>
                                        </p:tgtEl>
                                      </p:cBhvr>
                                    </p:animEffect>
                                  </p:childTnLst>
                                </p:cTn>
                              </p:par>
                              <p:par>
                                <p:cTn id="29" presetID="10" presetClass="exit" presetSubtype="0" fill="hold" nodeType="withEffect">
                                  <p:stCondLst>
                                    <p:cond delay="0"/>
                                  </p:stCondLst>
                                  <p:childTnLst>
                                    <p:animEffect transition="out" filter="fade">
                                      <p:cBhvr>
                                        <p:cTn id="30" dur="500"/>
                                        <p:tgtEl>
                                          <p:spTgt spid="87"/>
                                        </p:tgtEl>
                                      </p:cBhvr>
                                    </p:animEffect>
                                    <p:set>
                                      <p:cBhvr>
                                        <p:cTn id="31" dur="1" fill="hold">
                                          <p:stCondLst>
                                            <p:cond delay="499"/>
                                          </p:stCondLst>
                                        </p:cTn>
                                        <p:tgtEl>
                                          <p:spTgt spid="87"/>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fade">
                                      <p:cBhvr>
                                        <p:cTn id="34" dur="250"/>
                                        <p:tgtEl>
                                          <p:spTgt spid="86"/>
                                        </p:tgtEl>
                                      </p:cBhvr>
                                    </p:animEffect>
                                  </p:childTnLst>
                                </p:cTn>
                              </p:par>
                            </p:childTnLst>
                          </p:cTn>
                        </p:par>
                        <p:par>
                          <p:cTn id="35" fill="hold">
                            <p:stCondLst>
                              <p:cond delay="1250"/>
                            </p:stCondLst>
                            <p:childTnLst>
                              <p:par>
                                <p:cTn id="36" presetID="22" presetClass="entr" presetSubtype="4" fill="hold" nodeType="afterEffect">
                                  <p:stCondLst>
                                    <p:cond delay="0"/>
                                  </p:stCondLst>
                                  <p:childTnLst>
                                    <p:set>
                                      <p:cBhvr>
                                        <p:cTn id="37" dur="1" fill="hold">
                                          <p:stCondLst>
                                            <p:cond delay="0"/>
                                          </p:stCondLst>
                                        </p:cTn>
                                        <p:tgtEl>
                                          <p:spTgt spid="395"/>
                                        </p:tgtEl>
                                        <p:attrNameLst>
                                          <p:attrName>style.visibility</p:attrName>
                                        </p:attrNameLst>
                                      </p:cBhvr>
                                      <p:to>
                                        <p:strVal val="visible"/>
                                      </p:to>
                                    </p:set>
                                    <p:animEffect transition="in" filter="wipe(down)">
                                      <p:cBhvr>
                                        <p:cTn id="38" dur="250"/>
                                        <p:tgtEl>
                                          <p:spTgt spid="395"/>
                                        </p:tgtEl>
                                      </p:cBhvr>
                                    </p:animEffect>
                                  </p:childTnLst>
                                </p:cTn>
                              </p:par>
                              <p:par>
                                <p:cTn id="39" presetID="10" presetClass="exit" presetSubtype="0" fill="hold" nodeType="withEffect">
                                  <p:stCondLst>
                                    <p:cond delay="0"/>
                                  </p:stCondLst>
                                  <p:childTnLst>
                                    <p:animEffect transition="out" filter="fade">
                                      <p:cBhvr>
                                        <p:cTn id="40" dur="500"/>
                                        <p:tgtEl>
                                          <p:spTgt spid="90"/>
                                        </p:tgtEl>
                                      </p:cBhvr>
                                    </p:animEffect>
                                    <p:set>
                                      <p:cBhvr>
                                        <p:cTn id="41" dur="1" fill="hold">
                                          <p:stCondLst>
                                            <p:cond delay="499"/>
                                          </p:stCondLst>
                                        </p:cTn>
                                        <p:tgtEl>
                                          <p:spTgt spid="90"/>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fade">
                                      <p:cBhvr>
                                        <p:cTn id="44" dur="250"/>
                                        <p:tgtEl>
                                          <p:spTgt spid="84"/>
                                        </p:tgtEl>
                                      </p:cBhvr>
                                    </p:animEffect>
                                  </p:childTnLst>
                                </p:cTn>
                              </p:par>
                              <p:par>
                                <p:cTn id="45" presetID="1" presetClass="entr" presetSubtype="0" fill="hold" grpId="0" nodeType="withEffect">
                                  <p:stCondLst>
                                    <p:cond delay="750"/>
                                  </p:stCondLst>
                                  <p:childTnLst>
                                    <p:set>
                                      <p:cBhvr>
                                        <p:cTn id="46" dur="1" fill="hold">
                                          <p:stCondLst>
                                            <p:cond delay="0"/>
                                          </p:stCondLst>
                                        </p:cTn>
                                        <p:tgtEl>
                                          <p:spTgt spid="3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down)">
                                      <p:cBhvr>
                                        <p:cTn id="51" dur="500"/>
                                        <p:tgtEl>
                                          <p:spTgt spid="17"/>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402"/>
                                        </p:tgtEl>
                                        <p:attrNameLst>
                                          <p:attrName>style.visibility</p:attrName>
                                        </p:attrNameLst>
                                      </p:cBhvr>
                                      <p:to>
                                        <p:strVal val="visible"/>
                                      </p:to>
                                    </p:set>
                                    <p:animEffect transition="in" filter="fade">
                                      <p:cBhvr>
                                        <p:cTn id="55" dur="500"/>
                                        <p:tgtEl>
                                          <p:spTgt spid="40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387"/>
                                        </p:tgtEl>
                                        <p:attrNameLst>
                                          <p:attrName>style.visibility</p:attrName>
                                        </p:attrNameLst>
                                      </p:cBhvr>
                                      <p:to>
                                        <p:strVal val="visible"/>
                                      </p:to>
                                    </p:set>
                                    <p:animEffect transition="in" filter="wipe(up)">
                                      <p:cBhvr>
                                        <p:cTn id="60" dur="500"/>
                                        <p:tgtEl>
                                          <p:spTgt spid="387"/>
                                        </p:tgtEl>
                                      </p:cBhvr>
                                    </p:animEffect>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0"/>
                                          </p:stCondLst>
                                        </p:cTn>
                                        <p:tgtEl>
                                          <p:spTgt spid="181"/>
                                        </p:tgtEl>
                                        <p:attrNameLst>
                                          <p:attrName>style.visibility</p:attrName>
                                        </p:attrNameLst>
                                      </p:cBhvr>
                                      <p:to>
                                        <p:strVal val="visible"/>
                                      </p:to>
                                    </p:set>
                                  </p:childTnLst>
                                </p:cTn>
                              </p:par>
                              <p:par>
                                <p:cTn id="64" presetID="1" presetClass="entr" presetSubtype="0" fill="hold" nodeType="withEffect">
                                  <p:stCondLst>
                                    <p:cond delay="250"/>
                                  </p:stCondLst>
                                  <p:childTnLst>
                                    <p:set>
                                      <p:cBhvr>
                                        <p:cTn id="65" dur="1" fill="hold">
                                          <p:stCondLst>
                                            <p:cond delay="0"/>
                                          </p:stCondLst>
                                        </p:cTn>
                                        <p:tgtEl>
                                          <p:spTgt spid="403"/>
                                        </p:tgtEl>
                                        <p:attrNameLst>
                                          <p:attrName>style.visibility</p:attrName>
                                        </p:attrNameLst>
                                      </p:cBhvr>
                                      <p:to>
                                        <p:strVal val="visible"/>
                                      </p:to>
                                    </p:set>
                                  </p:childTnLst>
                                </p:cTn>
                              </p:par>
                              <p:par>
                                <p:cTn id="66" presetID="10" presetClass="entr" presetSubtype="0" fill="hold" nodeType="withEffect">
                                  <p:stCondLst>
                                    <p:cond delay="25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par>
                          <p:cTn id="69" fill="hold">
                            <p:stCondLst>
                              <p:cond delay="1250"/>
                            </p:stCondLst>
                            <p:childTnLst>
                              <p:par>
                                <p:cTn id="70" presetID="10" presetClass="entr" presetSubtype="0" fill="hold" nodeType="afterEffect">
                                  <p:stCondLst>
                                    <p:cond delay="1000"/>
                                  </p:stCondLst>
                                  <p:childTnLst>
                                    <p:set>
                                      <p:cBhvr>
                                        <p:cTn id="71" dur="1" fill="hold">
                                          <p:stCondLst>
                                            <p:cond delay="0"/>
                                          </p:stCondLst>
                                        </p:cTn>
                                        <p:tgtEl>
                                          <p:spTgt spid="405"/>
                                        </p:tgtEl>
                                        <p:attrNameLst>
                                          <p:attrName>style.visibility</p:attrName>
                                        </p:attrNameLst>
                                      </p:cBhvr>
                                      <p:to>
                                        <p:strVal val="visible"/>
                                      </p:to>
                                    </p:set>
                                    <p:animEffect transition="in" filter="fade">
                                      <p:cBhvr>
                                        <p:cTn id="72" dur="500"/>
                                        <p:tgtEl>
                                          <p:spTgt spid="40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04"/>
                                        </p:tgtEl>
                                        <p:attrNameLst>
                                          <p:attrName>style.visibility</p:attrName>
                                        </p:attrNameLst>
                                      </p:cBhvr>
                                      <p:to>
                                        <p:strVal val="visible"/>
                                      </p:to>
                                    </p:set>
                                    <p:animEffect transition="in" filter="fade">
                                      <p:cBhvr>
                                        <p:cTn id="77" dur="500"/>
                                        <p:tgtEl>
                                          <p:spTgt spid="404"/>
                                        </p:tgtEl>
                                      </p:cBhvr>
                                    </p:animEffect>
                                  </p:childTnLst>
                                </p:cTn>
                              </p:par>
                              <p:par>
                                <p:cTn id="78" presetID="10" presetClass="entr" presetSubtype="0" fill="hold" nodeType="withEffect">
                                  <p:stCondLst>
                                    <p:cond delay="0"/>
                                  </p:stCondLst>
                                  <p:childTnLst>
                                    <p:set>
                                      <p:cBhvr>
                                        <p:cTn id="79" dur="1" fill="hold">
                                          <p:stCondLst>
                                            <p:cond delay="0"/>
                                          </p:stCondLst>
                                        </p:cTn>
                                        <p:tgtEl>
                                          <p:spTgt spid="94"/>
                                        </p:tgtEl>
                                        <p:attrNameLst>
                                          <p:attrName>style.visibility</p:attrName>
                                        </p:attrNameLst>
                                      </p:cBhvr>
                                      <p:to>
                                        <p:strVal val="visible"/>
                                      </p:to>
                                    </p:set>
                                    <p:animEffect transition="in" filter="fade">
                                      <p:cBhvr>
                                        <p:cTn id="80" dur="25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173" grpId="0"/>
      <p:bldP spid="289" grpId="0" animBg="1"/>
      <p:bldP spid="290" grpId="0" animBg="1"/>
      <p:bldP spid="392" grpId="0"/>
      <p:bldP spid="8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18200" y="1817688"/>
            <a:ext cx="5618163" cy="3198812"/>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87425" y="1817688"/>
            <a:ext cx="4222750" cy="3519487"/>
          </a:xfrm>
          <a:prstGeom prst="rect">
            <a:avLst/>
          </a:prstGeom>
          <a:ln>
            <a:noFill/>
          </a:ln>
          <a:effectLst>
            <a:outerShdw blurRad="292100" dist="139700" dir="2700000" algn="tl" rotWithShape="0">
              <a:srgbClr val="333333">
                <a:alpha val="65000"/>
              </a:srgbClr>
            </a:outerShdw>
          </a:effectLst>
        </p:spPr>
      </p:pic>
      <p:pic>
        <p:nvPicPr>
          <p:cNvPr id="73731"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7425" y="385763"/>
            <a:ext cx="8047038" cy="879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809625" y="3656013"/>
            <a:ext cx="6662738" cy="1512887"/>
          </a:xfrm>
        </p:spPr>
        <p:txBody>
          <a:bodyPr/>
          <a:lstStyle/>
          <a:p>
            <a:pPr eaLnBrk="1" hangingPunct="1"/>
            <a:r>
              <a:rPr lang="en-US" altLang="en-US" sz="4800">
                <a:ea typeface="ＭＳ Ｐゴシック" charset="-128"/>
              </a:rPr>
              <a:t>Our customers have already seen success. </a:t>
            </a: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ext Placeholder 2"/>
          <p:cNvSpPr>
            <a:spLocks noGrp="1"/>
          </p:cNvSpPr>
          <p:nvPr>
            <p:ph type="body" sz="quarter" idx="10"/>
          </p:nvPr>
        </p:nvSpPr>
        <p:spPr>
          <a:xfrm>
            <a:off x="396875" y="2601913"/>
            <a:ext cx="3443288" cy="3009900"/>
          </a:xfrm>
        </p:spPr>
        <p:txBody>
          <a:bodyPr/>
          <a:lstStyle/>
          <a:p>
            <a:pPr eaLnBrk="1" hangingPunct="1"/>
            <a:r>
              <a:rPr lang="en-US" altLang="en-US" sz="2800">
                <a:solidFill>
                  <a:srgbClr val="7F7F7F"/>
                </a:solidFill>
                <a:ea typeface="ＭＳ Ｐゴシック" charset="-128"/>
              </a:rPr>
              <a:t>Dell SecureWorks investigates </a:t>
            </a:r>
            <a:r>
              <a:rPr lang="en-US" altLang="en-US" sz="2800">
                <a:solidFill>
                  <a:schemeClr val="tx2"/>
                </a:solidFill>
                <a:ea typeface="ＭＳ Ｐゴシック" charset="-128"/>
              </a:rPr>
              <a:t>~1,000 potential security incidents </a:t>
            </a:r>
            <a:r>
              <a:rPr lang="en-US" altLang="en-US" sz="2800">
                <a:solidFill>
                  <a:srgbClr val="7F7F7F"/>
                </a:solidFill>
                <a:ea typeface="ＭＳ Ｐゴシック" charset="-128"/>
              </a:rPr>
              <a:t>and analyzes </a:t>
            </a:r>
            <a:r>
              <a:rPr lang="en-US" altLang="en-US" sz="2800">
                <a:solidFill>
                  <a:srgbClr val="29A7DE"/>
                </a:solidFill>
                <a:ea typeface="ＭＳ Ｐゴシック" charset="-128"/>
              </a:rPr>
              <a:t>~20,000 pieces of malicious software</a:t>
            </a:r>
            <a:r>
              <a:rPr lang="en-US" altLang="en-US" sz="2800">
                <a:solidFill>
                  <a:srgbClr val="7F7F7F"/>
                </a:solidFill>
                <a:ea typeface="ＭＳ Ｐゴシック" charset="-128"/>
              </a:rPr>
              <a:t>.</a:t>
            </a:r>
            <a:endParaRPr lang="en-US" altLang="en-US">
              <a:solidFill>
                <a:srgbClr val="7F7F7F"/>
              </a:solidFill>
              <a:ea typeface="ＭＳ Ｐゴシック" charset="-128"/>
            </a:endParaRPr>
          </a:p>
        </p:txBody>
      </p:sp>
      <p:pic>
        <p:nvPicPr>
          <p:cNvPr id="81922" name="Picture Placeholder 3" descr="analytics-on-screen-interaction.jpg"/>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a:xfrm>
            <a:off x="4078288" y="0"/>
            <a:ext cx="8110537" cy="6858000"/>
          </a:xfrm>
        </p:spPr>
      </p:pic>
      <p:pic>
        <p:nvPicPr>
          <p:cNvPr id="81923" name="Picture 1" descr="Dell_SecureWorks_Logo-large-BLU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6875" y="577850"/>
            <a:ext cx="2652713"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24"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13700" y="576263"/>
            <a:ext cx="4195763" cy="261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Placeholder 2"/>
          <p:cNvSpPr>
            <a:spLocks noGrp="1"/>
          </p:cNvSpPr>
          <p:nvPr>
            <p:ph type="body" sz="quarter" idx="10"/>
          </p:nvPr>
        </p:nvSpPr>
        <p:spPr>
          <a:xfrm>
            <a:off x="396875" y="2601913"/>
            <a:ext cx="3443288" cy="3009900"/>
          </a:xfrm>
        </p:spPr>
        <p:txBody>
          <a:bodyPr/>
          <a:lstStyle/>
          <a:p>
            <a:pPr eaLnBrk="1" hangingPunct="1"/>
            <a:r>
              <a:rPr lang="en-US" altLang="en-US" sz="2800">
                <a:solidFill>
                  <a:srgbClr val="29A7DE"/>
                </a:solidFill>
                <a:ea typeface="ＭＳ Ｐゴシック" charset="-128"/>
              </a:rPr>
              <a:t>Consumer credit provider</a:t>
            </a:r>
            <a:r>
              <a:rPr lang="en-US" altLang="en-US" sz="2800">
                <a:solidFill>
                  <a:srgbClr val="7F7F7F"/>
                </a:solidFill>
                <a:ea typeface="ＭＳ Ｐゴシック" charset="-128"/>
              </a:rPr>
              <a:t> building detection models using a full year of comprehensive log and indicator data</a:t>
            </a:r>
            <a:endParaRPr lang="en-US" altLang="en-US">
              <a:solidFill>
                <a:srgbClr val="7F7F7F"/>
              </a:solidFill>
              <a:ea typeface="ＭＳ Ｐゴシック" charset="-128"/>
            </a:endParaRPr>
          </a:p>
        </p:txBody>
      </p:sp>
      <p:pic>
        <p:nvPicPr>
          <p:cNvPr id="83970" name="Picture Placeholder 1" descr="analyst-viewing-data-horizontal.jpg"/>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a:xfrm>
            <a:off x="4078288" y="0"/>
            <a:ext cx="8110537" cy="6858000"/>
          </a:xfrm>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Placeholder 2"/>
          <p:cNvSpPr>
            <a:spLocks noGrp="1"/>
          </p:cNvSpPr>
          <p:nvPr>
            <p:ph type="body" sz="quarter" idx="10"/>
          </p:nvPr>
        </p:nvSpPr>
        <p:spPr>
          <a:xfrm>
            <a:off x="396875" y="2601913"/>
            <a:ext cx="3443288" cy="3009900"/>
          </a:xfrm>
        </p:spPr>
        <p:txBody>
          <a:bodyPr/>
          <a:lstStyle/>
          <a:p>
            <a:pPr eaLnBrk="1" hangingPunct="1"/>
            <a:r>
              <a:rPr lang="en-US" altLang="en-US" sz="2800">
                <a:solidFill>
                  <a:schemeClr val="tx2"/>
                </a:solidFill>
                <a:ea typeface="ＭＳ Ｐゴシック" charset="-128"/>
              </a:rPr>
              <a:t>US Bank </a:t>
            </a:r>
            <a:r>
              <a:rPr lang="en-US" altLang="en-US" sz="2800">
                <a:solidFill>
                  <a:srgbClr val="7F7F7F"/>
                </a:solidFill>
                <a:ea typeface="ＭＳ Ｐゴシック" charset="-128"/>
              </a:rPr>
              <a:t>leveraging user behavior analytics to detect fraud and inside user threats</a:t>
            </a:r>
          </a:p>
          <a:p>
            <a:pPr eaLnBrk="1" hangingPunct="1"/>
            <a:endParaRPr lang="en-US" altLang="en-US" sz="2800">
              <a:solidFill>
                <a:srgbClr val="7F7F7F"/>
              </a:solidFill>
              <a:ea typeface="ＭＳ Ｐゴシック" charset="-128"/>
            </a:endParaRPr>
          </a:p>
          <a:p>
            <a:pPr eaLnBrk="1" hangingPunct="1"/>
            <a:endParaRPr lang="en-US" altLang="en-US">
              <a:solidFill>
                <a:srgbClr val="7F7F7F"/>
              </a:solidFill>
              <a:ea typeface="ＭＳ Ｐゴシック" charset="-128"/>
            </a:endParaRPr>
          </a:p>
        </p:txBody>
      </p:sp>
      <p:pic>
        <p:nvPicPr>
          <p:cNvPr id="86018" name="Picture Placeholder 3" descr="analytics-dark-onscreen.jpg"/>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a:xfrm>
            <a:off x="4078288" y="0"/>
            <a:ext cx="8110537" cy="6858000"/>
          </a:xfrm>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5" name="Picture Placeholder 3" descr="iStock_000023930775XLarge.jpg"/>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a:xfrm>
            <a:off x="4078288" y="0"/>
            <a:ext cx="8110537" cy="6858000"/>
          </a:xfrm>
        </p:spPr>
      </p:pic>
      <p:sp>
        <p:nvSpPr>
          <p:cNvPr id="88066" name="Text Placeholder 2"/>
          <p:cNvSpPr>
            <a:spLocks noGrp="1"/>
          </p:cNvSpPr>
          <p:nvPr>
            <p:ph type="body" sz="quarter" idx="10"/>
          </p:nvPr>
        </p:nvSpPr>
        <p:spPr>
          <a:xfrm>
            <a:off x="396875" y="2601913"/>
            <a:ext cx="3192463" cy="3009900"/>
          </a:xfrm>
        </p:spPr>
        <p:txBody>
          <a:bodyPr/>
          <a:lstStyle/>
          <a:p>
            <a:pPr eaLnBrk="1" hangingPunct="1">
              <a:lnSpc>
                <a:spcPct val="80000"/>
              </a:lnSpc>
            </a:pPr>
            <a:r>
              <a:rPr lang="en-US" altLang="en-US">
                <a:solidFill>
                  <a:srgbClr val="7F7F7F"/>
                </a:solidFill>
                <a:ea typeface="ＭＳ Ｐゴシック" charset="-128"/>
              </a:rPr>
              <a:t>A US national security organization identifies potentially suspicious activity across the worldwide web, and </a:t>
            </a:r>
            <a:r>
              <a:rPr lang="en-US" altLang="en-US">
                <a:solidFill>
                  <a:srgbClr val="29A7DE"/>
                </a:solidFill>
                <a:ea typeface="ＭＳ Ｐゴシック" charset="-128"/>
              </a:rPr>
              <a:t>supply threat information to 700 commercial and federal organizations</a:t>
            </a:r>
            <a:r>
              <a:rPr lang="en-US" altLang="en-US">
                <a:solidFill>
                  <a:srgbClr val="7F7F7F"/>
                </a:solidFill>
                <a:ea typeface="ＭＳ Ｐゴシック" charset="-128"/>
              </a:rPr>
              <a:t>. </a:t>
            </a:r>
            <a:endParaRPr lang="en-US" altLang="en-US">
              <a:solidFill>
                <a:schemeClr val="tx2"/>
              </a:solidFill>
              <a:ea typeface="ＭＳ Ｐゴシック" charset="-128"/>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3" name="Picture Placeholder 3" descr="iStock_000019969707_Medium (2).jpg"/>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a:xfrm>
            <a:off x="4078288" y="0"/>
            <a:ext cx="8110537" cy="6858000"/>
          </a:xfrm>
        </p:spPr>
      </p:pic>
      <p:sp>
        <p:nvSpPr>
          <p:cNvPr id="90114" name="Text Placeholder 2"/>
          <p:cNvSpPr>
            <a:spLocks noGrp="1"/>
          </p:cNvSpPr>
          <p:nvPr>
            <p:ph type="body" sz="quarter" idx="10"/>
          </p:nvPr>
        </p:nvSpPr>
        <p:spPr>
          <a:xfrm>
            <a:off x="396875" y="2601913"/>
            <a:ext cx="3443288" cy="3009900"/>
          </a:xfrm>
        </p:spPr>
        <p:txBody>
          <a:bodyPr/>
          <a:lstStyle/>
          <a:p>
            <a:pPr eaLnBrk="1" hangingPunct="1"/>
            <a:r>
              <a:rPr lang="en-US" altLang="en-US" sz="2800">
                <a:solidFill>
                  <a:srgbClr val="29A7DE"/>
                </a:solidFill>
                <a:ea typeface="ＭＳ Ｐゴシック" charset="-128"/>
              </a:rPr>
              <a:t>CRM provider </a:t>
            </a:r>
            <a:r>
              <a:rPr lang="en-US" altLang="en-US" sz="2800">
                <a:solidFill>
                  <a:srgbClr val="7F7F7F"/>
                </a:solidFill>
                <a:ea typeface="ＭＳ Ｐゴシック" charset="-128"/>
              </a:rPr>
              <a:t>using comprehensive log archive provides immediate availability to support investigation and mitigation</a:t>
            </a:r>
            <a:endParaRPr lang="en-US" altLang="en-US">
              <a:solidFill>
                <a:srgbClr val="7F7F7F"/>
              </a:solidFill>
              <a:ea typeface="ＭＳ Ｐゴシック" charset="-128"/>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1" name="Group 50"/>
          <p:cNvGrpSpPr>
            <a:grpSpLocks/>
          </p:cNvGrpSpPr>
          <p:nvPr/>
        </p:nvGrpSpPr>
        <p:grpSpPr bwMode="auto">
          <a:xfrm>
            <a:off x="9032875" y="1733550"/>
            <a:ext cx="1682750" cy="1743075"/>
            <a:chOff x="8382260" y="3093565"/>
            <a:chExt cx="950282" cy="983903"/>
          </a:xfrm>
        </p:grpSpPr>
        <p:sp>
          <p:nvSpPr>
            <p:cNvPr id="61466" name="Freeform 122"/>
            <p:cNvSpPr>
              <a:spLocks noChangeArrowheads="1"/>
            </p:cNvSpPr>
            <p:nvPr/>
          </p:nvSpPr>
          <p:spPr bwMode="auto">
            <a:xfrm>
              <a:off x="8926431" y="3671541"/>
              <a:ext cx="406111" cy="405927"/>
            </a:xfrm>
            <a:custGeom>
              <a:avLst/>
              <a:gdLst>
                <a:gd name="T0" fmla="*/ 2147483647 w 909"/>
                <a:gd name="T1" fmla="*/ 2147483647 h 909"/>
                <a:gd name="T2" fmla="*/ 2147483647 w 909"/>
                <a:gd name="T3" fmla="*/ 2147483647 h 909"/>
                <a:gd name="T4" fmla="*/ 2147483647 w 909"/>
                <a:gd name="T5" fmla="*/ 2147483647 h 909"/>
                <a:gd name="T6" fmla="*/ 2147483647 w 909"/>
                <a:gd name="T7" fmla="*/ 2147483647 h 909"/>
                <a:gd name="T8" fmla="*/ 2147483647 w 909"/>
                <a:gd name="T9" fmla="*/ 2147483647 h 909"/>
                <a:gd name="T10" fmla="*/ 2147483647 w 909"/>
                <a:gd name="T11" fmla="*/ 2147483647 h 909"/>
                <a:gd name="T12" fmla="*/ 0 w 909"/>
                <a:gd name="T13" fmla="*/ 2147483647 h 909"/>
                <a:gd name="T14" fmla="*/ 2147483647 w 909"/>
                <a:gd name="T15" fmla="*/ 2147483647 h 909"/>
                <a:gd name="T16" fmla="*/ 2147483647 w 909"/>
                <a:gd name="T17" fmla="*/ 2147483647 h 909"/>
                <a:gd name="T18" fmla="*/ 2147483647 w 909"/>
                <a:gd name="T19" fmla="*/ 0 h 909"/>
                <a:gd name="T20" fmla="*/ 2147483647 w 909"/>
                <a:gd name="T21" fmla="*/ 2147483647 h 909"/>
                <a:gd name="T22" fmla="*/ 2147483647 w 909"/>
                <a:gd name="T23" fmla="*/ 2147483647 h 909"/>
                <a:gd name="T24" fmla="*/ 2147483647 w 909"/>
                <a:gd name="T25" fmla="*/ 2147483647 h 9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9" h="909">
                  <a:moveTo>
                    <a:pt x="908" y="454"/>
                  </a:moveTo>
                  <a:cubicBezTo>
                    <a:pt x="908" y="538"/>
                    <a:pt x="890" y="609"/>
                    <a:pt x="848" y="681"/>
                  </a:cubicBezTo>
                  <a:cubicBezTo>
                    <a:pt x="807" y="754"/>
                    <a:pt x="754" y="806"/>
                    <a:pt x="681" y="847"/>
                  </a:cubicBezTo>
                  <a:cubicBezTo>
                    <a:pt x="609" y="889"/>
                    <a:pt x="538" y="908"/>
                    <a:pt x="454" y="908"/>
                  </a:cubicBezTo>
                  <a:cubicBezTo>
                    <a:pt x="370" y="908"/>
                    <a:pt x="300" y="889"/>
                    <a:pt x="227" y="847"/>
                  </a:cubicBezTo>
                  <a:cubicBezTo>
                    <a:pt x="155" y="806"/>
                    <a:pt x="103" y="754"/>
                    <a:pt x="61" y="681"/>
                  </a:cubicBezTo>
                  <a:cubicBezTo>
                    <a:pt x="20" y="609"/>
                    <a:pt x="0" y="538"/>
                    <a:pt x="0" y="454"/>
                  </a:cubicBezTo>
                  <a:cubicBezTo>
                    <a:pt x="0" y="370"/>
                    <a:pt x="20" y="300"/>
                    <a:pt x="61" y="227"/>
                  </a:cubicBezTo>
                  <a:cubicBezTo>
                    <a:pt x="103" y="155"/>
                    <a:pt x="155" y="103"/>
                    <a:pt x="227" y="61"/>
                  </a:cubicBezTo>
                  <a:cubicBezTo>
                    <a:pt x="300" y="20"/>
                    <a:pt x="370" y="0"/>
                    <a:pt x="454" y="0"/>
                  </a:cubicBezTo>
                  <a:cubicBezTo>
                    <a:pt x="538" y="0"/>
                    <a:pt x="609" y="20"/>
                    <a:pt x="681" y="61"/>
                  </a:cubicBezTo>
                  <a:cubicBezTo>
                    <a:pt x="754" y="103"/>
                    <a:pt x="807" y="155"/>
                    <a:pt x="848" y="227"/>
                  </a:cubicBezTo>
                  <a:cubicBezTo>
                    <a:pt x="890" y="300"/>
                    <a:pt x="908" y="370"/>
                    <a:pt x="908" y="454"/>
                  </a:cubicBezTo>
                </a:path>
              </a:pathLst>
            </a:custGeom>
            <a:solidFill>
              <a:srgbClr val="00314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67" name="Freeform 123"/>
            <p:cNvSpPr>
              <a:spLocks noChangeArrowheads="1"/>
            </p:cNvSpPr>
            <p:nvPr/>
          </p:nvSpPr>
          <p:spPr bwMode="auto">
            <a:xfrm>
              <a:off x="8382260" y="3093565"/>
              <a:ext cx="695678" cy="877269"/>
            </a:xfrm>
            <a:custGeom>
              <a:avLst/>
              <a:gdLst>
                <a:gd name="T0" fmla="*/ 2147483647 w 1556"/>
                <a:gd name="T1" fmla="*/ 2147483647 h 1964"/>
                <a:gd name="T2" fmla="*/ 2147483647 w 1556"/>
                <a:gd name="T3" fmla="*/ 2147483647 h 1964"/>
                <a:gd name="T4" fmla="*/ 2147483647 w 1556"/>
                <a:gd name="T5" fmla="*/ 2147483647 h 1964"/>
                <a:gd name="T6" fmla="*/ 2147483647 w 1556"/>
                <a:gd name="T7" fmla="*/ 2147483647 h 1964"/>
                <a:gd name="T8" fmla="*/ 2147483647 w 1556"/>
                <a:gd name="T9" fmla="*/ 2147483647 h 1964"/>
                <a:gd name="T10" fmla="*/ 2147483647 w 1556"/>
                <a:gd name="T11" fmla="*/ 2147483647 h 1964"/>
                <a:gd name="T12" fmla="*/ 2147483647 w 1556"/>
                <a:gd name="T13" fmla="*/ 2147483647 h 1964"/>
                <a:gd name="T14" fmla="*/ 2147483647 w 1556"/>
                <a:gd name="T15" fmla="*/ 2147483647 h 1964"/>
                <a:gd name="T16" fmla="*/ 2147483647 w 1556"/>
                <a:gd name="T17" fmla="*/ 0 h 1964"/>
                <a:gd name="T18" fmla="*/ 2147483647 w 1556"/>
                <a:gd name="T19" fmla="*/ 2147483647 h 1964"/>
                <a:gd name="T20" fmla="*/ 2147483647 w 1556"/>
                <a:gd name="T21" fmla="*/ 2147483647 h 1964"/>
                <a:gd name="T22" fmla="*/ 2147483647 w 1556"/>
                <a:gd name="T23" fmla="*/ 2147483647 h 1964"/>
                <a:gd name="T24" fmla="*/ 2147483647 w 1556"/>
                <a:gd name="T25" fmla="*/ 2147483647 h 1964"/>
                <a:gd name="T26" fmla="*/ 2147483647 w 1556"/>
                <a:gd name="T27" fmla="*/ 2147483647 h 1964"/>
                <a:gd name="T28" fmla="*/ 2147483647 w 1556"/>
                <a:gd name="T29" fmla="*/ 2147483647 h 1964"/>
                <a:gd name="T30" fmla="*/ 2147483647 w 1556"/>
                <a:gd name="T31" fmla="*/ 2147483647 h 1964"/>
                <a:gd name="T32" fmla="*/ 2147483647 w 1556"/>
                <a:gd name="T33" fmla="*/ 2147483647 h 1964"/>
                <a:gd name="T34" fmla="*/ 2147483647 w 1556"/>
                <a:gd name="T35" fmla="*/ 2147483647 h 1964"/>
                <a:gd name="T36" fmla="*/ 2147483647 w 1556"/>
                <a:gd name="T37" fmla="*/ 2147483647 h 1964"/>
                <a:gd name="T38" fmla="*/ 2147483647 w 1556"/>
                <a:gd name="T39" fmla="*/ 2147483647 h 19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56" h="1964">
                  <a:moveTo>
                    <a:pt x="1118" y="1754"/>
                  </a:moveTo>
                  <a:cubicBezTo>
                    <a:pt x="1118" y="1543"/>
                    <a:pt x="1228" y="1354"/>
                    <a:pt x="1394" y="1247"/>
                  </a:cubicBezTo>
                  <a:cubicBezTo>
                    <a:pt x="1391" y="1244"/>
                    <a:pt x="1389" y="1241"/>
                    <a:pt x="1383" y="1241"/>
                  </a:cubicBezTo>
                  <a:lnTo>
                    <a:pt x="1366" y="1072"/>
                  </a:lnTo>
                  <a:cubicBezTo>
                    <a:pt x="1431" y="995"/>
                    <a:pt x="1437" y="942"/>
                    <a:pt x="1468" y="829"/>
                  </a:cubicBezTo>
                  <a:cubicBezTo>
                    <a:pt x="1493" y="815"/>
                    <a:pt x="1510" y="792"/>
                    <a:pt x="1516" y="764"/>
                  </a:cubicBezTo>
                  <a:lnTo>
                    <a:pt x="1552" y="564"/>
                  </a:lnTo>
                  <a:cubicBezTo>
                    <a:pt x="1555" y="533"/>
                    <a:pt x="1538" y="507"/>
                    <a:pt x="1516" y="493"/>
                  </a:cubicBezTo>
                  <a:cubicBezTo>
                    <a:pt x="1516" y="195"/>
                    <a:pt x="1397" y="0"/>
                    <a:pt x="1075" y="0"/>
                  </a:cubicBezTo>
                  <a:cubicBezTo>
                    <a:pt x="751" y="0"/>
                    <a:pt x="635" y="195"/>
                    <a:pt x="635" y="493"/>
                  </a:cubicBezTo>
                  <a:cubicBezTo>
                    <a:pt x="613" y="507"/>
                    <a:pt x="596" y="533"/>
                    <a:pt x="598" y="564"/>
                  </a:cubicBezTo>
                  <a:lnTo>
                    <a:pt x="635" y="764"/>
                  </a:lnTo>
                  <a:cubicBezTo>
                    <a:pt x="641" y="792"/>
                    <a:pt x="661" y="815"/>
                    <a:pt x="683" y="829"/>
                  </a:cubicBezTo>
                  <a:cubicBezTo>
                    <a:pt x="714" y="942"/>
                    <a:pt x="723" y="993"/>
                    <a:pt x="788" y="1072"/>
                  </a:cubicBezTo>
                  <a:lnTo>
                    <a:pt x="771" y="1215"/>
                  </a:lnTo>
                  <a:cubicBezTo>
                    <a:pt x="661" y="1255"/>
                    <a:pt x="432" y="1393"/>
                    <a:pt x="257" y="1467"/>
                  </a:cubicBezTo>
                  <a:cubicBezTo>
                    <a:pt x="107" y="1526"/>
                    <a:pt x="0" y="1602"/>
                    <a:pt x="14" y="1757"/>
                  </a:cubicBezTo>
                  <a:cubicBezTo>
                    <a:pt x="23" y="1839"/>
                    <a:pt x="59" y="1963"/>
                    <a:pt x="59" y="1963"/>
                  </a:cubicBezTo>
                  <a:lnTo>
                    <a:pt x="1152" y="1963"/>
                  </a:lnTo>
                  <a:cubicBezTo>
                    <a:pt x="1132" y="1896"/>
                    <a:pt x="1118" y="1828"/>
                    <a:pt x="1118" y="1754"/>
                  </a:cubicBezTo>
                </a:path>
              </a:pathLst>
            </a:custGeom>
            <a:solidFill>
              <a:srgbClr val="00314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68" name="Freeform 124"/>
            <p:cNvSpPr>
              <a:spLocks noChangeArrowheads="1"/>
            </p:cNvSpPr>
            <p:nvPr/>
          </p:nvSpPr>
          <p:spPr bwMode="auto">
            <a:xfrm>
              <a:off x="9011598" y="3880329"/>
              <a:ext cx="59169" cy="96777"/>
            </a:xfrm>
            <a:custGeom>
              <a:avLst/>
              <a:gdLst>
                <a:gd name="T0" fmla="*/ 2147483647 w 133"/>
                <a:gd name="T1" fmla="*/ 0 h 216"/>
                <a:gd name="T2" fmla="*/ 2147483647 w 133"/>
                <a:gd name="T3" fmla="*/ 0 h 216"/>
                <a:gd name="T4" fmla="*/ 0 w 133"/>
                <a:gd name="T5" fmla="*/ 2147483647 h 216"/>
                <a:gd name="T6" fmla="*/ 0 w 133"/>
                <a:gd name="T7" fmla="*/ 2147483647 h 216"/>
                <a:gd name="T8" fmla="*/ 2147483647 w 133"/>
                <a:gd name="T9" fmla="*/ 2147483647 h 216"/>
                <a:gd name="T10" fmla="*/ 2147483647 w 133"/>
                <a:gd name="T11" fmla="*/ 2147483647 h 216"/>
                <a:gd name="T12" fmla="*/ 2147483647 w 133"/>
                <a:gd name="T13" fmla="*/ 2147483647 h 216"/>
                <a:gd name="T14" fmla="*/ 2147483647 w 133"/>
                <a:gd name="T15" fmla="*/ 2147483647 h 216"/>
                <a:gd name="T16" fmla="*/ 2147483647 w 133"/>
                <a:gd name="T17" fmla="*/ 0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3" h="216">
                  <a:moveTo>
                    <a:pt x="98" y="0"/>
                  </a:moveTo>
                  <a:lnTo>
                    <a:pt x="33" y="0"/>
                  </a:lnTo>
                  <a:cubicBezTo>
                    <a:pt x="14" y="0"/>
                    <a:pt x="0" y="14"/>
                    <a:pt x="0" y="28"/>
                  </a:cubicBezTo>
                  <a:lnTo>
                    <a:pt x="0" y="186"/>
                  </a:lnTo>
                  <a:cubicBezTo>
                    <a:pt x="0" y="203"/>
                    <a:pt x="17" y="215"/>
                    <a:pt x="33" y="215"/>
                  </a:cubicBezTo>
                  <a:lnTo>
                    <a:pt x="98" y="215"/>
                  </a:lnTo>
                  <a:cubicBezTo>
                    <a:pt x="118" y="215"/>
                    <a:pt x="132" y="200"/>
                    <a:pt x="132" y="186"/>
                  </a:cubicBezTo>
                  <a:lnTo>
                    <a:pt x="132" y="28"/>
                  </a:lnTo>
                  <a:cubicBezTo>
                    <a:pt x="132" y="14"/>
                    <a:pt x="118" y="0"/>
                    <a:pt x="98" y="0"/>
                  </a:cubicBezTo>
                </a:path>
              </a:pathLst>
            </a:custGeom>
            <a:solidFill>
              <a:srgbClr val="E6463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69" name="Freeform 125"/>
            <p:cNvSpPr>
              <a:spLocks noChangeArrowheads="1"/>
            </p:cNvSpPr>
            <p:nvPr/>
          </p:nvSpPr>
          <p:spPr bwMode="auto">
            <a:xfrm>
              <a:off x="9021459" y="3745916"/>
              <a:ext cx="123716" cy="122764"/>
            </a:xfrm>
            <a:custGeom>
              <a:avLst/>
              <a:gdLst>
                <a:gd name="T0" fmla="*/ 0 w 278"/>
                <a:gd name="T1" fmla="*/ 2147483647 h 275"/>
                <a:gd name="T2" fmla="*/ 2147483647 w 278"/>
                <a:gd name="T3" fmla="*/ 2147483647 h 275"/>
                <a:gd name="T4" fmla="*/ 2147483647 w 278"/>
                <a:gd name="T5" fmla="*/ 2147483647 h 275"/>
                <a:gd name="T6" fmla="*/ 2147483647 w 278"/>
                <a:gd name="T7" fmla="*/ 2147483647 h 275"/>
                <a:gd name="T8" fmla="*/ 2147483647 w 278"/>
                <a:gd name="T9" fmla="*/ 0 h 275"/>
                <a:gd name="T10" fmla="*/ 2147483647 w 278"/>
                <a:gd name="T11" fmla="*/ 2147483647 h 275"/>
                <a:gd name="T12" fmla="*/ 2147483647 w 278"/>
                <a:gd name="T13" fmla="*/ 2147483647 h 275"/>
                <a:gd name="T14" fmla="*/ 2147483647 w 278"/>
                <a:gd name="T15" fmla="*/ 2147483647 h 275"/>
                <a:gd name="T16" fmla="*/ 0 w 278"/>
                <a:gd name="T17" fmla="*/ 2147483647 h 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8" h="275">
                  <a:moveTo>
                    <a:pt x="0" y="184"/>
                  </a:moveTo>
                  <a:cubicBezTo>
                    <a:pt x="0" y="184"/>
                    <a:pt x="116" y="274"/>
                    <a:pt x="206" y="167"/>
                  </a:cubicBezTo>
                  <a:lnTo>
                    <a:pt x="226" y="144"/>
                  </a:lnTo>
                  <a:cubicBezTo>
                    <a:pt x="237" y="153"/>
                    <a:pt x="277" y="189"/>
                    <a:pt x="277" y="189"/>
                  </a:cubicBezTo>
                  <a:lnTo>
                    <a:pt x="277" y="0"/>
                  </a:lnTo>
                  <a:lnTo>
                    <a:pt x="96" y="34"/>
                  </a:lnTo>
                  <a:lnTo>
                    <a:pt x="147" y="76"/>
                  </a:lnTo>
                  <a:lnTo>
                    <a:pt x="125" y="105"/>
                  </a:lnTo>
                  <a:cubicBezTo>
                    <a:pt x="68" y="169"/>
                    <a:pt x="0" y="184"/>
                    <a:pt x="0" y="184"/>
                  </a:cubicBezTo>
                </a:path>
              </a:pathLst>
            </a:custGeom>
            <a:solidFill>
              <a:srgbClr val="E6463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70" name="Freeform 126"/>
            <p:cNvSpPr>
              <a:spLocks noChangeArrowheads="1"/>
            </p:cNvSpPr>
            <p:nvPr/>
          </p:nvSpPr>
          <p:spPr bwMode="auto">
            <a:xfrm>
              <a:off x="9092282" y="3854343"/>
              <a:ext cx="59169" cy="120971"/>
            </a:xfrm>
            <a:custGeom>
              <a:avLst/>
              <a:gdLst>
                <a:gd name="T0" fmla="*/ 2147483647 w 134"/>
                <a:gd name="T1" fmla="*/ 0 h 269"/>
                <a:gd name="T2" fmla="*/ 2147483647 w 134"/>
                <a:gd name="T3" fmla="*/ 0 h 269"/>
                <a:gd name="T4" fmla="*/ 0 w 134"/>
                <a:gd name="T5" fmla="*/ 2147483647 h 269"/>
                <a:gd name="T6" fmla="*/ 0 w 134"/>
                <a:gd name="T7" fmla="*/ 2147483647 h 269"/>
                <a:gd name="T8" fmla="*/ 2147483647 w 134"/>
                <a:gd name="T9" fmla="*/ 2147483647 h 269"/>
                <a:gd name="T10" fmla="*/ 2147483647 w 134"/>
                <a:gd name="T11" fmla="*/ 2147483647 h 269"/>
                <a:gd name="T12" fmla="*/ 2147483647 w 134"/>
                <a:gd name="T13" fmla="*/ 2147483647 h 269"/>
                <a:gd name="T14" fmla="*/ 2147483647 w 134"/>
                <a:gd name="T15" fmla="*/ 2147483647 h 269"/>
                <a:gd name="T16" fmla="*/ 2147483647 w 134"/>
                <a:gd name="T17" fmla="*/ 0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4" h="269">
                  <a:moveTo>
                    <a:pt x="99" y="0"/>
                  </a:moveTo>
                  <a:lnTo>
                    <a:pt x="34" y="0"/>
                  </a:lnTo>
                  <a:cubicBezTo>
                    <a:pt x="14" y="0"/>
                    <a:pt x="0" y="11"/>
                    <a:pt x="0" y="25"/>
                  </a:cubicBezTo>
                  <a:lnTo>
                    <a:pt x="0" y="242"/>
                  </a:lnTo>
                  <a:cubicBezTo>
                    <a:pt x="0" y="256"/>
                    <a:pt x="17" y="268"/>
                    <a:pt x="34" y="268"/>
                  </a:cubicBezTo>
                  <a:lnTo>
                    <a:pt x="99" y="268"/>
                  </a:lnTo>
                  <a:cubicBezTo>
                    <a:pt x="119" y="268"/>
                    <a:pt x="133" y="256"/>
                    <a:pt x="133" y="242"/>
                  </a:cubicBezTo>
                  <a:lnTo>
                    <a:pt x="133" y="25"/>
                  </a:lnTo>
                  <a:cubicBezTo>
                    <a:pt x="133" y="11"/>
                    <a:pt x="116" y="0"/>
                    <a:pt x="99" y="0"/>
                  </a:cubicBezTo>
                </a:path>
              </a:pathLst>
            </a:custGeom>
            <a:solidFill>
              <a:srgbClr val="E6463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71" name="Freeform 127"/>
            <p:cNvSpPr>
              <a:spLocks noChangeArrowheads="1"/>
            </p:cNvSpPr>
            <p:nvPr/>
          </p:nvSpPr>
          <p:spPr bwMode="auto">
            <a:xfrm>
              <a:off x="9174759" y="3773695"/>
              <a:ext cx="59169" cy="203411"/>
            </a:xfrm>
            <a:custGeom>
              <a:avLst/>
              <a:gdLst>
                <a:gd name="T0" fmla="*/ 2147483647 w 133"/>
                <a:gd name="T1" fmla="*/ 0 h 453"/>
                <a:gd name="T2" fmla="*/ 2147483647 w 133"/>
                <a:gd name="T3" fmla="*/ 0 h 453"/>
                <a:gd name="T4" fmla="*/ 0 w 133"/>
                <a:gd name="T5" fmla="*/ 2147483647 h 453"/>
                <a:gd name="T6" fmla="*/ 0 w 133"/>
                <a:gd name="T7" fmla="*/ 2147483647 h 453"/>
                <a:gd name="T8" fmla="*/ 2147483647 w 133"/>
                <a:gd name="T9" fmla="*/ 2147483647 h 453"/>
                <a:gd name="T10" fmla="*/ 2147483647 w 133"/>
                <a:gd name="T11" fmla="*/ 2147483647 h 453"/>
                <a:gd name="T12" fmla="*/ 2147483647 w 133"/>
                <a:gd name="T13" fmla="*/ 2147483647 h 453"/>
                <a:gd name="T14" fmla="*/ 2147483647 w 133"/>
                <a:gd name="T15" fmla="*/ 2147483647 h 453"/>
                <a:gd name="T16" fmla="*/ 2147483647 w 133"/>
                <a:gd name="T17" fmla="*/ 0 h 4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3" h="453">
                  <a:moveTo>
                    <a:pt x="98" y="0"/>
                  </a:moveTo>
                  <a:lnTo>
                    <a:pt x="34" y="0"/>
                  </a:lnTo>
                  <a:cubicBezTo>
                    <a:pt x="14" y="0"/>
                    <a:pt x="0" y="14"/>
                    <a:pt x="0" y="31"/>
                  </a:cubicBezTo>
                  <a:lnTo>
                    <a:pt x="0" y="421"/>
                  </a:lnTo>
                  <a:cubicBezTo>
                    <a:pt x="0" y="437"/>
                    <a:pt x="17" y="452"/>
                    <a:pt x="34" y="452"/>
                  </a:cubicBezTo>
                  <a:lnTo>
                    <a:pt x="98" y="452"/>
                  </a:lnTo>
                  <a:cubicBezTo>
                    <a:pt x="118" y="452"/>
                    <a:pt x="132" y="437"/>
                    <a:pt x="132" y="421"/>
                  </a:cubicBezTo>
                  <a:lnTo>
                    <a:pt x="132" y="31"/>
                  </a:lnTo>
                  <a:cubicBezTo>
                    <a:pt x="132" y="14"/>
                    <a:pt x="115" y="0"/>
                    <a:pt x="98" y="0"/>
                  </a:cubicBezTo>
                </a:path>
              </a:pathLst>
            </a:custGeom>
            <a:solidFill>
              <a:srgbClr val="E6463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grpSp>
      <p:grpSp>
        <p:nvGrpSpPr>
          <p:cNvPr id="61442" name="Group 68"/>
          <p:cNvGrpSpPr>
            <a:grpSpLocks/>
          </p:cNvGrpSpPr>
          <p:nvPr/>
        </p:nvGrpSpPr>
        <p:grpSpPr bwMode="auto">
          <a:xfrm>
            <a:off x="1636713" y="1733550"/>
            <a:ext cx="1684337" cy="1743075"/>
            <a:chOff x="9437033" y="3119199"/>
            <a:chExt cx="950283" cy="983902"/>
          </a:xfrm>
        </p:grpSpPr>
        <p:sp>
          <p:nvSpPr>
            <p:cNvPr id="61461" name="Freeform 128"/>
            <p:cNvSpPr>
              <a:spLocks noChangeArrowheads="1"/>
            </p:cNvSpPr>
            <p:nvPr/>
          </p:nvSpPr>
          <p:spPr bwMode="auto">
            <a:xfrm>
              <a:off x="9981587" y="3697175"/>
              <a:ext cx="405729" cy="405926"/>
            </a:xfrm>
            <a:custGeom>
              <a:avLst/>
              <a:gdLst>
                <a:gd name="T0" fmla="*/ 2147483647 w 910"/>
                <a:gd name="T1" fmla="*/ 2147483647 h 910"/>
                <a:gd name="T2" fmla="*/ 2147483647 w 910"/>
                <a:gd name="T3" fmla="*/ 2147483647 h 910"/>
                <a:gd name="T4" fmla="*/ 2147483647 w 910"/>
                <a:gd name="T5" fmla="*/ 2147483647 h 910"/>
                <a:gd name="T6" fmla="*/ 2147483647 w 910"/>
                <a:gd name="T7" fmla="*/ 2147483647 h 910"/>
                <a:gd name="T8" fmla="*/ 2147483647 w 910"/>
                <a:gd name="T9" fmla="*/ 2147483647 h 910"/>
                <a:gd name="T10" fmla="*/ 2147483647 w 910"/>
                <a:gd name="T11" fmla="*/ 2147483647 h 910"/>
                <a:gd name="T12" fmla="*/ 0 w 910"/>
                <a:gd name="T13" fmla="*/ 2147483647 h 910"/>
                <a:gd name="T14" fmla="*/ 2147483647 w 910"/>
                <a:gd name="T15" fmla="*/ 2147483647 h 910"/>
                <a:gd name="T16" fmla="*/ 2147483647 w 910"/>
                <a:gd name="T17" fmla="*/ 2147483647 h 910"/>
                <a:gd name="T18" fmla="*/ 2147483647 w 910"/>
                <a:gd name="T19" fmla="*/ 0 h 910"/>
                <a:gd name="T20" fmla="*/ 2147483647 w 910"/>
                <a:gd name="T21" fmla="*/ 2147483647 h 910"/>
                <a:gd name="T22" fmla="*/ 2147483647 w 910"/>
                <a:gd name="T23" fmla="*/ 2147483647 h 910"/>
                <a:gd name="T24" fmla="*/ 2147483647 w 910"/>
                <a:gd name="T25" fmla="*/ 2147483647 h 9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910">
                  <a:moveTo>
                    <a:pt x="909" y="454"/>
                  </a:moveTo>
                  <a:cubicBezTo>
                    <a:pt x="909" y="538"/>
                    <a:pt x="890" y="610"/>
                    <a:pt x="848" y="682"/>
                  </a:cubicBezTo>
                  <a:cubicBezTo>
                    <a:pt x="806" y="755"/>
                    <a:pt x="755" y="806"/>
                    <a:pt x="682" y="848"/>
                  </a:cubicBezTo>
                  <a:cubicBezTo>
                    <a:pt x="610" y="890"/>
                    <a:pt x="538" y="909"/>
                    <a:pt x="454" y="909"/>
                  </a:cubicBezTo>
                  <a:cubicBezTo>
                    <a:pt x="371" y="909"/>
                    <a:pt x="300" y="890"/>
                    <a:pt x="227" y="848"/>
                  </a:cubicBezTo>
                  <a:cubicBezTo>
                    <a:pt x="155" y="806"/>
                    <a:pt x="103" y="755"/>
                    <a:pt x="61" y="682"/>
                  </a:cubicBezTo>
                  <a:cubicBezTo>
                    <a:pt x="19" y="610"/>
                    <a:pt x="0" y="538"/>
                    <a:pt x="0" y="454"/>
                  </a:cubicBezTo>
                  <a:cubicBezTo>
                    <a:pt x="0" y="371"/>
                    <a:pt x="19" y="300"/>
                    <a:pt x="61" y="227"/>
                  </a:cubicBezTo>
                  <a:cubicBezTo>
                    <a:pt x="103" y="155"/>
                    <a:pt x="155" y="103"/>
                    <a:pt x="227" y="61"/>
                  </a:cubicBezTo>
                  <a:cubicBezTo>
                    <a:pt x="300" y="19"/>
                    <a:pt x="371" y="0"/>
                    <a:pt x="454" y="0"/>
                  </a:cubicBezTo>
                  <a:cubicBezTo>
                    <a:pt x="538" y="0"/>
                    <a:pt x="610" y="19"/>
                    <a:pt x="682" y="61"/>
                  </a:cubicBezTo>
                  <a:cubicBezTo>
                    <a:pt x="755" y="103"/>
                    <a:pt x="806" y="155"/>
                    <a:pt x="848" y="227"/>
                  </a:cubicBezTo>
                  <a:cubicBezTo>
                    <a:pt x="890" y="300"/>
                    <a:pt x="909" y="371"/>
                    <a:pt x="909" y="454"/>
                  </a:cubicBezTo>
                </a:path>
              </a:pathLst>
            </a:custGeom>
            <a:solidFill>
              <a:srgbClr val="00314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62" name="Freeform 129"/>
            <p:cNvSpPr>
              <a:spLocks noChangeArrowheads="1"/>
            </p:cNvSpPr>
            <p:nvPr/>
          </p:nvSpPr>
          <p:spPr bwMode="auto">
            <a:xfrm>
              <a:off x="9437033" y="3119199"/>
              <a:ext cx="695919" cy="877268"/>
            </a:xfrm>
            <a:custGeom>
              <a:avLst/>
              <a:gdLst>
                <a:gd name="T0" fmla="*/ 2147483647 w 1556"/>
                <a:gd name="T1" fmla="*/ 2147483647 h 1964"/>
                <a:gd name="T2" fmla="*/ 2147483647 w 1556"/>
                <a:gd name="T3" fmla="*/ 2147483647 h 1964"/>
                <a:gd name="T4" fmla="*/ 2147483647 w 1556"/>
                <a:gd name="T5" fmla="*/ 2147483647 h 1964"/>
                <a:gd name="T6" fmla="*/ 2147483647 w 1556"/>
                <a:gd name="T7" fmla="*/ 2147483647 h 1964"/>
                <a:gd name="T8" fmla="*/ 2147483647 w 1556"/>
                <a:gd name="T9" fmla="*/ 2147483647 h 1964"/>
                <a:gd name="T10" fmla="*/ 2147483647 w 1556"/>
                <a:gd name="T11" fmla="*/ 2147483647 h 1964"/>
                <a:gd name="T12" fmla="*/ 2147483647 w 1556"/>
                <a:gd name="T13" fmla="*/ 2147483647 h 1964"/>
                <a:gd name="T14" fmla="*/ 2147483647 w 1556"/>
                <a:gd name="T15" fmla="*/ 2147483647 h 1964"/>
                <a:gd name="T16" fmla="*/ 2147483647 w 1556"/>
                <a:gd name="T17" fmla="*/ 0 h 1964"/>
                <a:gd name="T18" fmla="*/ 2147483647 w 1556"/>
                <a:gd name="T19" fmla="*/ 2147483647 h 1964"/>
                <a:gd name="T20" fmla="*/ 2147483647 w 1556"/>
                <a:gd name="T21" fmla="*/ 2147483647 h 1964"/>
                <a:gd name="T22" fmla="*/ 2147483647 w 1556"/>
                <a:gd name="T23" fmla="*/ 2147483647 h 1964"/>
                <a:gd name="T24" fmla="*/ 2147483647 w 1556"/>
                <a:gd name="T25" fmla="*/ 2147483647 h 1964"/>
                <a:gd name="T26" fmla="*/ 2147483647 w 1556"/>
                <a:gd name="T27" fmla="*/ 2147483647 h 1964"/>
                <a:gd name="T28" fmla="*/ 2147483647 w 1556"/>
                <a:gd name="T29" fmla="*/ 2147483647 h 1964"/>
                <a:gd name="T30" fmla="*/ 2147483647 w 1556"/>
                <a:gd name="T31" fmla="*/ 2147483647 h 1964"/>
                <a:gd name="T32" fmla="*/ 2147483647 w 1556"/>
                <a:gd name="T33" fmla="*/ 2147483647 h 1964"/>
                <a:gd name="T34" fmla="*/ 2147483647 w 1556"/>
                <a:gd name="T35" fmla="*/ 2147483647 h 1964"/>
                <a:gd name="T36" fmla="*/ 2147483647 w 1556"/>
                <a:gd name="T37" fmla="*/ 2147483647 h 1964"/>
                <a:gd name="T38" fmla="*/ 2147483647 w 1556"/>
                <a:gd name="T39" fmla="*/ 2147483647 h 19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56" h="1964">
                  <a:moveTo>
                    <a:pt x="1117" y="1754"/>
                  </a:moveTo>
                  <a:cubicBezTo>
                    <a:pt x="1117" y="1542"/>
                    <a:pt x="1227" y="1353"/>
                    <a:pt x="1394" y="1246"/>
                  </a:cubicBezTo>
                  <a:cubicBezTo>
                    <a:pt x="1391" y="1243"/>
                    <a:pt x="1388" y="1240"/>
                    <a:pt x="1383" y="1240"/>
                  </a:cubicBezTo>
                  <a:lnTo>
                    <a:pt x="1366" y="1071"/>
                  </a:lnTo>
                  <a:cubicBezTo>
                    <a:pt x="1430" y="995"/>
                    <a:pt x="1436" y="941"/>
                    <a:pt x="1467" y="828"/>
                  </a:cubicBezTo>
                  <a:cubicBezTo>
                    <a:pt x="1493" y="814"/>
                    <a:pt x="1510" y="792"/>
                    <a:pt x="1515" y="763"/>
                  </a:cubicBezTo>
                  <a:lnTo>
                    <a:pt x="1552" y="563"/>
                  </a:lnTo>
                  <a:cubicBezTo>
                    <a:pt x="1555" y="532"/>
                    <a:pt x="1538" y="507"/>
                    <a:pt x="1515" y="492"/>
                  </a:cubicBezTo>
                  <a:cubicBezTo>
                    <a:pt x="1515" y="194"/>
                    <a:pt x="1397" y="0"/>
                    <a:pt x="1075" y="0"/>
                  </a:cubicBezTo>
                  <a:cubicBezTo>
                    <a:pt x="750" y="0"/>
                    <a:pt x="635" y="194"/>
                    <a:pt x="635" y="492"/>
                  </a:cubicBezTo>
                  <a:cubicBezTo>
                    <a:pt x="612" y="507"/>
                    <a:pt x="595" y="532"/>
                    <a:pt x="598" y="563"/>
                  </a:cubicBezTo>
                  <a:lnTo>
                    <a:pt x="635" y="763"/>
                  </a:lnTo>
                  <a:cubicBezTo>
                    <a:pt x="640" y="792"/>
                    <a:pt x="660" y="814"/>
                    <a:pt x="683" y="828"/>
                  </a:cubicBezTo>
                  <a:cubicBezTo>
                    <a:pt x="714" y="941"/>
                    <a:pt x="722" y="992"/>
                    <a:pt x="787" y="1071"/>
                  </a:cubicBezTo>
                  <a:lnTo>
                    <a:pt x="770" y="1215"/>
                  </a:lnTo>
                  <a:cubicBezTo>
                    <a:pt x="660" y="1254"/>
                    <a:pt x="431" y="1393"/>
                    <a:pt x="256" y="1466"/>
                  </a:cubicBezTo>
                  <a:cubicBezTo>
                    <a:pt x="107" y="1525"/>
                    <a:pt x="0" y="1602"/>
                    <a:pt x="14" y="1757"/>
                  </a:cubicBezTo>
                  <a:cubicBezTo>
                    <a:pt x="22" y="1839"/>
                    <a:pt x="59" y="1963"/>
                    <a:pt x="59" y="1963"/>
                  </a:cubicBezTo>
                  <a:lnTo>
                    <a:pt x="1151" y="1963"/>
                  </a:lnTo>
                  <a:cubicBezTo>
                    <a:pt x="1131" y="1895"/>
                    <a:pt x="1117" y="1827"/>
                    <a:pt x="1117" y="1754"/>
                  </a:cubicBezTo>
                </a:path>
              </a:pathLst>
            </a:custGeom>
            <a:solidFill>
              <a:srgbClr val="00314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63" name="Freeform 130"/>
            <p:cNvSpPr>
              <a:spLocks noChangeArrowheads="1"/>
            </p:cNvSpPr>
            <p:nvPr/>
          </p:nvSpPr>
          <p:spPr bwMode="auto">
            <a:xfrm>
              <a:off x="10188482" y="3787679"/>
              <a:ext cx="116434" cy="114699"/>
            </a:xfrm>
            <a:custGeom>
              <a:avLst/>
              <a:gdLst>
                <a:gd name="T0" fmla="*/ 2147483647 w 258"/>
                <a:gd name="T1" fmla="*/ 2147483647 h 255"/>
                <a:gd name="T2" fmla="*/ 2147483647 w 258"/>
                <a:gd name="T3" fmla="*/ 2147483647 h 255"/>
                <a:gd name="T4" fmla="*/ 2147483647 w 258"/>
                <a:gd name="T5" fmla="*/ 2147483647 h 255"/>
                <a:gd name="T6" fmla="*/ 2147483647 w 258"/>
                <a:gd name="T7" fmla="*/ 2147483647 h 255"/>
                <a:gd name="T8" fmla="*/ 0 w 258"/>
                <a:gd name="T9" fmla="*/ 2147483647 h 255"/>
                <a:gd name="T10" fmla="*/ 2147483647 w 258"/>
                <a:gd name="T11" fmla="*/ 2147483647 h 255"/>
                <a:gd name="T12" fmla="*/ 2147483647 w 258"/>
                <a:gd name="T13" fmla="*/ 2147483647 h 255"/>
                <a:gd name="T14" fmla="*/ 2147483647 w 258"/>
                <a:gd name="T15" fmla="*/ 2147483647 h 255"/>
                <a:gd name="T16" fmla="*/ 2147483647 w 258"/>
                <a:gd name="T17" fmla="*/ 2147483647 h 255"/>
                <a:gd name="T18" fmla="*/ 2147483647 w 258"/>
                <a:gd name="T19" fmla="*/ 2147483647 h 255"/>
                <a:gd name="T20" fmla="*/ 2147483647 w 258"/>
                <a:gd name="T21" fmla="*/ 2147483647 h 255"/>
                <a:gd name="T22" fmla="*/ 2147483647 w 258"/>
                <a:gd name="T23" fmla="*/ 2147483647 h 255"/>
                <a:gd name="T24" fmla="*/ 2147483647 w 258"/>
                <a:gd name="T25" fmla="*/ 2147483647 h 255"/>
                <a:gd name="T26" fmla="*/ 2147483647 w 258"/>
                <a:gd name="T27" fmla="*/ 2147483647 h 255"/>
                <a:gd name="T28" fmla="*/ 2147483647 w 258"/>
                <a:gd name="T29" fmla="*/ 2147483647 h 255"/>
                <a:gd name="T30" fmla="*/ 2147483647 w 258"/>
                <a:gd name="T31" fmla="*/ 2147483647 h 255"/>
                <a:gd name="T32" fmla="*/ 2147483647 w 258"/>
                <a:gd name="T33" fmla="*/ 2147483647 h 255"/>
                <a:gd name="T34" fmla="*/ 2147483647 w 258"/>
                <a:gd name="T35" fmla="*/ 2147483647 h 255"/>
                <a:gd name="T36" fmla="*/ 2147483647 w 258"/>
                <a:gd name="T37" fmla="*/ 2147483647 h 255"/>
                <a:gd name="T38" fmla="*/ 2147483647 w 258"/>
                <a:gd name="T39" fmla="*/ 2147483647 h 2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5">
                  <a:moveTo>
                    <a:pt x="99" y="254"/>
                  </a:moveTo>
                  <a:lnTo>
                    <a:pt x="231" y="122"/>
                  </a:lnTo>
                  <a:cubicBezTo>
                    <a:pt x="257" y="96"/>
                    <a:pt x="257" y="54"/>
                    <a:pt x="231" y="26"/>
                  </a:cubicBezTo>
                  <a:cubicBezTo>
                    <a:pt x="206" y="0"/>
                    <a:pt x="164" y="0"/>
                    <a:pt x="135" y="26"/>
                  </a:cubicBezTo>
                  <a:lnTo>
                    <a:pt x="0" y="164"/>
                  </a:lnTo>
                  <a:lnTo>
                    <a:pt x="99" y="254"/>
                  </a:lnTo>
                  <a:close/>
                  <a:moveTo>
                    <a:pt x="220" y="71"/>
                  </a:moveTo>
                  <a:cubicBezTo>
                    <a:pt x="223" y="74"/>
                    <a:pt x="223" y="82"/>
                    <a:pt x="220" y="85"/>
                  </a:cubicBezTo>
                  <a:lnTo>
                    <a:pt x="113" y="195"/>
                  </a:lnTo>
                  <a:cubicBezTo>
                    <a:pt x="110" y="198"/>
                    <a:pt x="104" y="198"/>
                    <a:pt x="99" y="195"/>
                  </a:cubicBezTo>
                  <a:cubicBezTo>
                    <a:pt x="96" y="192"/>
                    <a:pt x="96" y="187"/>
                    <a:pt x="99" y="181"/>
                  </a:cubicBezTo>
                  <a:lnTo>
                    <a:pt x="206" y="71"/>
                  </a:lnTo>
                  <a:cubicBezTo>
                    <a:pt x="209" y="68"/>
                    <a:pt x="214" y="68"/>
                    <a:pt x="220" y="71"/>
                  </a:cubicBezTo>
                  <a:close/>
                  <a:moveTo>
                    <a:pt x="172" y="37"/>
                  </a:moveTo>
                  <a:cubicBezTo>
                    <a:pt x="175" y="34"/>
                    <a:pt x="180" y="34"/>
                    <a:pt x="186" y="37"/>
                  </a:cubicBezTo>
                  <a:cubicBezTo>
                    <a:pt x="189" y="40"/>
                    <a:pt x="189" y="45"/>
                    <a:pt x="186" y="51"/>
                  </a:cubicBezTo>
                  <a:lnTo>
                    <a:pt x="79" y="161"/>
                  </a:lnTo>
                  <a:cubicBezTo>
                    <a:pt x="76" y="164"/>
                    <a:pt x="70" y="164"/>
                    <a:pt x="65" y="161"/>
                  </a:cubicBezTo>
                  <a:cubicBezTo>
                    <a:pt x="62" y="158"/>
                    <a:pt x="62" y="153"/>
                    <a:pt x="65" y="147"/>
                  </a:cubicBezTo>
                  <a:lnTo>
                    <a:pt x="172" y="37"/>
                  </a:lnTo>
                  <a:close/>
                </a:path>
              </a:pathLst>
            </a:custGeom>
            <a:solidFill>
              <a:srgbClr val="E6463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64" name="Freeform 131"/>
            <p:cNvSpPr>
              <a:spLocks noChangeArrowheads="1"/>
            </p:cNvSpPr>
            <p:nvPr/>
          </p:nvSpPr>
          <p:spPr bwMode="auto">
            <a:xfrm>
              <a:off x="10075630" y="3927468"/>
              <a:ext cx="86878" cy="90505"/>
            </a:xfrm>
            <a:custGeom>
              <a:avLst/>
              <a:gdLst>
                <a:gd name="T0" fmla="*/ 2147483647 w 195"/>
                <a:gd name="T1" fmla="*/ 2147483647 h 204"/>
                <a:gd name="T2" fmla="*/ 2147483647 w 195"/>
                <a:gd name="T3" fmla="*/ 2147483647 h 204"/>
                <a:gd name="T4" fmla="*/ 2147483647 w 195"/>
                <a:gd name="T5" fmla="*/ 2147483647 h 204"/>
                <a:gd name="T6" fmla="*/ 2147483647 w 195"/>
                <a:gd name="T7" fmla="*/ 2147483647 h 204"/>
                <a:gd name="T8" fmla="*/ 2147483647 w 195"/>
                <a:gd name="T9" fmla="*/ 2147483647 h 204"/>
                <a:gd name="T10" fmla="*/ 2147483647 w 195"/>
                <a:gd name="T11" fmla="*/ 2147483647 h 204"/>
                <a:gd name="T12" fmla="*/ 2147483647 w 195"/>
                <a:gd name="T13" fmla="*/ 2147483647 h 204"/>
                <a:gd name="T14" fmla="*/ 2147483647 w 195"/>
                <a:gd name="T15" fmla="*/ 2147483647 h 204"/>
                <a:gd name="T16" fmla="*/ 2147483647 w 195"/>
                <a:gd name="T17" fmla="*/ 2147483647 h 204"/>
                <a:gd name="T18" fmla="*/ 2147483647 w 195"/>
                <a:gd name="T19" fmla="*/ 2147483647 h 204"/>
                <a:gd name="T20" fmla="*/ 2147483647 w 195"/>
                <a:gd name="T21" fmla="*/ 2147483647 h 204"/>
                <a:gd name="T22" fmla="*/ 2147483647 w 195"/>
                <a:gd name="T23" fmla="*/ 2147483647 h 204"/>
                <a:gd name="T24" fmla="*/ 2147483647 w 195"/>
                <a:gd name="T25" fmla="*/ 2147483647 h 204"/>
                <a:gd name="T26" fmla="*/ 2147483647 w 195"/>
                <a:gd name="T27" fmla="*/ 2147483647 h 204"/>
                <a:gd name="T28" fmla="*/ 2147483647 w 195"/>
                <a:gd name="T29" fmla="*/ 2147483647 h 204"/>
                <a:gd name="T30" fmla="*/ 2147483647 w 195"/>
                <a:gd name="T31" fmla="*/ 2147483647 h 204"/>
                <a:gd name="T32" fmla="*/ 2147483647 w 195"/>
                <a:gd name="T33" fmla="*/ 2147483647 h 204"/>
                <a:gd name="T34" fmla="*/ 2147483647 w 195"/>
                <a:gd name="T35" fmla="*/ 2147483647 h 204"/>
                <a:gd name="T36" fmla="*/ 2147483647 w 195"/>
                <a:gd name="T37" fmla="*/ 2147483647 h 2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95" h="204">
                  <a:moveTo>
                    <a:pt x="158" y="2"/>
                  </a:moveTo>
                  <a:cubicBezTo>
                    <a:pt x="155" y="0"/>
                    <a:pt x="149" y="0"/>
                    <a:pt x="149" y="2"/>
                  </a:cubicBezTo>
                  <a:lnTo>
                    <a:pt x="113" y="39"/>
                  </a:lnTo>
                  <a:cubicBezTo>
                    <a:pt x="110" y="42"/>
                    <a:pt x="104" y="45"/>
                    <a:pt x="101" y="48"/>
                  </a:cubicBezTo>
                  <a:lnTo>
                    <a:pt x="79" y="56"/>
                  </a:lnTo>
                  <a:cubicBezTo>
                    <a:pt x="76" y="56"/>
                    <a:pt x="70" y="62"/>
                    <a:pt x="67" y="64"/>
                  </a:cubicBezTo>
                  <a:lnTo>
                    <a:pt x="2" y="166"/>
                  </a:lnTo>
                  <a:cubicBezTo>
                    <a:pt x="0" y="169"/>
                    <a:pt x="0" y="174"/>
                    <a:pt x="2" y="177"/>
                  </a:cubicBezTo>
                  <a:lnTo>
                    <a:pt x="8" y="183"/>
                  </a:lnTo>
                  <a:cubicBezTo>
                    <a:pt x="11" y="186"/>
                    <a:pt x="17" y="191"/>
                    <a:pt x="19" y="194"/>
                  </a:cubicBezTo>
                  <a:lnTo>
                    <a:pt x="25" y="200"/>
                  </a:lnTo>
                  <a:cubicBezTo>
                    <a:pt x="28" y="203"/>
                    <a:pt x="34" y="203"/>
                    <a:pt x="36" y="200"/>
                  </a:cubicBezTo>
                  <a:lnTo>
                    <a:pt x="138" y="135"/>
                  </a:lnTo>
                  <a:cubicBezTo>
                    <a:pt x="141" y="132"/>
                    <a:pt x="144" y="129"/>
                    <a:pt x="146" y="124"/>
                  </a:cubicBezTo>
                  <a:lnTo>
                    <a:pt x="152" y="98"/>
                  </a:lnTo>
                  <a:cubicBezTo>
                    <a:pt x="152" y="95"/>
                    <a:pt x="155" y="90"/>
                    <a:pt x="158" y="87"/>
                  </a:cubicBezTo>
                  <a:lnTo>
                    <a:pt x="192" y="53"/>
                  </a:lnTo>
                  <a:cubicBezTo>
                    <a:pt x="194" y="50"/>
                    <a:pt x="194" y="45"/>
                    <a:pt x="192" y="42"/>
                  </a:cubicBezTo>
                  <a:lnTo>
                    <a:pt x="158" y="2"/>
                  </a:lnTo>
                </a:path>
              </a:pathLst>
            </a:custGeom>
            <a:solidFill>
              <a:srgbClr val="E6463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96" name="Freeform 132"/>
            <p:cNvSpPr>
              <a:spLocks noChangeArrowheads="1"/>
            </p:cNvSpPr>
            <p:nvPr/>
          </p:nvSpPr>
          <p:spPr bwMode="auto">
            <a:xfrm>
              <a:off x="10065778" y="3789471"/>
              <a:ext cx="229286" cy="232982"/>
            </a:xfrm>
            <a:custGeom>
              <a:avLst/>
              <a:gdLst>
                <a:gd name="T0" fmla="*/ 483 w 512"/>
                <a:gd name="T1" fmla="*/ 392 h 520"/>
                <a:gd name="T2" fmla="*/ 483 w 512"/>
                <a:gd name="T3" fmla="*/ 392 h 520"/>
                <a:gd name="T4" fmla="*/ 243 w 512"/>
                <a:gd name="T5" fmla="*/ 169 h 520"/>
                <a:gd name="T6" fmla="*/ 251 w 512"/>
                <a:gd name="T7" fmla="*/ 127 h 520"/>
                <a:gd name="T8" fmla="*/ 124 w 512"/>
                <a:gd name="T9" fmla="*/ 0 h 520"/>
                <a:gd name="T10" fmla="*/ 73 w 512"/>
                <a:gd name="T11" fmla="*/ 11 h 520"/>
                <a:gd name="T12" fmla="*/ 144 w 512"/>
                <a:gd name="T13" fmla="*/ 82 h 520"/>
                <a:gd name="T14" fmla="*/ 144 w 512"/>
                <a:gd name="T15" fmla="*/ 99 h 520"/>
                <a:gd name="T16" fmla="*/ 93 w 512"/>
                <a:gd name="T17" fmla="*/ 149 h 520"/>
                <a:gd name="T18" fmla="*/ 76 w 512"/>
                <a:gd name="T19" fmla="*/ 149 h 520"/>
                <a:gd name="T20" fmla="*/ 9 w 512"/>
                <a:gd name="T21" fmla="*/ 82 h 520"/>
                <a:gd name="T22" fmla="*/ 0 w 512"/>
                <a:gd name="T23" fmla="*/ 130 h 520"/>
                <a:gd name="T24" fmla="*/ 127 w 512"/>
                <a:gd name="T25" fmla="*/ 257 h 520"/>
                <a:gd name="T26" fmla="*/ 167 w 512"/>
                <a:gd name="T27" fmla="*/ 251 h 520"/>
                <a:gd name="T28" fmla="*/ 392 w 512"/>
                <a:gd name="T29" fmla="*/ 491 h 520"/>
                <a:gd name="T30" fmla="*/ 392 w 512"/>
                <a:gd name="T31" fmla="*/ 491 h 520"/>
                <a:gd name="T32" fmla="*/ 488 w 512"/>
                <a:gd name="T33" fmla="*/ 491 h 520"/>
                <a:gd name="T34" fmla="*/ 483 w 512"/>
                <a:gd name="T35" fmla="*/ 392 h 520"/>
                <a:gd name="T36" fmla="*/ 457 w 512"/>
                <a:gd name="T37" fmla="*/ 460 h 520"/>
                <a:gd name="T38" fmla="*/ 418 w 512"/>
                <a:gd name="T39" fmla="*/ 460 h 520"/>
                <a:gd name="T40" fmla="*/ 418 w 512"/>
                <a:gd name="T41" fmla="*/ 420 h 520"/>
                <a:gd name="T42" fmla="*/ 457 w 512"/>
                <a:gd name="T43" fmla="*/ 420 h 520"/>
                <a:gd name="T44" fmla="*/ 457 w 512"/>
                <a:gd name="T45" fmla="*/ 46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2" h="520">
                  <a:moveTo>
                    <a:pt x="483" y="392"/>
                  </a:moveTo>
                  <a:lnTo>
                    <a:pt x="483" y="392"/>
                  </a:lnTo>
                  <a:lnTo>
                    <a:pt x="243" y="169"/>
                  </a:lnTo>
                  <a:cubicBezTo>
                    <a:pt x="248" y="155"/>
                    <a:pt x="251" y="141"/>
                    <a:pt x="251" y="127"/>
                  </a:cubicBezTo>
                  <a:cubicBezTo>
                    <a:pt x="251" y="56"/>
                    <a:pt x="195" y="0"/>
                    <a:pt x="124" y="0"/>
                  </a:cubicBezTo>
                  <a:cubicBezTo>
                    <a:pt x="107" y="0"/>
                    <a:pt x="90" y="3"/>
                    <a:pt x="73" y="11"/>
                  </a:cubicBezTo>
                  <a:lnTo>
                    <a:pt x="144" y="82"/>
                  </a:lnTo>
                  <a:cubicBezTo>
                    <a:pt x="150" y="87"/>
                    <a:pt x="150" y="93"/>
                    <a:pt x="144" y="99"/>
                  </a:cubicBezTo>
                  <a:lnTo>
                    <a:pt x="93" y="149"/>
                  </a:lnTo>
                  <a:cubicBezTo>
                    <a:pt x="88" y="155"/>
                    <a:pt x="82" y="155"/>
                    <a:pt x="76" y="149"/>
                  </a:cubicBezTo>
                  <a:lnTo>
                    <a:pt x="9" y="82"/>
                  </a:lnTo>
                  <a:cubicBezTo>
                    <a:pt x="3" y="96"/>
                    <a:pt x="0" y="113"/>
                    <a:pt x="0" y="130"/>
                  </a:cubicBezTo>
                  <a:cubicBezTo>
                    <a:pt x="0" y="200"/>
                    <a:pt x="57" y="257"/>
                    <a:pt x="127" y="257"/>
                  </a:cubicBezTo>
                  <a:cubicBezTo>
                    <a:pt x="141" y="257"/>
                    <a:pt x="152" y="254"/>
                    <a:pt x="167" y="251"/>
                  </a:cubicBezTo>
                  <a:cubicBezTo>
                    <a:pt x="254" y="344"/>
                    <a:pt x="361" y="460"/>
                    <a:pt x="392" y="491"/>
                  </a:cubicBezTo>
                  <a:lnTo>
                    <a:pt x="392" y="491"/>
                  </a:lnTo>
                  <a:cubicBezTo>
                    <a:pt x="418" y="516"/>
                    <a:pt x="463" y="519"/>
                    <a:pt x="488" y="491"/>
                  </a:cubicBezTo>
                  <a:cubicBezTo>
                    <a:pt x="511" y="463"/>
                    <a:pt x="511" y="420"/>
                    <a:pt x="483" y="392"/>
                  </a:cubicBezTo>
                  <a:close/>
                  <a:moveTo>
                    <a:pt x="457" y="460"/>
                  </a:moveTo>
                  <a:cubicBezTo>
                    <a:pt x="446" y="471"/>
                    <a:pt x="430" y="471"/>
                    <a:pt x="418" y="460"/>
                  </a:cubicBezTo>
                  <a:cubicBezTo>
                    <a:pt x="407" y="449"/>
                    <a:pt x="407" y="432"/>
                    <a:pt x="418" y="420"/>
                  </a:cubicBezTo>
                  <a:cubicBezTo>
                    <a:pt x="430" y="409"/>
                    <a:pt x="446" y="409"/>
                    <a:pt x="457" y="420"/>
                  </a:cubicBezTo>
                  <a:cubicBezTo>
                    <a:pt x="466" y="432"/>
                    <a:pt x="466" y="449"/>
                    <a:pt x="457" y="460"/>
                  </a:cubicBezTo>
                  <a:close/>
                </a:path>
              </a:pathLst>
            </a:custGeom>
            <a:solidFill>
              <a:schemeClr val="accent4"/>
            </a:solidFill>
            <a:ln>
              <a:noFill/>
            </a:ln>
            <a:effectLst/>
            <a:extLst/>
          </p:spPr>
          <p:txBody>
            <a:bodyPr wrap="none" lIns="82945" tIns="41473" rIns="82945" bIns="41473" anchor="ctr"/>
            <a:lstStyle/>
            <a:p>
              <a:pPr>
                <a:defRPr/>
              </a:pPr>
              <a:endParaRPr lang="en-US">
                <a:ea typeface="ＭＳ Ｐゴシック" charset="0"/>
                <a:cs typeface="ＭＳ Ｐゴシック" charset="0"/>
              </a:endParaRPr>
            </a:p>
          </p:txBody>
        </p:sp>
      </p:grpSp>
      <p:grpSp>
        <p:nvGrpSpPr>
          <p:cNvPr id="61443" name="Group 96"/>
          <p:cNvGrpSpPr>
            <a:grpSpLocks/>
          </p:cNvGrpSpPr>
          <p:nvPr/>
        </p:nvGrpSpPr>
        <p:grpSpPr bwMode="auto">
          <a:xfrm>
            <a:off x="5154613" y="1733550"/>
            <a:ext cx="1679575" cy="1743075"/>
            <a:chOff x="10543069" y="3119199"/>
            <a:chExt cx="948310" cy="983902"/>
          </a:xfrm>
        </p:grpSpPr>
        <p:sp>
          <p:nvSpPr>
            <p:cNvPr id="61450" name="Freeform 133"/>
            <p:cNvSpPr>
              <a:spLocks noChangeArrowheads="1"/>
            </p:cNvSpPr>
            <p:nvPr/>
          </p:nvSpPr>
          <p:spPr bwMode="auto">
            <a:xfrm>
              <a:off x="11085344" y="3697175"/>
              <a:ext cx="406035" cy="405926"/>
            </a:xfrm>
            <a:custGeom>
              <a:avLst/>
              <a:gdLst>
                <a:gd name="T0" fmla="*/ 2147483647 w 910"/>
                <a:gd name="T1" fmla="*/ 2147483647 h 910"/>
                <a:gd name="T2" fmla="*/ 2147483647 w 910"/>
                <a:gd name="T3" fmla="*/ 2147483647 h 910"/>
                <a:gd name="T4" fmla="*/ 2147483647 w 910"/>
                <a:gd name="T5" fmla="*/ 2147483647 h 910"/>
                <a:gd name="T6" fmla="*/ 2147483647 w 910"/>
                <a:gd name="T7" fmla="*/ 2147483647 h 910"/>
                <a:gd name="T8" fmla="*/ 2147483647 w 910"/>
                <a:gd name="T9" fmla="*/ 2147483647 h 910"/>
                <a:gd name="T10" fmla="*/ 2147483647 w 910"/>
                <a:gd name="T11" fmla="*/ 2147483647 h 910"/>
                <a:gd name="T12" fmla="*/ 0 w 910"/>
                <a:gd name="T13" fmla="*/ 2147483647 h 910"/>
                <a:gd name="T14" fmla="*/ 2147483647 w 910"/>
                <a:gd name="T15" fmla="*/ 2147483647 h 910"/>
                <a:gd name="T16" fmla="*/ 2147483647 w 910"/>
                <a:gd name="T17" fmla="*/ 2147483647 h 910"/>
                <a:gd name="T18" fmla="*/ 2147483647 w 910"/>
                <a:gd name="T19" fmla="*/ 0 h 910"/>
                <a:gd name="T20" fmla="*/ 2147483647 w 910"/>
                <a:gd name="T21" fmla="*/ 2147483647 h 910"/>
                <a:gd name="T22" fmla="*/ 2147483647 w 910"/>
                <a:gd name="T23" fmla="*/ 2147483647 h 910"/>
                <a:gd name="T24" fmla="*/ 2147483647 w 910"/>
                <a:gd name="T25" fmla="*/ 2147483647 h 9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910">
                  <a:moveTo>
                    <a:pt x="909" y="454"/>
                  </a:moveTo>
                  <a:cubicBezTo>
                    <a:pt x="909" y="538"/>
                    <a:pt x="890" y="610"/>
                    <a:pt x="848" y="682"/>
                  </a:cubicBezTo>
                  <a:cubicBezTo>
                    <a:pt x="806" y="755"/>
                    <a:pt x="755" y="806"/>
                    <a:pt x="682" y="848"/>
                  </a:cubicBezTo>
                  <a:cubicBezTo>
                    <a:pt x="610" y="890"/>
                    <a:pt x="539" y="909"/>
                    <a:pt x="455" y="909"/>
                  </a:cubicBezTo>
                  <a:cubicBezTo>
                    <a:pt x="372" y="909"/>
                    <a:pt x="300" y="890"/>
                    <a:pt x="227" y="848"/>
                  </a:cubicBezTo>
                  <a:cubicBezTo>
                    <a:pt x="155" y="806"/>
                    <a:pt x="103" y="755"/>
                    <a:pt x="61" y="682"/>
                  </a:cubicBezTo>
                  <a:cubicBezTo>
                    <a:pt x="19" y="610"/>
                    <a:pt x="0" y="538"/>
                    <a:pt x="0" y="454"/>
                  </a:cubicBezTo>
                  <a:cubicBezTo>
                    <a:pt x="0" y="371"/>
                    <a:pt x="19" y="300"/>
                    <a:pt x="61" y="227"/>
                  </a:cubicBezTo>
                  <a:cubicBezTo>
                    <a:pt x="103" y="155"/>
                    <a:pt x="155" y="103"/>
                    <a:pt x="227" y="61"/>
                  </a:cubicBezTo>
                  <a:cubicBezTo>
                    <a:pt x="300" y="19"/>
                    <a:pt x="371" y="0"/>
                    <a:pt x="455" y="0"/>
                  </a:cubicBezTo>
                  <a:cubicBezTo>
                    <a:pt x="538" y="0"/>
                    <a:pt x="610" y="19"/>
                    <a:pt x="682" y="61"/>
                  </a:cubicBezTo>
                  <a:cubicBezTo>
                    <a:pt x="755" y="103"/>
                    <a:pt x="806" y="155"/>
                    <a:pt x="848" y="227"/>
                  </a:cubicBezTo>
                  <a:cubicBezTo>
                    <a:pt x="890" y="300"/>
                    <a:pt x="909" y="371"/>
                    <a:pt x="909" y="454"/>
                  </a:cubicBezTo>
                </a:path>
              </a:pathLst>
            </a:custGeom>
            <a:solidFill>
              <a:srgbClr val="00314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51" name="Freeform 134"/>
            <p:cNvSpPr>
              <a:spLocks noChangeArrowheads="1"/>
            </p:cNvSpPr>
            <p:nvPr/>
          </p:nvSpPr>
          <p:spPr bwMode="auto">
            <a:xfrm>
              <a:off x="10543069" y="3119199"/>
              <a:ext cx="695547" cy="877268"/>
            </a:xfrm>
            <a:custGeom>
              <a:avLst/>
              <a:gdLst>
                <a:gd name="T0" fmla="*/ 2147483647 w 1556"/>
                <a:gd name="T1" fmla="*/ 2147483647 h 1964"/>
                <a:gd name="T2" fmla="*/ 2147483647 w 1556"/>
                <a:gd name="T3" fmla="*/ 2147483647 h 1964"/>
                <a:gd name="T4" fmla="*/ 2147483647 w 1556"/>
                <a:gd name="T5" fmla="*/ 2147483647 h 1964"/>
                <a:gd name="T6" fmla="*/ 2147483647 w 1556"/>
                <a:gd name="T7" fmla="*/ 2147483647 h 1964"/>
                <a:gd name="T8" fmla="*/ 2147483647 w 1556"/>
                <a:gd name="T9" fmla="*/ 2147483647 h 1964"/>
                <a:gd name="T10" fmla="*/ 2147483647 w 1556"/>
                <a:gd name="T11" fmla="*/ 2147483647 h 1964"/>
                <a:gd name="T12" fmla="*/ 2147483647 w 1556"/>
                <a:gd name="T13" fmla="*/ 2147483647 h 1964"/>
                <a:gd name="T14" fmla="*/ 2147483647 w 1556"/>
                <a:gd name="T15" fmla="*/ 2147483647 h 1964"/>
                <a:gd name="T16" fmla="*/ 2147483647 w 1556"/>
                <a:gd name="T17" fmla="*/ 0 h 1964"/>
                <a:gd name="T18" fmla="*/ 2147483647 w 1556"/>
                <a:gd name="T19" fmla="*/ 2147483647 h 1964"/>
                <a:gd name="T20" fmla="*/ 2147483647 w 1556"/>
                <a:gd name="T21" fmla="*/ 2147483647 h 1964"/>
                <a:gd name="T22" fmla="*/ 2147483647 w 1556"/>
                <a:gd name="T23" fmla="*/ 2147483647 h 1964"/>
                <a:gd name="T24" fmla="*/ 2147483647 w 1556"/>
                <a:gd name="T25" fmla="*/ 2147483647 h 1964"/>
                <a:gd name="T26" fmla="*/ 2147483647 w 1556"/>
                <a:gd name="T27" fmla="*/ 2147483647 h 1964"/>
                <a:gd name="T28" fmla="*/ 2147483647 w 1556"/>
                <a:gd name="T29" fmla="*/ 2147483647 h 1964"/>
                <a:gd name="T30" fmla="*/ 2147483647 w 1556"/>
                <a:gd name="T31" fmla="*/ 2147483647 h 1964"/>
                <a:gd name="T32" fmla="*/ 2147483647 w 1556"/>
                <a:gd name="T33" fmla="*/ 2147483647 h 1964"/>
                <a:gd name="T34" fmla="*/ 2147483647 w 1556"/>
                <a:gd name="T35" fmla="*/ 2147483647 h 1964"/>
                <a:gd name="T36" fmla="*/ 2147483647 w 1556"/>
                <a:gd name="T37" fmla="*/ 2147483647 h 1964"/>
                <a:gd name="T38" fmla="*/ 2147483647 w 1556"/>
                <a:gd name="T39" fmla="*/ 2147483647 h 19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56" h="1964">
                  <a:moveTo>
                    <a:pt x="1117" y="1754"/>
                  </a:moveTo>
                  <a:cubicBezTo>
                    <a:pt x="1117" y="1542"/>
                    <a:pt x="1227" y="1353"/>
                    <a:pt x="1394" y="1246"/>
                  </a:cubicBezTo>
                  <a:cubicBezTo>
                    <a:pt x="1391" y="1243"/>
                    <a:pt x="1388" y="1240"/>
                    <a:pt x="1383" y="1240"/>
                  </a:cubicBezTo>
                  <a:lnTo>
                    <a:pt x="1366" y="1071"/>
                  </a:lnTo>
                  <a:cubicBezTo>
                    <a:pt x="1430" y="995"/>
                    <a:pt x="1436" y="941"/>
                    <a:pt x="1467" y="828"/>
                  </a:cubicBezTo>
                  <a:cubicBezTo>
                    <a:pt x="1493" y="814"/>
                    <a:pt x="1510" y="792"/>
                    <a:pt x="1515" y="763"/>
                  </a:cubicBezTo>
                  <a:lnTo>
                    <a:pt x="1552" y="563"/>
                  </a:lnTo>
                  <a:cubicBezTo>
                    <a:pt x="1555" y="532"/>
                    <a:pt x="1538" y="507"/>
                    <a:pt x="1515" y="492"/>
                  </a:cubicBezTo>
                  <a:cubicBezTo>
                    <a:pt x="1515" y="194"/>
                    <a:pt x="1397" y="0"/>
                    <a:pt x="1075" y="0"/>
                  </a:cubicBezTo>
                  <a:cubicBezTo>
                    <a:pt x="750" y="0"/>
                    <a:pt x="635" y="194"/>
                    <a:pt x="635" y="492"/>
                  </a:cubicBezTo>
                  <a:cubicBezTo>
                    <a:pt x="612" y="507"/>
                    <a:pt x="595" y="532"/>
                    <a:pt x="598" y="563"/>
                  </a:cubicBezTo>
                  <a:lnTo>
                    <a:pt x="635" y="763"/>
                  </a:lnTo>
                  <a:cubicBezTo>
                    <a:pt x="640" y="792"/>
                    <a:pt x="660" y="814"/>
                    <a:pt x="683" y="828"/>
                  </a:cubicBezTo>
                  <a:cubicBezTo>
                    <a:pt x="714" y="941"/>
                    <a:pt x="722" y="992"/>
                    <a:pt x="787" y="1071"/>
                  </a:cubicBezTo>
                  <a:lnTo>
                    <a:pt x="770" y="1215"/>
                  </a:lnTo>
                  <a:cubicBezTo>
                    <a:pt x="660" y="1254"/>
                    <a:pt x="431" y="1393"/>
                    <a:pt x="256" y="1466"/>
                  </a:cubicBezTo>
                  <a:cubicBezTo>
                    <a:pt x="107" y="1525"/>
                    <a:pt x="0" y="1602"/>
                    <a:pt x="14" y="1757"/>
                  </a:cubicBezTo>
                  <a:cubicBezTo>
                    <a:pt x="22" y="1839"/>
                    <a:pt x="59" y="1963"/>
                    <a:pt x="59" y="1963"/>
                  </a:cubicBezTo>
                  <a:lnTo>
                    <a:pt x="1151" y="1963"/>
                  </a:lnTo>
                  <a:cubicBezTo>
                    <a:pt x="1129" y="1895"/>
                    <a:pt x="1117" y="1824"/>
                    <a:pt x="1117" y="1754"/>
                  </a:cubicBezTo>
                </a:path>
              </a:pathLst>
            </a:custGeom>
            <a:solidFill>
              <a:srgbClr val="00314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52" name="Freeform 135"/>
            <p:cNvSpPr>
              <a:spLocks noChangeArrowheads="1"/>
            </p:cNvSpPr>
            <p:nvPr/>
          </p:nvSpPr>
          <p:spPr bwMode="auto">
            <a:xfrm>
              <a:off x="11201866" y="3878184"/>
              <a:ext cx="52883" cy="53765"/>
            </a:xfrm>
            <a:custGeom>
              <a:avLst/>
              <a:gdLst>
                <a:gd name="T0" fmla="*/ 2147483647 w 117"/>
                <a:gd name="T1" fmla="*/ 2147483647 h 117"/>
                <a:gd name="T2" fmla="*/ 0 w 117"/>
                <a:gd name="T3" fmla="*/ 2147483647 h 117"/>
                <a:gd name="T4" fmla="*/ 0 w 117"/>
                <a:gd name="T5" fmla="*/ 0 h 117"/>
                <a:gd name="T6" fmla="*/ 2147483647 w 117"/>
                <a:gd name="T7" fmla="*/ 0 h 117"/>
                <a:gd name="T8" fmla="*/ 2147483647 w 117"/>
                <a:gd name="T9" fmla="*/ 2147483647 h 117"/>
                <a:gd name="T10" fmla="*/ 2147483647 w 117"/>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117">
                  <a:moveTo>
                    <a:pt x="58" y="116"/>
                  </a:moveTo>
                  <a:lnTo>
                    <a:pt x="0" y="116"/>
                  </a:lnTo>
                  <a:lnTo>
                    <a:pt x="0" y="0"/>
                  </a:lnTo>
                  <a:lnTo>
                    <a:pt x="116" y="0"/>
                  </a:lnTo>
                  <a:lnTo>
                    <a:pt x="116" y="116"/>
                  </a:lnTo>
                  <a:lnTo>
                    <a:pt x="58" y="116"/>
                  </a:lnTo>
                </a:path>
              </a:pathLst>
            </a:custGeom>
            <a:solidFill>
              <a:srgbClr val="E6463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53" name="Freeform 136"/>
            <p:cNvSpPr>
              <a:spLocks noChangeArrowheads="1"/>
            </p:cNvSpPr>
            <p:nvPr/>
          </p:nvSpPr>
          <p:spPr bwMode="auto">
            <a:xfrm>
              <a:off x="11201866" y="3945390"/>
              <a:ext cx="52883" cy="52869"/>
            </a:xfrm>
            <a:custGeom>
              <a:avLst/>
              <a:gdLst>
                <a:gd name="T0" fmla="*/ 2147483647 w 117"/>
                <a:gd name="T1" fmla="*/ 2147483647 h 117"/>
                <a:gd name="T2" fmla="*/ 0 w 117"/>
                <a:gd name="T3" fmla="*/ 2147483647 h 117"/>
                <a:gd name="T4" fmla="*/ 0 w 117"/>
                <a:gd name="T5" fmla="*/ 0 h 117"/>
                <a:gd name="T6" fmla="*/ 2147483647 w 117"/>
                <a:gd name="T7" fmla="*/ 0 h 117"/>
                <a:gd name="T8" fmla="*/ 2147483647 w 117"/>
                <a:gd name="T9" fmla="*/ 2147483647 h 117"/>
                <a:gd name="T10" fmla="*/ 2147483647 w 117"/>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117">
                  <a:moveTo>
                    <a:pt x="58" y="116"/>
                  </a:moveTo>
                  <a:lnTo>
                    <a:pt x="0" y="116"/>
                  </a:lnTo>
                  <a:lnTo>
                    <a:pt x="0" y="0"/>
                  </a:lnTo>
                  <a:lnTo>
                    <a:pt x="116" y="0"/>
                  </a:lnTo>
                  <a:lnTo>
                    <a:pt x="116" y="116"/>
                  </a:lnTo>
                  <a:lnTo>
                    <a:pt x="58" y="116"/>
                  </a:lnTo>
                </a:path>
              </a:pathLst>
            </a:custGeom>
            <a:solidFill>
              <a:srgbClr val="E6463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54" name="Freeform 137"/>
            <p:cNvSpPr>
              <a:spLocks noChangeArrowheads="1"/>
            </p:cNvSpPr>
            <p:nvPr/>
          </p:nvSpPr>
          <p:spPr bwMode="auto">
            <a:xfrm>
              <a:off x="11270883" y="3810977"/>
              <a:ext cx="52883" cy="53765"/>
            </a:xfrm>
            <a:custGeom>
              <a:avLst/>
              <a:gdLst>
                <a:gd name="T0" fmla="*/ 2147483647 w 117"/>
                <a:gd name="T1" fmla="*/ 2147483647 h 117"/>
                <a:gd name="T2" fmla="*/ 0 w 117"/>
                <a:gd name="T3" fmla="*/ 2147483647 h 117"/>
                <a:gd name="T4" fmla="*/ 0 w 117"/>
                <a:gd name="T5" fmla="*/ 0 h 117"/>
                <a:gd name="T6" fmla="*/ 2147483647 w 117"/>
                <a:gd name="T7" fmla="*/ 0 h 117"/>
                <a:gd name="T8" fmla="*/ 2147483647 w 117"/>
                <a:gd name="T9" fmla="*/ 2147483647 h 117"/>
                <a:gd name="T10" fmla="*/ 2147483647 w 117"/>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117">
                  <a:moveTo>
                    <a:pt x="58" y="116"/>
                  </a:moveTo>
                  <a:lnTo>
                    <a:pt x="0" y="116"/>
                  </a:lnTo>
                  <a:lnTo>
                    <a:pt x="0" y="0"/>
                  </a:lnTo>
                  <a:lnTo>
                    <a:pt x="116" y="0"/>
                  </a:lnTo>
                  <a:lnTo>
                    <a:pt x="116" y="116"/>
                  </a:lnTo>
                  <a:lnTo>
                    <a:pt x="58" y="116"/>
                  </a:lnTo>
                </a:path>
              </a:pathLst>
            </a:custGeom>
            <a:solidFill>
              <a:srgbClr val="E6463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55" name="Freeform 138"/>
            <p:cNvSpPr>
              <a:spLocks noChangeArrowheads="1"/>
            </p:cNvSpPr>
            <p:nvPr/>
          </p:nvSpPr>
          <p:spPr bwMode="auto">
            <a:xfrm>
              <a:off x="11201866" y="3810977"/>
              <a:ext cx="52883" cy="53765"/>
            </a:xfrm>
            <a:custGeom>
              <a:avLst/>
              <a:gdLst>
                <a:gd name="T0" fmla="*/ 2147483647 w 117"/>
                <a:gd name="T1" fmla="*/ 2147483647 h 117"/>
                <a:gd name="T2" fmla="*/ 0 w 117"/>
                <a:gd name="T3" fmla="*/ 2147483647 h 117"/>
                <a:gd name="T4" fmla="*/ 0 w 117"/>
                <a:gd name="T5" fmla="*/ 0 h 117"/>
                <a:gd name="T6" fmla="*/ 2147483647 w 117"/>
                <a:gd name="T7" fmla="*/ 0 h 117"/>
                <a:gd name="T8" fmla="*/ 2147483647 w 117"/>
                <a:gd name="T9" fmla="*/ 2147483647 h 117"/>
                <a:gd name="T10" fmla="*/ 2147483647 w 117"/>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117">
                  <a:moveTo>
                    <a:pt x="58" y="116"/>
                  </a:moveTo>
                  <a:lnTo>
                    <a:pt x="0" y="116"/>
                  </a:lnTo>
                  <a:lnTo>
                    <a:pt x="0" y="0"/>
                  </a:lnTo>
                  <a:lnTo>
                    <a:pt x="116" y="0"/>
                  </a:lnTo>
                  <a:lnTo>
                    <a:pt x="116" y="116"/>
                  </a:lnTo>
                  <a:lnTo>
                    <a:pt x="58" y="116"/>
                  </a:lnTo>
                </a:path>
              </a:pathLst>
            </a:custGeom>
            <a:solidFill>
              <a:srgbClr val="E6463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56" name="Freeform 139"/>
            <p:cNvSpPr>
              <a:spLocks noChangeArrowheads="1"/>
            </p:cNvSpPr>
            <p:nvPr/>
          </p:nvSpPr>
          <p:spPr bwMode="auto">
            <a:xfrm>
              <a:off x="11337211" y="3945390"/>
              <a:ext cx="51987" cy="52869"/>
            </a:xfrm>
            <a:custGeom>
              <a:avLst/>
              <a:gdLst>
                <a:gd name="T0" fmla="*/ 2147483647 w 116"/>
                <a:gd name="T1" fmla="*/ 2147483647 h 117"/>
                <a:gd name="T2" fmla="*/ 0 w 116"/>
                <a:gd name="T3" fmla="*/ 2147483647 h 117"/>
                <a:gd name="T4" fmla="*/ 0 w 116"/>
                <a:gd name="T5" fmla="*/ 0 h 117"/>
                <a:gd name="T6" fmla="*/ 2147483647 w 116"/>
                <a:gd name="T7" fmla="*/ 0 h 117"/>
                <a:gd name="T8" fmla="*/ 2147483647 w 116"/>
                <a:gd name="T9" fmla="*/ 2147483647 h 117"/>
                <a:gd name="T10" fmla="*/ 2147483647 w 116"/>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 h="117">
                  <a:moveTo>
                    <a:pt x="57" y="116"/>
                  </a:moveTo>
                  <a:lnTo>
                    <a:pt x="0" y="116"/>
                  </a:lnTo>
                  <a:lnTo>
                    <a:pt x="0" y="0"/>
                  </a:lnTo>
                  <a:lnTo>
                    <a:pt x="115" y="0"/>
                  </a:lnTo>
                  <a:lnTo>
                    <a:pt x="115" y="116"/>
                  </a:lnTo>
                  <a:lnTo>
                    <a:pt x="57" y="116"/>
                  </a:lnTo>
                </a:path>
              </a:pathLst>
            </a:custGeom>
            <a:solidFill>
              <a:srgbClr val="E6463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57" name="Freeform 140"/>
            <p:cNvSpPr>
              <a:spLocks noChangeArrowheads="1"/>
            </p:cNvSpPr>
            <p:nvPr/>
          </p:nvSpPr>
          <p:spPr bwMode="auto">
            <a:xfrm>
              <a:off x="11337211" y="3810977"/>
              <a:ext cx="51987" cy="53765"/>
            </a:xfrm>
            <a:custGeom>
              <a:avLst/>
              <a:gdLst>
                <a:gd name="T0" fmla="*/ 2147483647 w 116"/>
                <a:gd name="T1" fmla="*/ 2147483647 h 117"/>
                <a:gd name="T2" fmla="*/ 0 w 116"/>
                <a:gd name="T3" fmla="*/ 2147483647 h 117"/>
                <a:gd name="T4" fmla="*/ 0 w 116"/>
                <a:gd name="T5" fmla="*/ 0 h 117"/>
                <a:gd name="T6" fmla="*/ 2147483647 w 116"/>
                <a:gd name="T7" fmla="*/ 0 h 117"/>
                <a:gd name="T8" fmla="*/ 2147483647 w 116"/>
                <a:gd name="T9" fmla="*/ 2147483647 h 117"/>
                <a:gd name="T10" fmla="*/ 2147483647 w 116"/>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 h="117">
                  <a:moveTo>
                    <a:pt x="57" y="116"/>
                  </a:moveTo>
                  <a:lnTo>
                    <a:pt x="0" y="116"/>
                  </a:lnTo>
                  <a:lnTo>
                    <a:pt x="0" y="0"/>
                  </a:lnTo>
                  <a:lnTo>
                    <a:pt x="115" y="0"/>
                  </a:lnTo>
                  <a:lnTo>
                    <a:pt x="115" y="116"/>
                  </a:lnTo>
                  <a:lnTo>
                    <a:pt x="57" y="116"/>
                  </a:lnTo>
                </a:path>
              </a:pathLst>
            </a:custGeom>
            <a:solidFill>
              <a:srgbClr val="E6463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58" name="Freeform 141"/>
            <p:cNvSpPr>
              <a:spLocks noChangeArrowheads="1"/>
            </p:cNvSpPr>
            <p:nvPr/>
          </p:nvSpPr>
          <p:spPr bwMode="auto">
            <a:xfrm>
              <a:off x="11337211" y="3878184"/>
              <a:ext cx="51987" cy="53765"/>
            </a:xfrm>
            <a:custGeom>
              <a:avLst/>
              <a:gdLst>
                <a:gd name="T0" fmla="*/ 2147483647 w 116"/>
                <a:gd name="T1" fmla="*/ 2147483647 h 117"/>
                <a:gd name="T2" fmla="*/ 0 w 116"/>
                <a:gd name="T3" fmla="*/ 2147483647 h 117"/>
                <a:gd name="T4" fmla="*/ 0 w 116"/>
                <a:gd name="T5" fmla="*/ 0 h 117"/>
                <a:gd name="T6" fmla="*/ 2147483647 w 116"/>
                <a:gd name="T7" fmla="*/ 0 h 117"/>
                <a:gd name="T8" fmla="*/ 2147483647 w 116"/>
                <a:gd name="T9" fmla="*/ 2147483647 h 117"/>
                <a:gd name="T10" fmla="*/ 2147483647 w 116"/>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 h="117">
                  <a:moveTo>
                    <a:pt x="57" y="116"/>
                  </a:moveTo>
                  <a:lnTo>
                    <a:pt x="0" y="116"/>
                  </a:lnTo>
                  <a:lnTo>
                    <a:pt x="0" y="0"/>
                  </a:lnTo>
                  <a:lnTo>
                    <a:pt x="115" y="0"/>
                  </a:lnTo>
                  <a:lnTo>
                    <a:pt x="115" y="116"/>
                  </a:lnTo>
                  <a:lnTo>
                    <a:pt x="57" y="116"/>
                  </a:lnTo>
                </a:path>
              </a:pathLst>
            </a:custGeom>
            <a:solidFill>
              <a:srgbClr val="E6463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59" name="Freeform 142"/>
            <p:cNvSpPr>
              <a:spLocks noChangeArrowheads="1"/>
            </p:cNvSpPr>
            <p:nvPr/>
          </p:nvSpPr>
          <p:spPr bwMode="auto">
            <a:xfrm>
              <a:off x="11270883" y="3945390"/>
              <a:ext cx="52883" cy="52869"/>
            </a:xfrm>
            <a:custGeom>
              <a:avLst/>
              <a:gdLst>
                <a:gd name="T0" fmla="*/ 2147483647 w 117"/>
                <a:gd name="T1" fmla="*/ 2147483647 h 117"/>
                <a:gd name="T2" fmla="*/ 0 w 117"/>
                <a:gd name="T3" fmla="*/ 2147483647 h 117"/>
                <a:gd name="T4" fmla="*/ 0 w 117"/>
                <a:gd name="T5" fmla="*/ 0 h 117"/>
                <a:gd name="T6" fmla="*/ 2147483647 w 117"/>
                <a:gd name="T7" fmla="*/ 0 h 117"/>
                <a:gd name="T8" fmla="*/ 2147483647 w 117"/>
                <a:gd name="T9" fmla="*/ 2147483647 h 117"/>
                <a:gd name="T10" fmla="*/ 2147483647 w 117"/>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117">
                  <a:moveTo>
                    <a:pt x="58" y="116"/>
                  </a:moveTo>
                  <a:lnTo>
                    <a:pt x="0" y="116"/>
                  </a:lnTo>
                  <a:lnTo>
                    <a:pt x="0" y="0"/>
                  </a:lnTo>
                  <a:lnTo>
                    <a:pt x="116" y="0"/>
                  </a:lnTo>
                  <a:lnTo>
                    <a:pt x="116" y="116"/>
                  </a:lnTo>
                  <a:lnTo>
                    <a:pt x="58" y="116"/>
                  </a:lnTo>
                </a:path>
              </a:pathLst>
            </a:custGeom>
            <a:solidFill>
              <a:srgbClr val="E6463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1460" name="Freeform 143"/>
            <p:cNvSpPr>
              <a:spLocks noChangeArrowheads="1"/>
            </p:cNvSpPr>
            <p:nvPr/>
          </p:nvSpPr>
          <p:spPr bwMode="auto">
            <a:xfrm>
              <a:off x="11270883" y="3878184"/>
              <a:ext cx="52883" cy="53765"/>
            </a:xfrm>
            <a:custGeom>
              <a:avLst/>
              <a:gdLst>
                <a:gd name="T0" fmla="*/ 2147483647 w 117"/>
                <a:gd name="T1" fmla="*/ 2147483647 h 117"/>
                <a:gd name="T2" fmla="*/ 0 w 117"/>
                <a:gd name="T3" fmla="*/ 2147483647 h 117"/>
                <a:gd name="T4" fmla="*/ 0 w 117"/>
                <a:gd name="T5" fmla="*/ 0 h 117"/>
                <a:gd name="T6" fmla="*/ 2147483647 w 117"/>
                <a:gd name="T7" fmla="*/ 0 h 117"/>
                <a:gd name="T8" fmla="*/ 2147483647 w 117"/>
                <a:gd name="T9" fmla="*/ 2147483647 h 117"/>
                <a:gd name="T10" fmla="*/ 2147483647 w 117"/>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117">
                  <a:moveTo>
                    <a:pt x="58" y="116"/>
                  </a:moveTo>
                  <a:lnTo>
                    <a:pt x="0" y="116"/>
                  </a:lnTo>
                  <a:lnTo>
                    <a:pt x="0" y="0"/>
                  </a:lnTo>
                  <a:lnTo>
                    <a:pt x="116" y="0"/>
                  </a:lnTo>
                  <a:lnTo>
                    <a:pt x="116" y="116"/>
                  </a:lnTo>
                  <a:lnTo>
                    <a:pt x="58" y="116"/>
                  </a:lnTo>
                </a:path>
              </a:pathLst>
            </a:custGeom>
            <a:solidFill>
              <a:srgbClr val="E6463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grpSp>
      <p:cxnSp>
        <p:nvCxnSpPr>
          <p:cNvPr id="3" name="Straight Connector 2"/>
          <p:cNvCxnSpPr/>
          <p:nvPr/>
        </p:nvCxnSpPr>
        <p:spPr>
          <a:xfrm>
            <a:off x="4179888" y="3333750"/>
            <a:ext cx="0" cy="2470150"/>
          </a:xfrm>
          <a:prstGeom prst="line">
            <a:avLst/>
          </a:prstGeom>
          <a:ln w="12700">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7948613" y="3287713"/>
            <a:ext cx="0" cy="2470150"/>
          </a:xfrm>
          <a:prstGeom prst="line">
            <a:avLst/>
          </a:prstGeom>
          <a:ln w="12700">
            <a:solidFill>
              <a:schemeClr val="accent5"/>
            </a:solidFill>
          </a:ln>
        </p:spPr>
        <p:style>
          <a:lnRef idx="2">
            <a:schemeClr val="accent1"/>
          </a:lnRef>
          <a:fillRef idx="0">
            <a:schemeClr val="accent1"/>
          </a:fillRef>
          <a:effectRef idx="1">
            <a:schemeClr val="accent1"/>
          </a:effectRef>
          <a:fontRef idx="minor">
            <a:schemeClr val="tx1"/>
          </a:fontRef>
        </p:style>
      </p:cxnSp>
      <p:sp>
        <p:nvSpPr>
          <p:cNvPr id="61446" name="TextBox 109"/>
          <p:cNvSpPr txBox="1">
            <a:spLocks noChangeArrowheads="1"/>
          </p:cNvSpPr>
          <p:nvPr/>
        </p:nvSpPr>
        <p:spPr bwMode="auto">
          <a:xfrm flipH="1">
            <a:off x="561975" y="3556000"/>
            <a:ext cx="3270250" cy="2769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b="1" dirty="0">
                <a:solidFill>
                  <a:srgbClr val="E64630"/>
                </a:solidFill>
                <a:sym typeface="Helvetica Neue" charset="0"/>
              </a:rPr>
              <a:t>Security Operations</a:t>
            </a:r>
          </a:p>
          <a:p>
            <a:pPr algn="ctr"/>
            <a:endParaRPr lang="en-US" altLang="en-US" b="1" i="1" dirty="0">
              <a:solidFill>
                <a:srgbClr val="E64630"/>
              </a:solidFill>
              <a:sym typeface="Helvetica Neue" charset="0"/>
            </a:endParaRPr>
          </a:p>
          <a:p>
            <a:pPr algn="ctr"/>
            <a:r>
              <a:rPr lang="en-US" altLang="en-US" sz="1800" i="1" dirty="0">
                <a:solidFill>
                  <a:srgbClr val="7F7F7F"/>
                </a:solidFill>
              </a:rPr>
              <a:t>Data left out of process</a:t>
            </a:r>
          </a:p>
          <a:p>
            <a:pPr algn="ctr"/>
            <a:endParaRPr lang="en-US" altLang="en-US" sz="1800" i="1" dirty="0">
              <a:solidFill>
                <a:srgbClr val="7F7F7F"/>
              </a:solidFill>
            </a:endParaRPr>
          </a:p>
          <a:p>
            <a:pPr algn="ctr"/>
            <a:r>
              <a:rPr lang="en-US" altLang="en-US" sz="1800" i="1" dirty="0">
                <a:solidFill>
                  <a:srgbClr val="7F7F7F"/>
                </a:solidFill>
              </a:rPr>
              <a:t>Expensive to scale </a:t>
            </a:r>
            <a:r>
              <a:rPr lang="en-US" altLang="en-US" sz="1800" i="1" dirty="0" smtClean="0">
                <a:solidFill>
                  <a:srgbClr val="7F7F7F"/>
                </a:solidFill>
              </a:rPr>
              <a:t>systems</a:t>
            </a:r>
          </a:p>
          <a:p>
            <a:pPr algn="ctr"/>
            <a:endParaRPr lang="en-US" altLang="en-US" sz="1800" i="1" dirty="0">
              <a:solidFill>
                <a:srgbClr val="7F7F7F"/>
              </a:solidFill>
            </a:endParaRPr>
          </a:p>
          <a:p>
            <a:pPr algn="ctr"/>
            <a:r>
              <a:rPr lang="en-US" altLang="en-US" sz="1800" i="1" dirty="0" smtClean="0">
                <a:solidFill>
                  <a:srgbClr val="7F7F7F"/>
                </a:solidFill>
              </a:rPr>
              <a:t>Proprietary tooling makes difficult to implement new</a:t>
            </a:r>
            <a:endParaRPr lang="en-US" altLang="en-US" sz="1800" i="1" dirty="0">
              <a:solidFill>
                <a:srgbClr val="7F7F7F"/>
              </a:solidFill>
            </a:endParaRPr>
          </a:p>
          <a:p>
            <a:pPr algn="ctr"/>
            <a:endParaRPr lang="en-US" altLang="en-US" sz="1800" dirty="0"/>
          </a:p>
        </p:txBody>
      </p:sp>
      <p:sp>
        <p:nvSpPr>
          <p:cNvPr id="61447" name="TextBox 110"/>
          <p:cNvSpPr txBox="1">
            <a:spLocks noChangeArrowheads="1"/>
          </p:cNvSpPr>
          <p:nvPr/>
        </p:nvSpPr>
        <p:spPr bwMode="auto">
          <a:xfrm flipH="1">
            <a:off x="4268788" y="3556000"/>
            <a:ext cx="3452812" cy="2769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b="1" dirty="0">
                <a:solidFill>
                  <a:srgbClr val="E64630"/>
                </a:solidFill>
              </a:rPr>
              <a:t>Security Analysts</a:t>
            </a:r>
            <a:endParaRPr lang="en-US" altLang="en-US" dirty="0">
              <a:solidFill>
                <a:srgbClr val="E64630"/>
              </a:solidFill>
            </a:endParaRPr>
          </a:p>
          <a:p>
            <a:pPr algn="ctr"/>
            <a:endParaRPr lang="en-US" altLang="en-US" i="1" dirty="0">
              <a:solidFill>
                <a:srgbClr val="E64630"/>
              </a:solidFill>
            </a:endParaRPr>
          </a:p>
          <a:p>
            <a:pPr algn="ctr" eaLnBrk="1" hangingPunct="1"/>
            <a:r>
              <a:rPr lang="en-US" altLang="en-US" sz="1800" i="1" dirty="0">
                <a:solidFill>
                  <a:srgbClr val="7F7F7F"/>
                </a:solidFill>
              </a:rPr>
              <a:t>Out of the box </a:t>
            </a:r>
            <a:r>
              <a:rPr lang="en-US" altLang="en-US" sz="1800" i="1" dirty="0" smtClean="0">
                <a:solidFill>
                  <a:srgbClr val="7F7F7F"/>
                </a:solidFill>
              </a:rPr>
              <a:t>analytics</a:t>
            </a:r>
          </a:p>
          <a:p>
            <a:pPr algn="ctr" eaLnBrk="1" hangingPunct="1"/>
            <a:endParaRPr lang="en-US" altLang="en-US" sz="1800" i="1" dirty="0">
              <a:solidFill>
                <a:srgbClr val="7F7F7F"/>
              </a:solidFill>
            </a:endParaRPr>
          </a:p>
          <a:p>
            <a:pPr algn="ctr" eaLnBrk="1" hangingPunct="1"/>
            <a:r>
              <a:rPr lang="en-US" altLang="en-US" sz="1800" i="1" dirty="0" smtClean="0">
                <a:solidFill>
                  <a:srgbClr val="7F7F7F"/>
                </a:solidFill>
              </a:rPr>
              <a:t>Signature based is yesterdays threat</a:t>
            </a:r>
            <a:endParaRPr lang="en-US" altLang="en-US" sz="1800" i="1" dirty="0">
              <a:solidFill>
                <a:srgbClr val="7F7F7F"/>
              </a:solidFill>
            </a:endParaRPr>
          </a:p>
          <a:p>
            <a:pPr algn="ctr" eaLnBrk="1" hangingPunct="1"/>
            <a:endParaRPr lang="en-US" altLang="en-US" sz="1800" i="1" dirty="0">
              <a:solidFill>
                <a:srgbClr val="7F7F7F"/>
              </a:solidFill>
            </a:endParaRPr>
          </a:p>
          <a:p>
            <a:pPr algn="ctr" eaLnBrk="1" hangingPunct="1"/>
            <a:r>
              <a:rPr lang="en-US" altLang="en-US" sz="1800" i="1" dirty="0">
                <a:solidFill>
                  <a:srgbClr val="7F7F7F"/>
                </a:solidFill>
              </a:rPr>
              <a:t>Can’t do advanced analytics</a:t>
            </a:r>
          </a:p>
          <a:p>
            <a:pPr algn="ctr"/>
            <a:endParaRPr lang="en-US" altLang="en-US" sz="1800" dirty="0"/>
          </a:p>
        </p:txBody>
      </p:sp>
      <p:sp>
        <p:nvSpPr>
          <p:cNvPr id="61448" name="TextBox 54"/>
          <p:cNvSpPr txBox="1">
            <a:spLocks noChangeArrowheads="1"/>
          </p:cNvSpPr>
          <p:nvPr/>
        </p:nvSpPr>
        <p:spPr bwMode="auto">
          <a:xfrm flipH="1">
            <a:off x="8142288" y="3556000"/>
            <a:ext cx="3463925" cy="24006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r>
              <a:rPr lang="en-US" altLang="en-US" b="1" dirty="0">
                <a:solidFill>
                  <a:srgbClr val="E64630"/>
                </a:solidFill>
                <a:sym typeface="Helvetica Neue" charset="0"/>
              </a:rPr>
              <a:t>Security Responders</a:t>
            </a:r>
          </a:p>
          <a:p>
            <a:pPr algn="ctr" eaLnBrk="1" hangingPunct="1"/>
            <a:endParaRPr lang="en-US" altLang="en-US" sz="1800" b="1" i="1" dirty="0" smtClean="0">
              <a:solidFill>
                <a:srgbClr val="E64630"/>
              </a:solidFill>
              <a:sym typeface="Helvetica Neue" charset="0"/>
            </a:endParaRPr>
          </a:p>
          <a:p>
            <a:pPr algn="ctr"/>
            <a:r>
              <a:rPr lang="en-US" altLang="en-US" sz="1800" i="1" dirty="0" smtClean="0">
                <a:solidFill>
                  <a:srgbClr val="7F7F7F"/>
                </a:solidFill>
              </a:rPr>
              <a:t>Data </a:t>
            </a:r>
            <a:r>
              <a:rPr lang="en-US" altLang="en-US" sz="1800" i="1" dirty="0">
                <a:solidFill>
                  <a:srgbClr val="7F7F7F"/>
                </a:solidFill>
              </a:rPr>
              <a:t>takes weeks to retrieve</a:t>
            </a:r>
          </a:p>
          <a:p>
            <a:pPr algn="ctr"/>
            <a:endParaRPr lang="en-US" altLang="en-US" sz="1800" i="1" dirty="0">
              <a:solidFill>
                <a:srgbClr val="7F7F7F"/>
              </a:solidFill>
            </a:endParaRPr>
          </a:p>
          <a:p>
            <a:pPr algn="ctr"/>
            <a:r>
              <a:rPr lang="en-US" altLang="en-US" sz="1800" i="1" dirty="0">
                <a:solidFill>
                  <a:srgbClr val="7F7F7F"/>
                </a:solidFill>
              </a:rPr>
              <a:t>Raw and historic data </a:t>
            </a:r>
            <a:r>
              <a:rPr lang="en-US" altLang="en-US" sz="1800" i="1" dirty="0" smtClean="0">
                <a:solidFill>
                  <a:srgbClr val="7F7F7F"/>
                </a:solidFill>
              </a:rPr>
              <a:t>offline</a:t>
            </a:r>
          </a:p>
          <a:p>
            <a:pPr algn="ctr"/>
            <a:endParaRPr lang="en-US" altLang="en-US" sz="1800" i="1" dirty="0">
              <a:solidFill>
                <a:srgbClr val="7F7F7F"/>
              </a:solidFill>
            </a:endParaRPr>
          </a:p>
          <a:p>
            <a:pPr algn="ctr"/>
            <a:r>
              <a:rPr lang="en-US" altLang="en-US" sz="1800" i="1" dirty="0" smtClean="0">
                <a:solidFill>
                  <a:srgbClr val="7F7F7F"/>
                </a:solidFill>
              </a:rPr>
              <a:t>Reactive instead of predictive</a:t>
            </a:r>
            <a:endParaRPr lang="en-US" altLang="en-US" sz="1800" i="1" dirty="0">
              <a:solidFill>
                <a:srgbClr val="7F7F7F"/>
              </a:solidFill>
            </a:endParaRPr>
          </a:p>
          <a:p>
            <a:pPr algn="ctr"/>
            <a:endParaRPr lang="en-US" altLang="en-US" sz="1800" dirty="0"/>
          </a:p>
        </p:txBody>
      </p:sp>
      <p:sp>
        <p:nvSpPr>
          <p:cNvPr id="61449" name="Title 1"/>
          <p:cNvSpPr txBox="1">
            <a:spLocks/>
          </p:cNvSpPr>
          <p:nvPr/>
        </p:nvSpPr>
        <p:spPr bwMode="auto">
          <a:xfrm>
            <a:off x="365125" y="457200"/>
            <a:ext cx="11314113" cy="792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80000"/>
              </a:lnSpc>
            </a:pPr>
            <a:r>
              <a:rPr lang="en-US" altLang="en-US" sz="4000">
                <a:solidFill>
                  <a:schemeClr val="tx2"/>
                </a:solidFill>
              </a:rPr>
              <a:t>Challenges with traditional threat detection</a:t>
            </a:r>
            <a:endParaRPr lang="en-US" altLang="en-US" sz="3600">
              <a:solidFill>
                <a:schemeClr val="tx2"/>
              </a:solidFil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ctrTitle"/>
          </p:nvPr>
        </p:nvSpPr>
        <p:spPr>
          <a:xfrm>
            <a:off x="5740400" y="2971800"/>
            <a:ext cx="5283200" cy="757238"/>
          </a:xfrm>
        </p:spPr>
        <p:txBody>
          <a:bodyPr/>
          <a:lstStyle/>
          <a:p>
            <a:r>
              <a:rPr lang="en-US" altLang="en-US">
                <a:ea typeface="ＭＳ Ｐゴシック" charset="-128"/>
              </a:rPr>
              <a:t>Thank you.</a:t>
            </a:r>
          </a:p>
        </p:txBody>
      </p:sp>
      <p:sp>
        <p:nvSpPr>
          <p:cNvPr id="92162" name="Subtitle 2"/>
          <p:cNvSpPr>
            <a:spLocks noGrp="1"/>
          </p:cNvSpPr>
          <p:nvPr>
            <p:ph type="subTitle" idx="1"/>
          </p:nvPr>
        </p:nvSpPr>
        <p:spPr>
          <a:xfrm>
            <a:off x="5776913" y="3756025"/>
            <a:ext cx="5246687" cy="625475"/>
          </a:xfrm>
        </p:spPr>
        <p:txBody>
          <a:bodyPr/>
          <a:lstStyle/>
          <a:p>
            <a:endParaRPr lang="en-US" altLang="en-US">
              <a:latin typeface="Calibri" charset="0"/>
              <a:ea typeface="ＭＳ Ｐゴシック" charset="-128"/>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txBox="1">
            <a:spLocks/>
          </p:cNvSpPr>
          <p:nvPr/>
        </p:nvSpPr>
        <p:spPr bwMode="auto">
          <a:xfrm>
            <a:off x="365125" y="457200"/>
            <a:ext cx="11314113" cy="792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80000"/>
              </a:lnSpc>
            </a:pPr>
            <a:r>
              <a:rPr lang="en-US" altLang="en-US" sz="4000">
                <a:solidFill>
                  <a:schemeClr val="tx2"/>
                </a:solidFill>
              </a:rPr>
              <a:t>The shift to Apache Hadoop has already begun…</a:t>
            </a:r>
            <a:endParaRPr lang="en-US" altLang="en-US" sz="3600">
              <a:solidFill>
                <a:schemeClr val="tx2"/>
              </a:solidFill>
            </a:endParaRPr>
          </a:p>
        </p:txBody>
      </p:sp>
      <p:pic>
        <p:nvPicPr>
          <p:cNvPr id="59394" name="Picture 3" descr="hp-arcsight-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1262063"/>
            <a:ext cx="4164013" cy="1276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395" name="Picture 8" descr="splunk-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9900" y="2533650"/>
            <a:ext cx="3062288" cy="106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998913" y="2352675"/>
            <a:ext cx="3779837" cy="2095500"/>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93713" y="3586163"/>
            <a:ext cx="3084512" cy="2644775"/>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048625" y="3586163"/>
            <a:ext cx="3913188" cy="2403475"/>
          </a:xfrm>
          <a:prstGeom prst="rect">
            <a:avLst/>
          </a:prstGeom>
          <a:ln>
            <a:noFill/>
          </a:ln>
          <a:effectLst>
            <a:outerShdw blurRad="292100" dist="139700" dir="2700000" algn="tl" rotWithShape="0">
              <a:srgbClr val="333333">
                <a:alpha val="65000"/>
              </a:srgbClr>
            </a:outerShdw>
          </a:effectLst>
        </p:spPr>
      </p:pic>
      <p:pic>
        <p:nvPicPr>
          <p:cNvPr id="59399" name="Picture 14" descr="qradar-siem.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383588" y="2547938"/>
            <a:ext cx="3176587"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V="1">
            <a:off x="2741613" y="5195888"/>
            <a:ext cx="6786562" cy="3175"/>
          </a:xfrm>
          <a:prstGeom prst="line">
            <a:avLst/>
          </a:prstGeom>
          <a:ln w="12700">
            <a:solidFill>
              <a:schemeClr val="bg1">
                <a:lumMod val="75000"/>
              </a:schemeClr>
            </a:solidFill>
            <a:prstDash val="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2965450" y="4938713"/>
            <a:ext cx="6786563" cy="3175"/>
          </a:xfrm>
          <a:prstGeom prst="line">
            <a:avLst/>
          </a:prstGeom>
          <a:ln w="12700">
            <a:solidFill>
              <a:schemeClr val="bg1">
                <a:lumMod val="75000"/>
              </a:schemeClr>
            </a:solidFill>
            <a:prstDash val="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3167063" y="4725988"/>
            <a:ext cx="6786562" cy="3175"/>
          </a:xfrm>
          <a:prstGeom prst="line">
            <a:avLst/>
          </a:prstGeom>
          <a:ln w="12700">
            <a:solidFill>
              <a:schemeClr val="bg1">
                <a:lumMod val="75000"/>
              </a:schemeClr>
            </a:solidFill>
            <a:prstDash val="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3368675" y="4529138"/>
            <a:ext cx="6786563" cy="3175"/>
          </a:xfrm>
          <a:prstGeom prst="line">
            <a:avLst/>
          </a:prstGeom>
          <a:ln w="12700">
            <a:solidFill>
              <a:schemeClr val="bg1">
                <a:lumMod val="75000"/>
              </a:schemeClr>
            </a:solidFill>
            <a:prstDash val="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3493" name="Title 1"/>
          <p:cNvSpPr>
            <a:spLocks noGrp="1"/>
          </p:cNvSpPr>
          <p:nvPr>
            <p:ph type="title"/>
          </p:nvPr>
        </p:nvSpPr>
        <p:spPr>
          <a:xfrm>
            <a:off x="365125" y="457200"/>
            <a:ext cx="11314113" cy="792163"/>
          </a:xfrm>
        </p:spPr>
        <p:txBody>
          <a:bodyPr/>
          <a:lstStyle/>
          <a:p>
            <a:r>
              <a:rPr lang="en-US" altLang="en-US">
                <a:ea typeface="ＭＳ Ｐゴシック" charset="-128"/>
              </a:rPr>
              <a:t>Powering a New Breed of Cybersecurity</a:t>
            </a:r>
          </a:p>
        </p:txBody>
      </p:sp>
      <p:cxnSp>
        <p:nvCxnSpPr>
          <p:cNvPr id="33" name="Straight Connector 32"/>
          <p:cNvCxnSpPr/>
          <p:nvPr/>
        </p:nvCxnSpPr>
        <p:spPr>
          <a:xfrm>
            <a:off x="2784475" y="1989138"/>
            <a:ext cx="0" cy="3890962"/>
          </a:xfrm>
          <a:prstGeom prst="line">
            <a:avLst/>
          </a:prstGeom>
          <a:ln w="12700">
            <a:solidFill>
              <a:schemeClr val="accent5"/>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63495" name="TextBox 33"/>
          <p:cNvSpPr txBox="1">
            <a:spLocks noChangeArrowheads="1"/>
          </p:cNvSpPr>
          <p:nvPr/>
        </p:nvSpPr>
        <p:spPr bwMode="auto">
          <a:xfrm>
            <a:off x="3235325" y="5437188"/>
            <a:ext cx="10239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400">
                <a:solidFill>
                  <a:srgbClr val="505150"/>
                </a:solidFill>
              </a:rPr>
              <a:t>Aggregated </a:t>
            </a:r>
          </a:p>
          <a:p>
            <a:pPr algn="ctr"/>
            <a:r>
              <a:rPr lang="en-US" altLang="en-US" sz="1400">
                <a:solidFill>
                  <a:srgbClr val="505150"/>
                </a:solidFill>
              </a:rPr>
              <a:t>Events</a:t>
            </a:r>
          </a:p>
        </p:txBody>
      </p:sp>
      <p:cxnSp>
        <p:nvCxnSpPr>
          <p:cNvPr id="38" name="Straight Connector 37"/>
          <p:cNvCxnSpPr/>
          <p:nvPr/>
        </p:nvCxnSpPr>
        <p:spPr>
          <a:xfrm flipV="1">
            <a:off x="2682875" y="5437188"/>
            <a:ext cx="6786563" cy="3175"/>
          </a:xfrm>
          <a:prstGeom prst="line">
            <a:avLst/>
          </a:prstGeom>
          <a:ln w="12700">
            <a:solidFill>
              <a:schemeClr val="accent5"/>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63497" name="TextBox 38"/>
          <p:cNvSpPr txBox="1">
            <a:spLocks noChangeArrowheads="1"/>
          </p:cNvSpPr>
          <p:nvPr/>
        </p:nvSpPr>
        <p:spPr bwMode="auto">
          <a:xfrm>
            <a:off x="1708150" y="3924300"/>
            <a:ext cx="10763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Correlations</a:t>
            </a:r>
            <a:endParaRPr lang="en-US" altLang="en-US" sz="1800">
              <a:solidFill>
                <a:srgbClr val="505150"/>
              </a:solidFill>
            </a:endParaRPr>
          </a:p>
        </p:txBody>
      </p:sp>
      <p:sp>
        <p:nvSpPr>
          <p:cNvPr id="63498" name="TextBox 39"/>
          <p:cNvSpPr txBox="1">
            <a:spLocks noChangeArrowheads="1"/>
          </p:cNvSpPr>
          <p:nvPr/>
        </p:nvSpPr>
        <p:spPr bwMode="auto">
          <a:xfrm>
            <a:off x="1296988" y="2189163"/>
            <a:ext cx="148748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Machine Learning</a:t>
            </a:r>
            <a:endParaRPr lang="en-US" altLang="en-US" sz="1800">
              <a:solidFill>
                <a:srgbClr val="505150"/>
              </a:solidFill>
            </a:endParaRPr>
          </a:p>
        </p:txBody>
      </p:sp>
      <p:sp>
        <p:nvSpPr>
          <p:cNvPr id="63499" name="TextBox 40"/>
          <p:cNvSpPr txBox="1">
            <a:spLocks noChangeArrowheads="1"/>
          </p:cNvSpPr>
          <p:nvPr/>
        </p:nvSpPr>
        <p:spPr bwMode="auto">
          <a:xfrm>
            <a:off x="1195388" y="2767013"/>
            <a:ext cx="158908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Advanced Statistics</a:t>
            </a:r>
            <a:endParaRPr lang="en-US" altLang="en-US" sz="1800">
              <a:solidFill>
                <a:srgbClr val="505150"/>
              </a:solidFill>
            </a:endParaRPr>
          </a:p>
        </p:txBody>
      </p:sp>
      <p:sp>
        <p:nvSpPr>
          <p:cNvPr id="63500" name="TextBox 41"/>
          <p:cNvSpPr txBox="1">
            <a:spLocks noChangeArrowheads="1"/>
          </p:cNvSpPr>
          <p:nvPr/>
        </p:nvSpPr>
        <p:spPr bwMode="auto">
          <a:xfrm>
            <a:off x="2270125" y="3346450"/>
            <a:ext cx="4667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SQL</a:t>
            </a:r>
            <a:endParaRPr lang="en-US" altLang="en-US" sz="1800">
              <a:solidFill>
                <a:srgbClr val="505150"/>
              </a:solidFill>
            </a:endParaRPr>
          </a:p>
        </p:txBody>
      </p:sp>
      <p:sp>
        <p:nvSpPr>
          <p:cNvPr id="63501" name="TextBox 42"/>
          <p:cNvSpPr txBox="1">
            <a:spLocks noChangeArrowheads="1"/>
          </p:cNvSpPr>
          <p:nvPr/>
        </p:nvSpPr>
        <p:spPr bwMode="auto">
          <a:xfrm>
            <a:off x="2109788" y="4503738"/>
            <a:ext cx="67468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Search</a:t>
            </a:r>
            <a:endParaRPr lang="en-US" altLang="en-US" sz="1800">
              <a:solidFill>
                <a:srgbClr val="505150"/>
              </a:solidFill>
            </a:endParaRPr>
          </a:p>
        </p:txBody>
      </p:sp>
      <p:sp>
        <p:nvSpPr>
          <p:cNvPr id="63502" name="TextBox 43"/>
          <p:cNvSpPr txBox="1">
            <a:spLocks noChangeArrowheads="1"/>
          </p:cNvSpPr>
          <p:nvPr/>
        </p:nvSpPr>
        <p:spPr bwMode="auto">
          <a:xfrm>
            <a:off x="5013325" y="5465763"/>
            <a:ext cx="107791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400">
                <a:solidFill>
                  <a:srgbClr val="505150"/>
                </a:solidFill>
              </a:rPr>
              <a:t>Raw </a:t>
            </a:r>
          </a:p>
          <a:p>
            <a:pPr algn="ctr"/>
            <a:r>
              <a:rPr lang="en-US" altLang="en-US" sz="1400">
                <a:solidFill>
                  <a:srgbClr val="505150"/>
                </a:solidFill>
              </a:rPr>
              <a:t>System Logs</a:t>
            </a:r>
          </a:p>
        </p:txBody>
      </p:sp>
      <p:sp>
        <p:nvSpPr>
          <p:cNvPr id="63503" name="TextBox 44"/>
          <p:cNvSpPr txBox="1">
            <a:spLocks noChangeArrowheads="1"/>
          </p:cNvSpPr>
          <p:nvPr/>
        </p:nvSpPr>
        <p:spPr bwMode="auto">
          <a:xfrm>
            <a:off x="6203950" y="5437188"/>
            <a:ext cx="102076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400">
                <a:solidFill>
                  <a:srgbClr val="505150"/>
                </a:solidFill>
              </a:rPr>
              <a:t>Network </a:t>
            </a:r>
          </a:p>
          <a:p>
            <a:pPr algn="ctr"/>
            <a:r>
              <a:rPr lang="en-US" altLang="en-US" sz="1400">
                <a:solidFill>
                  <a:srgbClr val="505150"/>
                </a:solidFill>
              </a:rPr>
              <a:t>Flows/ DNS</a:t>
            </a:r>
          </a:p>
        </p:txBody>
      </p:sp>
      <p:sp>
        <p:nvSpPr>
          <p:cNvPr id="63504" name="TextBox 45"/>
          <p:cNvSpPr txBox="1">
            <a:spLocks noChangeArrowheads="1"/>
          </p:cNvSpPr>
          <p:nvPr/>
        </p:nvSpPr>
        <p:spPr bwMode="auto">
          <a:xfrm>
            <a:off x="7339013" y="5437188"/>
            <a:ext cx="766762" cy="739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400">
                <a:solidFill>
                  <a:srgbClr val="505150"/>
                </a:solidFill>
              </a:rPr>
              <a:t>Full </a:t>
            </a:r>
          </a:p>
          <a:p>
            <a:pPr algn="ctr"/>
            <a:r>
              <a:rPr lang="en-US" altLang="en-US" sz="1400">
                <a:solidFill>
                  <a:srgbClr val="505150"/>
                </a:solidFill>
              </a:rPr>
              <a:t>Packet </a:t>
            </a:r>
          </a:p>
          <a:p>
            <a:pPr algn="ctr"/>
            <a:r>
              <a:rPr lang="en-US" altLang="en-US" sz="1400">
                <a:solidFill>
                  <a:srgbClr val="505150"/>
                </a:solidFill>
              </a:rPr>
              <a:t>Capture</a:t>
            </a:r>
          </a:p>
        </p:txBody>
      </p:sp>
      <p:sp>
        <p:nvSpPr>
          <p:cNvPr id="63505" name="TextBox 46"/>
          <p:cNvSpPr txBox="1">
            <a:spLocks noChangeArrowheads="1"/>
          </p:cNvSpPr>
          <p:nvPr/>
        </p:nvSpPr>
        <p:spPr bwMode="auto">
          <a:xfrm>
            <a:off x="8218488" y="5437188"/>
            <a:ext cx="11049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400">
                <a:solidFill>
                  <a:srgbClr val="505150"/>
                </a:solidFill>
              </a:rPr>
              <a:t>Video, </a:t>
            </a:r>
          </a:p>
          <a:p>
            <a:pPr algn="ctr"/>
            <a:r>
              <a:rPr lang="en-US" altLang="en-US" sz="1400">
                <a:solidFill>
                  <a:srgbClr val="505150"/>
                </a:solidFill>
              </a:rPr>
              <a:t>Text, Images</a:t>
            </a:r>
          </a:p>
        </p:txBody>
      </p:sp>
      <p:sp>
        <p:nvSpPr>
          <p:cNvPr id="63506" name="TextBox 47"/>
          <p:cNvSpPr txBox="1">
            <a:spLocks noChangeArrowheads="1"/>
          </p:cNvSpPr>
          <p:nvPr/>
        </p:nvSpPr>
        <p:spPr bwMode="auto">
          <a:xfrm>
            <a:off x="4371975" y="5470525"/>
            <a:ext cx="527050" cy="52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400">
                <a:solidFill>
                  <a:srgbClr val="505150"/>
                </a:solidFill>
              </a:rPr>
              <a:t>User </a:t>
            </a:r>
          </a:p>
          <a:p>
            <a:pPr algn="ctr"/>
            <a:r>
              <a:rPr lang="en-US" altLang="en-US" sz="1400">
                <a:solidFill>
                  <a:srgbClr val="505150"/>
                </a:solidFill>
              </a:rPr>
              <a:t>Data</a:t>
            </a:r>
          </a:p>
        </p:txBody>
      </p:sp>
      <p:cxnSp>
        <p:nvCxnSpPr>
          <p:cNvPr id="18" name="Straight Connector 17"/>
          <p:cNvCxnSpPr/>
          <p:nvPr/>
        </p:nvCxnSpPr>
        <p:spPr>
          <a:xfrm flipH="1">
            <a:off x="9290050" y="4232275"/>
            <a:ext cx="1166813" cy="1204913"/>
          </a:xfrm>
          <a:prstGeom prst="line">
            <a:avLst/>
          </a:prstGeom>
          <a:ln w="12700">
            <a:solidFill>
              <a:schemeClr val="accent5"/>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63508" name="TextBox 22"/>
          <p:cNvSpPr txBox="1">
            <a:spLocks noChangeArrowheads="1"/>
          </p:cNvSpPr>
          <p:nvPr/>
        </p:nvSpPr>
        <p:spPr bwMode="auto">
          <a:xfrm rot="2662759">
            <a:off x="9390063" y="5184775"/>
            <a:ext cx="3159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 1</a:t>
            </a:r>
            <a:endParaRPr lang="en-US" altLang="en-US" sz="1800">
              <a:solidFill>
                <a:srgbClr val="505150"/>
              </a:solidFill>
            </a:endParaRPr>
          </a:p>
        </p:txBody>
      </p:sp>
      <p:sp>
        <p:nvSpPr>
          <p:cNvPr id="63509" name="TextBox 23"/>
          <p:cNvSpPr txBox="1">
            <a:spLocks noChangeArrowheads="1"/>
          </p:cNvSpPr>
          <p:nvPr/>
        </p:nvSpPr>
        <p:spPr bwMode="auto">
          <a:xfrm rot="2662759">
            <a:off x="9585325" y="5045075"/>
            <a:ext cx="27463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5</a:t>
            </a:r>
            <a:endParaRPr lang="en-US" altLang="en-US" sz="1800">
              <a:solidFill>
                <a:srgbClr val="505150"/>
              </a:solidFill>
            </a:endParaRPr>
          </a:p>
        </p:txBody>
      </p:sp>
      <p:sp>
        <p:nvSpPr>
          <p:cNvPr id="63510" name="TextBox 24"/>
          <p:cNvSpPr txBox="1">
            <a:spLocks noChangeArrowheads="1"/>
          </p:cNvSpPr>
          <p:nvPr/>
        </p:nvSpPr>
        <p:spPr bwMode="auto">
          <a:xfrm rot="2662759">
            <a:off x="9767888" y="4865688"/>
            <a:ext cx="3667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10</a:t>
            </a:r>
            <a:endParaRPr lang="en-US" altLang="en-US" sz="1800">
              <a:solidFill>
                <a:srgbClr val="505150"/>
              </a:solidFill>
            </a:endParaRPr>
          </a:p>
        </p:txBody>
      </p:sp>
      <p:sp>
        <p:nvSpPr>
          <p:cNvPr id="63511" name="TextBox 25"/>
          <p:cNvSpPr txBox="1">
            <a:spLocks noChangeArrowheads="1"/>
          </p:cNvSpPr>
          <p:nvPr/>
        </p:nvSpPr>
        <p:spPr bwMode="auto">
          <a:xfrm rot="2662759">
            <a:off x="9974263" y="4656138"/>
            <a:ext cx="3667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20</a:t>
            </a:r>
            <a:endParaRPr lang="en-US" altLang="en-US" sz="1800">
              <a:solidFill>
                <a:srgbClr val="505150"/>
              </a:solidFill>
            </a:endParaRPr>
          </a:p>
        </p:txBody>
      </p:sp>
      <p:sp>
        <p:nvSpPr>
          <p:cNvPr id="63512" name="TextBox 26"/>
          <p:cNvSpPr txBox="1">
            <a:spLocks noChangeArrowheads="1"/>
          </p:cNvSpPr>
          <p:nvPr/>
        </p:nvSpPr>
        <p:spPr bwMode="auto">
          <a:xfrm rot="2662759">
            <a:off x="10155238" y="4454525"/>
            <a:ext cx="3667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40</a:t>
            </a:r>
            <a:endParaRPr lang="en-US" altLang="en-US" sz="1800">
              <a:solidFill>
                <a:srgbClr val="505150"/>
              </a:solidFill>
            </a:endParaRPr>
          </a:p>
        </p:txBody>
      </p:sp>
      <p:sp>
        <p:nvSpPr>
          <p:cNvPr id="63513" name="TextBox 30"/>
          <p:cNvSpPr txBox="1">
            <a:spLocks noChangeArrowheads="1"/>
          </p:cNvSpPr>
          <p:nvPr/>
        </p:nvSpPr>
        <p:spPr bwMode="auto">
          <a:xfrm rot="-5400000">
            <a:off x="-237331" y="3191669"/>
            <a:ext cx="2082800" cy="677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800" b="1">
                <a:solidFill>
                  <a:srgbClr val="505150"/>
                </a:solidFill>
              </a:rPr>
              <a:t>Analytics</a:t>
            </a:r>
          </a:p>
          <a:p>
            <a:pPr algn="ctr"/>
            <a:r>
              <a:rPr lang="en-US" altLang="en-US" sz="1800" i="1">
                <a:solidFill>
                  <a:srgbClr val="505150"/>
                </a:solidFill>
              </a:rPr>
              <a:t>(Basic &gt; Advanced)</a:t>
            </a:r>
          </a:p>
        </p:txBody>
      </p:sp>
      <p:sp>
        <p:nvSpPr>
          <p:cNvPr id="63514" name="TextBox 31"/>
          <p:cNvSpPr txBox="1">
            <a:spLocks noChangeArrowheads="1"/>
          </p:cNvSpPr>
          <p:nvPr/>
        </p:nvSpPr>
        <p:spPr bwMode="auto">
          <a:xfrm>
            <a:off x="5427663" y="6030913"/>
            <a:ext cx="1325562" cy="677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800" b="1">
                <a:solidFill>
                  <a:srgbClr val="505150"/>
                </a:solidFill>
              </a:rPr>
              <a:t>Data Types</a:t>
            </a:r>
          </a:p>
          <a:p>
            <a:pPr algn="ctr"/>
            <a:r>
              <a:rPr lang="en-US" altLang="en-US" sz="1800" i="1">
                <a:solidFill>
                  <a:srgbClr val="505150"/>
                </a:solidFill>
              </a:rPr>
              <a:t>(MBs&gt;PBs) </a:t>
            </a:r>
          </a:p>
        </p:txBody>
      </p:sp>
      <p:sp>
        <p:nvSpPr>
          <p:cNvPr id="63515" name="TextBox 34"/>
          <p:cNvSpPr txBox="1">
            <a:spLocks noChangeArrowheads="1"/>
          </p:cNvSpPr>
          <p:nvPr/>
        </p:nvSpPr>
        <p:spPr bwMode="auto">
          <a:xfrm rot="-2761408">
            <a:off x="9771063" y="4983163"/>
            <a:ext cx="1152525"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800" b="1">
                <a:solidFill>
                  <a:srgbClr val="505150"/>
                </a:solidFill>
              </a:rPr>
              <a:t>Time</a:t>
            </a:r>
          </a:p>
          <a:p>
            <a:pPr algn="ctr"/>
            <a:r>
              <a:rPr lang="en-US" altLang="en-US" sz="1800" i="1">
                <a:solidFill>
                  <a:srgbClr val="505150"/>
                </a:solidFill>
              </a:rPr>
              <a:t>(Months) </a:t>
            </a:r>
          </a:p>
        </p:txBody>
      </p:sp>
      <p:sp>
        <p:nvSpPr>
          <p:cNvPr id="51" name="Cube 50"/>
          <p:cNvSpPr/>
          <p:nvPr/>
        </p:nvSpPr>
        <p:spPr>
          <a:xfrm>
            <a:off x="2806700" y="3924300"/>
            <a:ext cx="2092325" cy="1489075"/>
          </a:xfrm>
          <a:prstGeom prst="cube">
            <a:avLst>
              <a:gd name="adj" fmla="val 8332"/>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dirty="0"/>
              <a:t>SIEM</a:t>
            </a:r>
          </a:p>
          <a:p>
            <a:pPr>
              <a:defRPr/>
            </a:pPr>
            <a:r>
              <a:rPr lang="en-US" dirty="0"/>
              <a:t>(TBs)</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be 50"/>
          <p:cNvSpPr/>
          <p:nvPr/>
        </p:nvSpPr>
        <p:spPr>
          <a:xfrm>
            <a:off x="2805113" y="1301750"/>
            <a:ext cx="3186112" cy="4043363"/>
          </a:xfrm>
          <a:prstGeom prst="cube">
            <a:avLst/>
          </a:prstGeom>
          <a:solidFill>
            <a:schemeClr val="tx2"/>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cxnSp>
        <p:nvCxnSpPr>
          <p:cNvPr id="28" name="Straight Connector 27"/>
          <p:cNvCxnSpPr/>
          <p:nvPr/>
        </p:nvCxnSpPr>
        <p:spPr>
          <a:xfrm flipV="1">
            <a:off x="2741613" y="5195888"/>
            <a:ext cx="6786562" cy="3175"/>
          </a:xfrm>
          <a:prstGeom prst="line">
            <a:avLst/>
          </a:prstGeom>
          <a:ln w="12700">
            <a:solidFill>
              <a:schemeClr val="bg1">
                <a:lumMod val="75000"/>
              </a:schemeClr>
            </a:solidFill>
            <a:prstDash val="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2965450" y="4938713"/>
            <a:ext cx="6786563" cy="3175"/>
          </a:xfrm>
          <a:prstGeom prst="line">
            <a:avLst/>
          </a:prstGeom>
          <a:ln w="12700">
            <a:solidFill>
              <a:schemeClr val="bg1">
                <a:lumMod val="75000"/>
              </a:schemeClr>
            </a:solidFill>
            <a:prstDash val="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3167063" y="4725988"/>
            <a:ext cx="6786562" cy="3175"/>
          </a:xfrm>
          <a:prstGeom prst="line">
            <a:avLst/>
          </a:prstGeom>
          <a:ln w="12700">
            <a:solidFill>
              <a:schemeClr val="bg1">
                <a:lumMod val="75000"/>
              </a:schemeClr>
            </a:solidFill>
            <a:prstDash val="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3368675" y="4529138"/>
            <a:ext cx="6786563" cy="3175"/>
          </a:xfrm>
          <a:prstGeom prst="line">
            <a:avLst/>
          </a:prstGeom>
          <a:ln w="12700">
            <a:solidFill>
              <a:schemeClr val="bg1">
                <a:lumMod val="75000"/>
              </a:schemeClr>
            </a:solidFill>
            <a:prstDash val="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5542" name="Title 1"/>
          <p:cNvSpPr>
            <a:spLocks noGrp="1"/>
          </p:cNvSpPr>
          <p:nvPr>
            <p:ph type="title"/>
          </p:nvPr>
        </p:nvSpPr>
        <p:spPr>
          <a:xfrm>
            <a:off x="365125" y="457200"/>
            <a:ext cx="11314113" cy="792163"/>
          </a:xfrm>
        </p:spPr>
        <p:txBody>
          <a:bodyPr/>
          <a:lstStyle/>
          <a:p>
            <a:r>
              <a:rPr lang="en-US" altLang="en-US">
                <a:ea typeface="ＭＳ Ｐゴシック" charset="-128"/>
              </a:rPr>
              <a:t>Powering a New Breed of Cybersecurity</a:t>
            </a:r>
          </a:p>
        </p:txBody>
      </p:sp>
      <p:sp>
        <p:nvSpPr>
          <p:cNvPr id="7" name="Cube 6"/>
          <p:cNvSpPr/>
          <p:nvPr/>
        </p:nvSpPr>
        <p:spPr>
          <a:xfrm>
            <a:off x="2806700" y="3924300"/>
            <a:ext cx="2836863" cy="1489075"/>
          </a:xfrm>
          <a:prstGeom prst="cube">
            <a:avLst>
              <a:gd name="adj" fmla="val 8332"/>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dirty="0"/>
              <a:t>SIEM</a:t>
            </a:r>
          </a:p>
          <a:p>
            <a:pPr>
              <a:defRPr/>
            </a:pPr>
            <a:r>
              <a:rPr lang="en-US" dirty="0"/>
              <a:t>(TBs)</a:t>
            </a:r>
          </a:p>
        </p:txBody>
      </p:sp>
      <p:cxnSp>
        <p:nvCxnSpPr>
          <p:cNvPr id="33" name="Straight Connector 32"/>
          <p:cNvCxnSpPr/>
          <p:nvPr/>
        </p:nvCxnSpPr>
        <p:spPr>
          <a:xfrm>
            <a:off x="2784475" y="1989138"/>
            <a:ext cx="0" cy="3890962"/>
          </a:xfrm>
          <a:prstGeom prst="line">
            <a:avLst/>
          </a:prstGeom>
          <a:ln w="12700">
            <a:solidFill>
              <a:schemeClr val="accent5"/>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65545" name="TextBox 33"/>
          <p:cNvSpPr txBox="1">
            <a:spLocks noChangeArrowheads="1"/>
          </p:cNvSpPr>
          <p:nvPr/>
        </p:nvSpPr>
        <p:spPr bwMode="auto">
          <a:xfrm>
            <a:off x="3235325" y="5437188"/>
            <a:ext cx="10239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400">
                <a:solidFill>
                  <a:srgbClr val="505150"/>
                </a:solidFill>
              </a:rPr>
              <a:t>Aggregated </a:t>
            </a:r>
          </a:p>
          <a:p>
            <a:pPr algn="ctr"/>
            <a:r>
              <a:rPr lang="en-US" altLang="en-US" sz="1400">
                <a:solidFill>
                  <a:srgbClr val="505150"/>
                </a:solidFill>
              </a:rPr>
              <a:t>Events</a:t>
            </a:r>
          </a:p>
        </p:txBody>
      </p:sp>
      <p:cxnSp>
        <p:nvCxnSpPr>
          <p:cNvPr id="38" name="Straight Connector 37"/>
          <p:cNvCxnSpPr/>
          <p:nvPr/>
        </p:nvCxnSpPr>
        <p:spPr>
          <a:xfrm flipV="1">
            <a:off x="2682875" y="5437188"/>
            <a:ext cx="6786563" cy="3175"/>
          </a:xfrm>
          <a:prstGeom prst="line">
            <a:avLst/>
          </a:prstGeom>
          <a:ln w="12700">
            <a:solidFill>
              <a:schemeClr val="accent5"/>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65547" name="TextBox 38"/>
          <p:cNvSpPr txBox="1">
            <a:spLocks noChangeArrowheads="1"/>
          </p:cNvSpPr>
          <p:nvPr/>
        </p:nvSpPr>
        <p:spPr bwMode="auto">
          <a:xfrm>
            <a:off x="1708150" y="3924300"/>
            <a:ext cx="10763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Correlations</a:t>
            </a:r>
            <a:endParaRPr lang="en-US" altLang="en-US" sz="1800">
              <a:solidFill>
                <a:srgbClr val="505150"/>
              </a:solidFill>
            </a:endParaRPr>
          </a:p>
        </p:txBody>
      </p:sp>
      <p:sp>
        <p:nvSpPr>
          <p:cNvPr id="65548" name="TextBox 39"/>
          <p:cNvSpPr txBox="1">
            <a:spLocks noChangeArrowheads="1"/>
          </p:cNvSpPr>
          <p:nvPr/>
        </p:nvSpPr>
        <p:spPr bwMode="auto">
          <a:xfrm>
            <a:off x="1296988" y="2189163"/>
            <a:ext cx="148748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Machine Learning</a:t>
            </a:r>
            <a:endParaRPr lang="en-US" altLang="en-US" sz="1800">
              <a:solidFill>
                <a:srgbClr val="505150"/>
              </a:solidFill>
            </a:endParaRPr>
          </a:p>
        </p:txBody>
      </p:sp>
      <p:sp>
        <p:nvSpPr>
          <p:cNvPr id="65549" name="TextBox 40"/>
          <p:cNvSpPr txBox="1">
            <a:spLocks noChangeArrowheads="1"/>
          </p:cNvSpPr>
          <p:nvPr/>
        </p:nvSpPr>
        <p:spPr bwMode="auto">
          <a:xfrm>
            <a:off x="1195388" y="2767013"/>
            <a:ext cx="158908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Advanced Statistics</a:t>
            </a:r>
            <a:endParaRPr lang="en-US" altLang="en-US" sz="1800">
              <a:solidFill>
                <a:srgbClr val="505150"/>
              </a:solidFill>
            </a:endParaRPr>
          </a:p>
        </p:txBody>
      </p:sp>
      <p:sp>
        <p:nvSpPr>
          <p:cNvPr id="65550" name="TextBox 41"/>
          <p:cNvSpPr txBox="1">
            <a:spLocks noChangeArrowheads="1"/>
          </p:cNvSpPr>
          <p:nvPr/>
        </p:nvSpPr>
        <p:spPr bwMode="auto">
          <a:xfrm>
            <a:off x="2270125" y="3346450"/>
            <a:ext cx="4667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SQL</a:t>
            </a:r>
            <a:endParaRPr lang="en-US" altLang="en-US" sz="1800">
              <a:solidFill>
                <a:srgbClr val="505150"/>
              </a:solidFill>
            </a:endParaRPr>
          </a:p>
        </p:txBody>
      </p:sp>
      <p:sp>
        <p:nvSpPr>
          <p:cNvPr id="65551" name="TextBox 42"/>
          <p:cNvSpPr txBox="1">
            <a:spLocks noChangeArrowheads="1"/>
          </p:cNvSpPr>
          <p:nvPr/>
        </p:nvSpPr>
        <p:spPr bwMode="auto">
          <a:xfrm>
            <a:off x="2109788" y="4503738"/>
            <a:ext cx="67468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Search</a:t>
            </a:r>
            <a:endParaRPr lang="en-US" altLang="en-US" sz="1800">
              <a:solidFill>
                <a:srgbClr val="505150"/>
              </a:solidFill>
            </a:endParaRPr>
          </a:p>
        </p:txBody>
      </p:sp>
      <p:sp>
        <p:nvSpPr>
          <p:cNvPr id="65552" name="TextBox 43"/>
          <p:cNvSpPr txBox="1">
            <a:spLocks noChangeArrowheads="1"/>
          </p:cNvSpPr>
          <p:nvPr/>
        </p:nvSpPr>
        <p:spPr bwMode="auto">
          <a:xfrm>
            <a:off x="5013325" y="5465763"/>
            <a:ext cx="107791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400">
                <a:solidFill>
                  <a:srgbClr val="505150"/>
                </a:solidFill>
              </a:rPr>
              <a:t>Raw </a:t>
            </a:r>
          </a:p>
          <a:p>
            <a:pPr algn="ctr"/>
            <a:r>
              <a:rPr lang="en-US" altLang="en-US" sz="1400">
                <a:solidFill>
                  <a:srgbClr val="505150"/>
                </a:solidFill>
              </a:rPr>
              <a:t>System Logs</a:t>
            </a:r>
          </a:p>
        </p:txBody>
      </p:sp>
      <p:sp>
        <p:nvSpPr>
          <p:cNvPr id="65553" name="TextBox 44"/>
          <p:cNvSpPr txBox="1">
            <a:spLocks noChangeArrowheads="1"/>
          </p:cNvSpPr>
          <p:nvPr/>
        </p:nvSpPr>
        <p:spPr bwMode="auto">
          <a:xfrm>
            <a:off x="6203950" y="5437188"/>
            <a:ext cx="102076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400">
                <a:solidFill>
                  <a:srgbClr val="505150"/>
                </a:solidFill>
              </a:rPr>
              <a:t>Network </a:t>
            </a:r>
          </a:p>
          <a:p>
            <a:pPr algn="ctr"/>
            <a:r>
              <a:rPr lang="en-US" altLang="en-US" sz="1400">
                <a:solidFill>
                  <a:srgbClr val="505150"/>
                </a:solidFill>
              </a:rPr>
              <a:t>Flows/ DNS</a:t>
            </a:r>
          </a:p>
        </p:txBody>
      </p:sp>
      <p:sp>
        <p:nvSpPr>
          <p:cNvPr id="65554" name="TextBox 45"/>
          <p:cNvSpPr txBox="1">
            <a:spLocks noChangeArrowheads="1"/>
          </p:cNvSpPr>
          <p:nvPr/>
        </p:nvSpPr>
        <p:spPr bwMode="auto">
          <a:xfrm>
            <a:off x="7339013" y="5437188"/>
            <a:ext cx="766762" cy="739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400">
                <a:solidFill>
                  <a:srgbClr val="505150"/>
                </a:solidFill>
              </a:rPr>
              <a:t>Full </a:t>
            </a:r>
          </a:p>
          <a:p>
            <a:pPr algn="ctr"/>
            <a:r>
              <a:rPr lang="en-US" altLang="en-US" sz="1400">
                <a:solidFill>
                  <a:srgbClr val="505150"/>
                </a:solidFill>
              </a:rPr>
              <a:t>Packet </a:t>
            </a:r>
          </a:p>
          <a:p>
            <a:pPr algn="ctr"/>
            <a:r>
              <a:rPr lang="en-US" altLang="en-US" sz="1400">
                <a:solidFill>
                  <a:srgbClr val="505150"/>
                </a:solidFill>
              </a:rPr>
              <a:t>Capture</a:t>
            </a:r>
          </a:p>
        </p:txBody>
      </p:sp>
      <p:sp>
        <p:nvSpPr>
          <p:cNvPr id="65555" name="TextBox 46"/>
          <p:cNvSpPr txBox="1">
            <a:spLocks noChangeArrowheads="1"/>
          </p:cNvSpPr>
          <p:nvPr/>
        </p:nvSpPr>
        <p:spPr bwMode="auto">
          <a:xfrm>
            <a:off x="8218488" y="5437188"/>
            <a:ext cx="11049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400">
                <a:solidFill>
                  <a:srgbClr val="505150"/>
                </a:solidFill>
              </a:rPr>
              <a:t>Video, </a:t>
            </a:r>
          </a:p>
          <a:p>
            <a:pPr algn="ctr"/>
            <a:r>
              <a:rPr lang="en-US" altLang="en-US" sz="1400">
                <a:solidFill>
                  <a:srgbClr val="505150"/>
                </a:solidFill>
              </a:rPr>
              <a:t>Text, Images</a:t>
            </a:r>
          </a:p>
        </p:txBody>
      </p:sp>
      <p:sp>
        <p:nvSpPr>
          <p:cNvPr id="65556" name="TextBox 47"/>
          <p:cNvSpPr txBox="1">
            <a:spLocks noChangeArrowheads="1"/>
          </p:cNvSpPr>
          <p:nvPr/>
        </p:nvSpPr>
        <p:spPr bwMode="auto">
          <a:xfrm>
            <a:off x="4371975" y="5470525"/>
            <a:ext cx="527050" cy="52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400">
                <a:solidFill>
                  <a:srgbClr val="505150"/>
                </a:solidFill>
              </a:rPr>
              <a:t>User </a:t>
            </a:r>
          </a:p>
          <a:p>
            <a:pPr algn="ctr"/>
            <a:r>
              <a:rPr lang="en-US" altLang="en-US" sz="1400">
                <a:solidFill>
                  <a:srgbClr val="505150"/>
                </a:solidFill>
              </a:rPr>
              <a:t>Data</a:t>
            </a:r>
          </a:p>
        </p:txBody>
      </p:sp>
      <p:sp>
        <p:nvSpPr>
          <p:cNvPr id="65557" name="TextBox 22"/>
          <p:cNvSpPr txBox="1">
            <a:spLocks noChangeArrowheads="1"/>
          </p:cNvSpPr>
          <p:nvPr/>
        </p:nvSpPr>
        <p:spPr bwMode="auto">
          <a:xfrm rot="2662759">
            <a:off x="9390063" y="5184775"/>
            <a:ext cx="3159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 1</a:t>
            </a:r>
            <a:endParaRPr lang="en-US" altLang="en-US" sz="1800">
              <a:solidFill>
                <a:srgbClr val="505150"/>
              </a:solidFill>
            </a:endParaRPr>
          </a:p>
        </p:txBody>
      </p:sp>
      <p:sp>
        <p:nvSpPr>
          <p:cNvPr id="65558" name="TextBox 23"/>
          <p:cNvSpPr txBox="1">
            <a:spLocks noChangeArrowheads="1"/>
          </p:cNvSpPr>
          <p:nvPr/>
        </p:nvSpPr>
        <p:spPr bwMode="auto">
          <a:xfrm rot="2662759">
            <a:off x="9585325" y="5045075"/>
            <a:ext cx="27463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5</a:t>
            </a:r>
            <a:endParaRPr lang="en-US" altLang="en-US" sz="1800">
              <a:solidFill>
                <a:srgbClr val="505150"/>
              </a:solidFill>
            </a:endParaRPr>
          </a:p>
        </p:txBody>
      </p:sp>
      <p:sp>
        <p:nvSpPr>
          <p:cNvPr id="65559" name="TextBox 24"/>
          <p:cNvSpPr txBox="1">
            <a:spLocks noChangeArrowheads="1"/>
          </p:cNvSpPr>
          <p:nvPr/>
        </p:nvSpPr>
        <p:spPr bwMode="auto">
          <a:xfrm rot="2662759">
            <a:off x="9767888" y="4865688"/>
            <a:ext cx="3667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10</a:t>
            </a:r>
            <a:endParaRPr lang="en-US" altLang="en-US" sz="1800">
              <a:solidFill>
                <a:srgbClr val="505150"/>
              </a:solidFill>
            </a:endParaRPr>
          </a:p>
        </p:txBody>
      </p:sp>
      <p:sp>
        <p:nvSpPr>
          <p:cNvPr id="65560" name="TextBox 25"/>
          <p:cNvSpPr txBox="1">
            <a:spLocks noChangeArrowheads="1"/>
          </p:cNvSpPr>
          <p:nvPr/>
        </p:nvSpPr>
        <p:spPr bwMode="auto">
          <a:xfrm rot="2662759">
            <a:off x="9974263" y="4656138"/>
            <a:ext cx="3667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20</a:t>
            </a:r>
            <a:endParaRPr lang="en-US" altLang="en-US" sz="1800">
              <a:solidFill>
                <a:srgbClr val="505150"/>
              </a:solidFill>
            </a:endParaRPr>
          </a:p>
        </p:txBody>
      </p:sp>
      <p:sp>
        <p:nvSpPr>
          <p:cNvPr id="65561" name="TextBox 26"/>
          <p:cNvSpPr txBox="1">
            <a:spLocks noChangeArrowheads="1"/>
          </p:cNvSpPr>
          <p:nvPr/>
        </p:nvSpPr>
        <p:spPr bwMode="auto">
          <a:xfrm rot="2662759">
            <a:off x="10155238" y="4454525"/>
            <a:ext cx="3667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r>
              <a:rPr lang="en-US" altLang="en-US" sz="1400">
                <a:solidFill>
                  <a:srgbClr val="505150"/>
                </a:solidFill>
              </a:rPr>
              <a:t>40</a:t>
            </a:r>
            <a:endParaRPr lang="en-US" altLang="en-US" sz="1800">
              <a:solidFill>
                <a:srgbClr val="505150"/>
              </a:solidFill>
            </a:endParaRPr>
          </a:p>
        </p:txBody>
      </p:sp>
      <p:sp>
        <p:nvSpPr>
          <p:cNvPr id="65562" name="TextBox 30"/>
          <p:cNvSpPr txBox="1">
            <a:spLocks noChangeArrowheads="1"/>
          </p:cNvSpPr>
          <p:nvPr/>
        </p:nvSpPr>
        <p:spPr bwMode="auto">
          <a:xfrm rot="-5400000">
            <a:off x="-237331" y="3191669"/>
            <a:ext cx="2082800" cy="677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800" b="1">
                <a:solidFill>
                  <a:srgbClr val="505150"/>
                </a:solidFill>
              </a:rPr>
              <a:t>Analytics</a:t>
            </a:r>
          </a:p>
          <a:p>
            <a:pPr algn="ctr"/>
            <a:r>
              <a:rPr lang="en-US" altLang="en-US" sz="1800" i="1">
                <a:solidFill>
                  <a:srgbClr val="505150"/>
                </a:solidFill>
              </a:rPr>
              <a:t>(Basic &gt; Advanced)</a:t>
            </a:r>
          </a:p>
        </p:txBody>
      </p:sp>
      <p:sp>
        <p:nvSpPr>
          <p:cNvPr id="65563" name="TextBox 31"/>
          <p:cNvSpPr txBox="1">
            <a:spLocks noChangeArrowheads="1"/>
          </p:cNvSpPr>
          <p:nvPr/>
        </p:nvSpPr>
        <p:spPr bwMode="auto">
          <a:xfrm>
            <a:off x="5427663" y="6030913"/>
            <a:ext cx="1325562" cy="677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800" b="1">
                <a:solidFill>
                  <a:srgbClr val="505150"/>
                </a:solidFill>
              </a:rPr>
              <a:t>Data Types</a:t>
            </a:r>
          </a:p>
          <a:p>
            <a:pPr algn="ctr"/>
            <a:r>
              <a:rPr lang="en-US" altLang="en-US" sz="1800" i="1">
                <a:solidFill>
                  <a:srgbClr val="505150"/>
                </a:solidFill>
              </a:rPr>
              <a:t>(MBs&gt;PBs) </a:t>
            </a:r>
          </a:p>
        </p:txBody>
      </p:sp>
      <p:sp>
        <p:nvSpPr>
          <p:cNvPr id="65564" name="TextBox 34"/>
          <p:cNvSpPr txBox="1">
            <a:spLocks noChangeArrowheads="1"/>
          </p:cNvSpPr>
          <p:nvPr/>
        </p:nvSpPr>
        <p:spPr bwMode="auto">
          <a:xfrm rot="-2761408">
            <a:off x="9771063" y="4983163"/>
            <a:ext cx="1152525"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sz="1800" b="1">
                <a:solidFill>
                  <a:srgbClr val="505150"/>
                </a:solidFill>
              </a:rPr>
              <a:t>Time</a:t>
            </a:r>
          </a:p>
          <a:p>
            <a:pPr algn="ctr"/>
            <a:r>
              <a:rPr lang="en-US" altLang="en-US" sz="1800" i="1">
                <a:solidFill>
                  <a:srgbClr val="505150"/>
                </a:solidFill>
              </a:rPr>
              <a:t>(Months) </a:t>
            </a:r>
          </a:p>
        </p:txBody>
      </p:sp>
      <p:sp>
        <p:nvSpPr>
          <p:cNvPr id="49" name="Cube 48"/>
          <p:cNvSpPr/>
          <p:nvPr/>
        </p:nvSpPr>
        <p:spPr>
          <a:xfrm>
            <a:off x="4727575" y="1301750"/>
            <a:ext cx="5397500" cy="4095750"/>
          </a:xfrm>
          <a:prstGeom prst="cube">
            <a:avLst/>
          </a:prstGeom>
          <a:solidFill>
            <a:schemeClr val="tx2"/>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dirty="0"/>
              <a:t>Apache </a:t>
            </a:r>
            <a:r>
              <a:rPr lang="en-US" dirty="0" err="1"/>
              <a:t>Hadoop</a:t>
            </a:r>
            <a:r>
              <a:rPr lang="en-US" dirty="0"/>
              <a:t> Based Applications</a:t>
            </a:r>
          </a:p>
          <a:p>
            <a:pPr>
              <a:defRPr/>
            </a:pPr>
            <a:r>
              <a:rPr lang="en-US" dirty="0"/>
              <a:t>(PB)</a:t>
            </a:r>
          </a:p>
        </p:txBody>
      </p:sp>
      <p:cxnSp>
        <p:nvCxnSpPr>
          <p:cNvPr id="50" name="Straight Connector 49"/>
          <p:cNvCxnSpPr/>
          <p:nvPr/>
        </p:nvCxnSpPr>
        <p:spPr>
          <a:xfrm flipH="1">
            <a:off x="9290050" y="4232275"/>
            <a:ext cx="1166813" cy="1204913"/>
          </a:xfrm>
          <a:prstGeom prst="line">
            <a:avLst/>
          </a:prstGeom>
          <a:ln w="12700">
            <a:solidFill>
              <a:schemeClr val="accent5"/>
            </a:solidFill>
            <a:headEnd type="arrow"/>
            <a:tailEnd type="none"/>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3" name="Group 50"/>
          <p:cNvGrpSpPr>
            <a:grpSpLocks/>
          </p:cNvGrpSpPr>
          <p:nvPr/>
        </p:nvGrpSpPr>
        <p:grpSpPr bwMode="auto">
          <a:xfrm>
            <a:off x="9032875" y="1733550"/>
            <a:ext cx="1682750" cy="1743075"/>
            <a:chOff x="8382260" y="3093565"/>
            <a:chExt cx="950282" cy="983903"/>
          </a:xfrm>
        </p:grpSpPr>
        <p:sp>
          <p:nvSpPr>
            <p:cNvPr id="69658" name="Freeform 122"/>
            <p:cNvSpPr>
              <a:spLocks noChangeArrowheads="1"/>
            </p:cNvSpPr>
            <p:nvPr/>
          </p:nvSpPr>
          <p:spPr bwMode="auto">
            <a:xfrm>
              <a:off x="8926431" y="3671541"/>
              <a:ext cx="406111" cy="405927"/>
            </a:xfrm>
            <a:custGeom>
              <a:avLst/>
              <a:gdLst>
                <a:gd name="T0" fmla="*/ 2147483647 w 909"/>
                <a:gd name="T1" fmla="*/ 2147483647 h 909"/>
                <a:gd name="T2" fmla="*/ 2147483647 w 909"/>
                <a:gd name="T3" fmla="*/ 2147483647 h 909"/>
                <a:gd name="T4" fmla="*/ 2147483647 w 909"/>
                <a:gd name="T5" fmla="*/ 2147483647 h 909"/>
                <a:gd name="T6" fmla="*/ 2147483647 w 909"/>
                <a:gd name="T7" fmla="*/ 2147483647 h 909"/>
                <a:gd name="T8" fmla="*/ 2147483647 w 909"/>
                <a:gd name="T9" fmla="*/ 2147483647 h 909"/>
                <a:gd name="T10" fmla="*/ 2147483647 w 909"/>
                <a:gd name="T11" fmla="*/ 2147483647 h 909"/>
                <a:gd name="T12" fmla="*/ 0 w 909"/>
                <a:gd name="T13" fmla="*/ 2147483647 h 909"/>
                <a:gd name="T14" fmla="*/ 2147483647 w 909"/>
                <a:gd name="T15" fmla="*/ 2147483647 h 909"/>
                <a:gd name="T16" fmla="*/ 2147483647 w 909"/>
                <a:gd name="T17" fmla="*/ 2147483647 h 909"/>
                <a:gd name="T18" fmla="*/ 2147483647 w 909"/>
                <a:gd name="T19" fmla="*/ 0 h 909"/>
                <a:gd name="T20" fmla="*/ 2147483647 w 909"/>
                <a:gd name="T21" fmla="*/ 2147483647 h 909"/>
                <a:gd name="T22" fmla="*/ 2147483647 w 909"/>
                <a:gd name="T23" fmla="*/ 2147483647 h 909"/>
                <a:gd name="T24" fmla="*/ 2147483647 w 909"/>
                <a:gd name="T25" fmla="*/ 2147483647 h 9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9" h="909">
                  <a:moveTo>
                    <a:pt x="908" y="454"/>
                  </a:moveTo>
                  <a:cubicBezTo>
                    <a:pt x="908" y="538"/>
                    <a:pt x="890" y="609"/>
                    <a:pt x="848" y="681"/>
                  </a:cubicBezTo>
                  <a:cubicBezTo>
                    <a:pt x="807" y="754"/>
                    <a:pt x="754" y="806"/>
                    <a:pt x="681" y="847"/>
                  </a:cubicBezTo>
                  <a:cubicBezTo>
                    <a:pt x="609" y="889"/>
                    <a:pt x="538" y="908"/>
                    <a:pt x="454" y="908"/>
                  </a:cubicBezTo>
                  <a:cubicBezTo>
                    <a:pt x="370" y="908"/>
                    <a:pt x="300" y="889"/>
                    <a:pt x="227" y="847"/>
                  </a:cubicBezTo>
                  <a:cubicBezTo>
                    <a:pt x="155" y="806"/>
                    <a:pt x="103" y="754"/>
                    <a:pt x="61" y="681"/>
                  </a:cubicBezTo>
                  <a:cubicBezTo>
                    <a:pt x="20" y="609"/>
                    <a:pt x="0" y="538"/>
                    <a:pt x="0" y="454"/>
                  </a:cubicBezTo>
                  <a:cubicBezTo>
                    <a:pt x="0" y="370"/>
                    <a:pt x="20" y="300"/>
                    <a:pt x="61" y="227"/>
                  </a:cubicBezTo>
                  <a:cubicBezTo>
                    <a:pt x="103" y="155"/>
                    <a:pt x="155" y="103"/>
                    <a:pt x="227" y="61"/>
                  </a:cubicBezTo>
                  <a:cubicBezTo>
                    <a:pt x="300" y="20"/>
                    <a:pt x="370" y="0"/>
                    <a:pt x="454" y="0"/>
                  </a:cubicBezTo>
                  <a:cubicBezTo>
                    <a:pt x="538" y="0"/>
                    <a:pt x="609" y="20"/>
                    <a:pt x="681" y="61"/>
                  </a:cubicBezTo>
                  <a:cubicBezTo>
                    <a:pt x="754" y="103"/>
                    <a:pt x="807" y="155"/>
                    <a:pt x="848" y="227"/>
                  </a:cubicBezTo>
                  <a:cubicBezTo>
                    <a:pt x="890" y="300"/>
                    <a:pt x="908" y="370"/>
                    <a:pt x="908" y="454"/>
                  </a:cubicBezTo>
                </a:path>
              </a:pathLst>
            </a:custGeom>
            <a:solidFill>
              <a:srgbClr val="00314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59" name="Freeform 123"/>
            <p:cNvSpPr>
              <a:spLocks noChangeArrowheads="1"/>
            </p:cNvSpPr>
            <p:nvPr/>
          </p:nvSpPr>
          <p:spPr bwMode="auto">
            <a:xfrm>
              <a:off x="8382260" y="3093565"/>
              <a:ext cx="695678" cy="877269"/>
            </a:xfrm>
            <a:custGeom>
              <a:avLst/>
              <a:gdLst>
                <a:gd name="T0" fmla="*/ 2147483647 w 1556"/>
                <a:gd name="T1" fmla="*/ 2147483647 h 1964"/>
                <a:gd name="T2" fmla="*/ 2147483647 w 1556"/>
                <a:gd name="T3" fmla="*/ 2147483647 h 1964"/>
                <a:gd name="T4" fmla="*/ 2147483647 w 1556"/>
                <a:gd name="T5" fmla="*/ 2147483647 h 1964"/>
                <a:gd name="T6" fmla="*/ 2147483647 w 1556"/>
                <a:gd name="T7" fmla="*/ 2147483647 h 1964"/>
                <a:gd name="T8" fmla="*/ 2147483647 w 1556"/>
                <a:gd name="T9" fmla="*/ 2147483647 h 1964"/>
                <a:gd name="T10" fmla="*/ 2147483647 w 1556"/>
                <a:gd name="T11" fmla="*/ 2147483647 h 1964"/>
                <a:gd name="T12" fmla="*/ 2147483647 w 1556"/>
                <a:gd name="T13" fmla="*/ 2147483647 h 1964"/>
                <a:gd name="T14" fmla="*/ 2147483647 w 1556"/>
                <a:gd name="T15" fmla="*/ 2147483647 h 1964"/>
                <a:gd name="T16" fmla="*/ 2147483647 w 1556"/>
                <a:gd name="T17" fmla="*/ 0 h 1964"/>
                <a:gd name="T18" fmla="*/ 2147483647 w 1556"/>
                <a:gd name="T19" fmla="*/ 2147483647 h 1964"/>
                <a:gd name="T20" fmla="*/ 2147483647 w 1556"/>
                <a:gd name="T21" fmla="*/ 2147483647 h 1964"/>
                <a:gd name="T22" fmla="*/ 2147483647 w 1556"/>
                <a:gd name="T23" fmla="*/ 2147483647 h 1964"/>
                <a:gd name="T24" fmla="*/ 2147483647 w 1556"/>
                <a:gd name="T25" fmla="*/ 2147483647 h 1964"/>
                <a:gd name="T26" fmla="*/ 2147483647 w 1556"/>
                <a:gd name="T27" fmla="*/ 2147483647 h 1964"/>
                <a:gd name="T28" fmla="*/ 2147483647 w 1556"/>
                <a:gd name="T29" fmla="*/ 2147483647 h 1964"/>
                <a:gd name="T30" fmla="*/ 2147483647 w 1556"/>
                <a:gd name="T31" fmla="*/ 2147483647 h 1964"/>
                <a:gd name="T32" fmla="*/ 2147483647 w 1556"/>
                <a:gd name="T33" fmla="*/ 2147483647 h 1964"/>
                <a:gd name="T34" fmla="*/ 2147483647 w 1556"/>
                <a:gd name="T35" fmla="*/ 2147483647 h 1964"/>
                <a:gd name="T36" fmla="*/ 2147483647 w 1556"/>
                <a:gd name="T37" fmla="*/ 2147483647 h 1964"/>
                <a:gd name="T38" fmla="*/ 2147483647 w 1556"/>
                <a:gd name="T39" fmla="*/ 2147483647 h 19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56" h="1964">
                  <a:moveTo>
                    <a:pt x="1118" y="1754"/>
                  </a:moveTo>
                  <a:cubicBezTo>
                    <a:pt x="1118" y="1543"/>
                    <a:pt x="1228" y="1354"/>
                    <a:pt x="1394" y="1247"/>
                  </a:cubicBezTo>
                  <a:cubicBezTo>
                    <a:pt x="1391" y="1244"/>
                    <a:pt x="1389" y="1241"/>
                    <a:pt x="1383" y="1241"/>
                  </a:cubicBezTo>
                  <a:lnTo>
                    <a:pt x="1366" y="1072"/>
                  </a:lnTo>
                  <a:cubicBezTo>
                    <a:pt x="1431" y="995"/>
                    <a:pt x="1437" y="942"/>
                    <a:pt x="1468" y="829"/>
                  </a:cubicBezTo>
                  <a:cubicBezTo>
                    <a:pt x="1493" y="815"/>
                    <a:pt x="1510" y="792"/>
                    <a:pt x="1516" y="764"/>
                  </a:cubicBezTo>
                  <a:lnTo>
                    <a:pt x="1552" y="564"/>
                  </a:lnTo>
                  <a:cubicBezTo>
                    <a:pt x="1555" y="533"/>
                    <a:pt x="1538" y="507"/>
                    <a:pt x="1516" y="493"/>
                  </a:cubicBezTo>
                  <a:cubicBezTo>
                    <a:pt x="1516" y="195"/>
                    <a:pt x="1397" y="0"/>
                    <a:pt x="1075" y="0"/>
                  </a:cubicBezTo>
                  <a:cubicBezTo>
                    <a:pt x="751" y="0"/>
                    <a:pt x="635" y="195"/>
                    <a:pt x="635" y="493"/>
                  </a:cubicBezTo>
                  <a:cubicBezTo>
                    <a:pt x="613" y="507"/>
                    <a:pt x="596" y="533"/>
                    <a:pt x="598" y="564"/>
                  </a:cubicBezTo>
                  <a:lnTo>
                    <a:pt x="635" y="764"/>
                  </a:lnTo>
                  <a:cubicBezTo>
                    <a:pt x="641" y="792"/>
                    <a:pt x="661" y="815"/>
                    <a:pt x="683" y="829"/>
                  </a:cubicBezTo>
                  <a:cubicBezTo>
                    <a:pt x="714" y="942"/>
                    <a:pt x="723" y="993"/>
                    <a:pt x="788" y="1072"/>
                  </a:cubicBezTo>
                  <a:lnTo>
                    <a:pt x="771" y="1215"/>
                  </a:lnTo>
                  <a:cubicBezTo>
                    <a:pt x="661" y="1255"/>
                    <a:pt x="432" y="1393"/>
                    <a:pt x="257" y="1467"/>
                  </a:cubicBezTo>
                  <a:cubicBezTo>
                    <a:pt x="107" y="1526"/>
                    <a:pt x="0" y="1602"/>
                    <a:pt x="14" y="1757"/>
                  </a:cubicBezTo>
                  <a:cubicBezTo>
                    <a:pt x="23" y="1839"/>
                    <a:pt x="59" y="1963"/>
                    <a:pt x="59" y="1963"/>
                  </a:cubicBezTo>
                  <a:lnTo>
                    <a:pt x="1152" y="1963"/>
                  </a:lnTo>
                  <a:cubicBezTo>
                    <a:pt x="1132" y="1896"/>
                    <a:pt x="1118" y="1828"/>
                    <a:pt x="1118" y="1754"/>
                  </a:cubicBezTo>
                </a:path>
              </a:pathLst>
            </a:custGeom>
            <a:solidFill>
              <a:srgbClr val="00314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60" name="Freeform 124"/>
            <p:cNvSpPr>
              <a:spLocks noChangeArrowheads="1"/>
            </p:cNvSpPr>
            <p:nvPr/>
          </p:nvSpPr>
          <p:spPr bwMode="auto">
            <a:xfrm>
              <a:off x="9011598" y="3880329"/>
              <a:ext cx="59169" cy="96777"/>
            </a:xfrm>
            <a:custGeom>
              <a:avLst/>
              <a:gdLst>
                <a:gd name="T0" fmla="*/ 2147483647 w 133"/>
                <a:gd name="T1" fmla="*/ 0 h 216"/>
                <a:gd name="T2" fmla="*/ 2147483647 w 133"/>
                <a:gd name="T3" fmla="*/ 0 h 216"/>
                <a:gd name="T4" fmla="*/ 0 w 133"/>
                <a:gd name="T5" fmla="*/ 2147483647 h 216"/>
                <a:gd name="T6" fmla="*/ 0 w 133"/>
                <a:gd name="T7" fmla="*/ 2147483647 h 216"/>
                <a:gd name="T8" fmla="*/ 2147483647 w 133"/>
                <a:gd name="T9" fmla="*/ 2147483647 h 216"/>
                <a:gd name="T10" fmla="*/ 2147483647 w 133"/>
                <a:gd name="T11" fmla="*/ 2147483647 h 216"/>
                <a:gd name="T12" fmla="*/ 2147483647 w 133"/>
                <a:gd name="T13" fmla="*/ 2147483647 h 216"/>
                <a:gd name="T14" fmla="*/ 2147483647 w 133"/>
                <a:gd name="T15" fmla="*/ 2147483647 h 216"/>
                <a:gd name="T16" fmla="*/ 2147483647 w 133"/>
                <a:gd name="T17" fmla="*/ 0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3" h="216">
                  <a:moveTo>
                    <a:pt x="98" y="0"/>
                  </a:moveTo>
                  <a:lnTo>
                    <a:pt x="33" y="0"/>
                  </a:lnTo>
                  <a:cubicBezTo>
                    <a:pt x="14" y="0"/>
                    <a:pt x="0" y="14"/>
                    <a:pt x="0" y="28"/>
                  </a:cubicBezTo>
                  <a:lnTo>
                    <a:pt x="0" y="186"/>
                  </a:lnTo>
                  <a:cubicBezTo>
                    <a:pt x="0" y="203"/>
                    <a:pt x="17" y="215"/>
                    <a:pt x="33" y="215"/>
                  </a:cubicBezTo>
                  <a:lnTo>
                    <a:pt x="98" y="215"/>
                  </a:lnTo>
                  <a:cubicBezTo>
                    <a:pt x="118" y="215"/>
                    <a:pt x="132" y="200"/>
                    <a:pt x="132" y="186"/>
                  </a:cubicBezTo>
                  <a:lnTo>
                    <a:pt x="132" y="28"/>
                  </a:lnTo>
                  <a:cubicBezTo>
                    <a:pt x="132" y="14"/>
                    <a:pt x="118" y="0"/>
                    <a:pt x="98"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61" name="Freeform 125"/>
            <p:cNvSpPr>
              <a:spLocks noChangeArrowheads="1"/>
            </p:cNvSpPr>
            <p:nvPr/>
          </p:nvSpPr>
          <p:spPr bwMode="auto">
            <a:xfrm>
              <a:off x="9021459" y="3745916"/>
              <a:ext cx="123716" cy="122764"/>
            </a:xfrm>
            <a:custGeom>
              <a:avLst/>
              <a:gdLst>
                <a:gd name="T0" fmla="*/ 0 w 278"/>
                <a:gd name="T1" fmla="*/ 2147483647 h 275"/>
                <a:gd name="T2" fmla="*/ 2147483647 w 278"/>
                <a:gd name="T3" fmla="*/ 2147483647 h 275"/>
                <a:gd name="T4" fmla="*/ 2147483647 w 278"/>
                <a:gd name="T5" fmla="*/ 2147483647 h 275"/>
                <a:gd name="T6" fmla="*/ 2147483647 w 278"/>
                <a:gd name="T7" fmla="*/ 2147483647 h 275"/>
                <a:gd name="T8" fmla="*/ 2147483647 w 278"/>
                <a:gd name="T9" fmla="*/ 0 h 275"/>
                <a:gd name="T10" fmla="*/ 2147483647 w 278"/>
                <a:gd name="T11" fmla="*/ 2147483647 h 275"/>
                <a:gd name="T12" fmla="*/ 2147483647 w 278"/>
                <a:gd name="T13" fmla="*/ 2147483647 h 275"/>
                <a:gd name="T14" fmla="*/ 2147483647 w 278"/>
                <a:gd name="T15" fmla="*/ 2147483647 h 275"/>
                <a:gd name="T16" fmla="*/ 0 w 278"/>
                <a:gd name="T17" fmla="*/ 2147483647 h 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8" h="275">
                  <a:moveTo>
                    <a:pt x="0" y="184"/>
                  </a:moveTo>
                  <a:cubicBezTo>
                    <a:pt x="0" y="184"/>
                    <a:pt x="116" y="274"/>
                    <a:pt x="206" y="167"/>
                  </a:cubicBezTo>
                  <a:lnTo>
                    <a:pt x="226" y="144"/>
                  </a:lnTo>
                  <a:cubicBezTo>
                    <a:pt x="237" y="153"/>
                    <a:pt x="277" y="189"/>
                    <a:pt x="277" y="189"/>
                  </a:cubicBezTo>
                  <a:lnTo>
                    <a:pt x="277" y="0"/>
                  </a:lnTo>
                  <a:lnTo>
                    <a:pt x="96" y="34"/>
                  </a:lnTo>
                  <a:lnTo>
                    <a:pt x="147" y="76"/>
                  </a:lnTo>
                  <a:lnTo>
                    <a:pt x="125" y="105"/>
                  </a:lnTo>
                  <a:cubicBezTo>
                    <a:pt x="68" y="169"/>
                    <a:pt x="0" y="184"/>
                    <a:pt x="0" y="18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62" name="Freeform 126"/>
            <p:cNvSpPr>
              <a:spLocks noChangeArrowheads="1"/>
            </p:cNvSpPr>
            <p:nvPr/>
          </p:nvSpPr>
          <p:spPr bwMode="auto">
            <a:xfrm>
              <a:off x="9092282" y="3854343"/>
              <a:ext cx="59169" cy="120971"/>
            </a:xfrm>
            <a:custGeom>
              <a:avLst/>
              <a:gdLst>
                <a:gd name="T0" fmla="*/ 2147483647 w 134"/>
                <a:gd name="T1" fmla="*/ 0 h 269"/>
                <a:gd name="T2" fmla="*/ 2147483647 w 134"/>
                <a:gd name="T3" fmla="*/ 0 h 269"/>
                <a:gd name="T4" fmla="*/ 0 w 134"/>
                <a:gd name="T5" fmla="*/ 2147483647 h 269"/>
                <a:gd name="T6" fmla="*/ 0 w 134"/>
                <a:gd name="T7" fmla="*/ 2147483647 h 269"/>
                <a:gd name="T8" fmla="*/ 2147483647 w 134"/>
                <a:gd name="T9" fmla="*/ 2147483647 h 269"/>
                <a:gd name="T10" fmla="*/ 2147483647 w 134"/>
                <a:gd name="T11" fmla="*/ 2147483647 h 269"/>
                <a:gd name="T12" fmla="*/ 2147483647 w 134"/>
                <a:gd name="T13" fmla="*/ 2147483647 h 269"/>
                <a:gd name="T14" fmla="*/ 2147483647 w 134"/>
                <a:gd name="T15" fmla="*/ 2147483647 h 269"/>
                <a:gd name="T16" fmla="*/ 2147483647 w 134"/>
                <a:gd name="T17" fmla="*/ 0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4" h="269">
                  <a:moveTo>
                    <a:pt x="99" y="0"/>
                  </a:moveTo>
                  <a:lnTo>
                    <a:pt x="34" y="0"/>
                  </a:lnTo>
                  <a:cubicBezTo>
                    <a:pt x="14" y="0"/>
                    <a:pt x="0" y="11"/>
                    <a:pt x="0" y="25"/>
                  </a:cubicBezTo>
                  <a:lnTo>
                    <a:pt x="0" y="242"/>
                  </a:lnTo>
                  <a:cubicBezTo>
                    <a:pt x="0" y="256"/>
                    <a:pt x="17" y="268"/>
                    <a:pt x="34" y="268"/>
                  </a:cubicBezTo>
                  <a:lnTo>
                    <a:pt x="99" y="268"/>
                  </a:lnTo>
                  <a:cubicBezTo>
                    <a:pt x="119" y="268"/>
                    <a:pt x="133" y="256"/>
                    <a:pt x="133" y="242"/>
                  </a:cubicBezTo>
                  <a:lnTo>
                    <a:pt x="133" y="25"/>
                  </a:lnTo>
                  <a:cubicBezTo>
                    <a:pt x="133" y="11"/>
                    <a:pt x="116" y="0"/>
                    <a:pt x="99"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63" name="Freeform 127"/>
            <p:cNvSpPr>
              <a:spLocks noChangeArrowheads="1"/>
            </p:cNvSpPr>
            <p:nvPr/>
          </p:nvSpPr>
          <p:spPr bwMode="auto">
            <a:xfrm>
              <a:off x="9174759" y="3773695"/>
              <a:ext cx="59169" cy="203411"/>
            </a:xfrm>
            <a:custGeom>
              <a:avLst/>
              <a:gdLst>
                <a:gd name="T0" fmla="*/ 2147483647 w 133"/>
                <a:gd name="T1" fmla="*/ 0 h 453"/>
                <a:gd name="T2" fmla="*/ 2147483647 w 133"/>
                <a:gd name="T3" fmla="*/ 0 h 453"/>
                <a:gd name="T4" fmla="*/ 0 w 133"/>
                <a:gd name="T5" fmla="*/ 2147483647 h 453"/>
                <a:gd name="T6" fmla="*/ 0 w 133"/>
                <a:gd name="T7" fmla="*/ 2147483647 h 453"/>
                <a:gd name="T8" fmla="*/ 2147483647 w 133"/>
                <a:gd name="T9" fmla="*/ 2147483647 h 453"/>
                <a:gd name="T10" fmla="*/ 2147483647 w 133"/>
                <a:gd name="T11" fmla="*/ 2147483647 h 453"/>
                <a:gd name="T12" fmla="*/ 2147483647 w 133"/>
                <a:gd name="T13" fmla="*/ 2147483647 h 453"/>
                <a:gd name="T14" fmla="*/ 2147483647 w 133"/>
                <a:gd name="T15" fmla="*/ 2147483647 h 453"/>
                <a:gd name="T16" fmla="*/ 2147483647 w 133"/>
                <a:gd name="T17" fmla="*/ 0 h 4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3" h="453">
                  <a:moveTo>
                    <a:pt x="98" y="0"/>
                  </a:moveTo>
                  <a:lnTo>
                    <a:pt x="34" y="0"/>
                  </a:lnTo>
                  <a:cubicBezTo>
                    <a:pt x="14" y="0"/>
                    <a:pt x="0" y="14"/>
                    <a:pt x="0" y="31"/>
                  </a:cubicBezTo>
                  <a:lnTo>
                    <a:pt x="0" y="421"/>
                  </a:lnTo>
                  <a:cubicBezTo>
                    <a:pt x="0" y="437"/>
                    <a:pt x="17" y="452"/>
                    <a:pt x="34" y="452"/>
                  </a:cubicBezTo>
                  <a:lnTo>
                    <a:pt x="98" y="452"/>
                  </a:lnTo>
                  <a:cubicBezTo>
                    <a:pt x="118" y="452"/>
                    <a:pt x="132" y="437"/>
                    <a:pt x="132" y="421"/>
                  </a:cubicBezTo>
                  <a:lnTo>
                    <a:pt x="132" y="31"/>
                  </a:lnTo>
                  <a:cubicBezTo>
                    <a:pt x="132" y="14"/>
                    <a:pt x="115" y="0"/>
                    <a:pt x="98"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grpSp>
      <p:grpSp>
        <p:nvGrpSpPr>
          <p:cNvPr id="69634" name="Group 68"/>
          <p:cNvGrpSpPr>
            <a:grpSpLocks/>
          </p:cNvGrpSpPr>
          <p:nvPr/>
        </p:nvGrpSpPr>
        <p:grpSpPr bwMode="auto">
          <a:xfrm>
            <a:off x="1636713" y="1733550"/>
            <a:ext cx="1684337" cy="1743075"/>
            <a:chOff x="9437033" y="3119199"/>
            <a:chExt cx="950283" cy="983902"/>
          </a:xfrm>
        </p:grpSpPr>
        <p:sp>
          <p:nvSpPr>
            <p:cNvPr id="69653" name="Freeform 128"/>
            <p:cNvSpPr>
              <a:spLocks noChangeArrowheads="1"/>
            </p:cNvSpPr>
            <p:nvPr/>
          </p:nvSpPr>
          <p:spPr bwMode="auto">
            <a:xfrm>
              <a:off x="9981587" y="3697175"/>
              <a:ext cx="405729" cy="405926"/>
            </a:xfrm>
            <a:custGeom>
              <a:avLst/>
              <a:gdLst>
                <a:gd name="T0" fmla="*/ 2147483647 w 910"/>
                <a:gd name="T1" fmla="*/ 2147483647 h 910"/>
                <a:gd name="T2" fmla="*/ 2147483647 w 910"/>
                <a:gd name="T3" fmla="*/ 2147483647 h 910"/>
                <a:gd name="T4" fmla="*/ 2147483647 w 910"/>
                <a:gd name="T5" fmla="*/ 2147483647 h 910"/>
                <a:gd name="T6" fmla="*/ 2147483647 w 910"/>
                <a:gd name="T7" fmla="*/ 2147483647 h 910"/>
                <a:gd name="T8" fmla="*/ 2147483647 w 910"/>
                <a:gd name="T9" fmla="*/ 2147483647 h 910"/>
                <a:gd name="T10" fmla="*/ 2147483647 w 910"/>
                <a:gd name="T11" fmla="*/ 2147483647 h 910"/>
                <a:gd name="T12" fmla="*/ 0 w 910"/>
                <a:gd name="T13" fmla="*/ 2147483647 h 910"/>
                <a:gd name="T14" fmla="*/ 2147483647 w 910"/>
                <a:gd name="T15" fmla="*/ 2147483647 h 910"/>
                <a:gd name="T16" fmla="*/ 2147483647 w 910"/>
                <a:gd name="T17" fmla="*/ 2147483647 h 910"/>
                <a:gd name="T18" fmla="*/ 2147483647 w 910"/>
                <a:gd name="T19" fmla="*/ 0 h 910"/>
                <a:gd name="T20" fmla="*/ 2147483647 w 910"/>
                <a:gd name="T21" fmla="*/ 2147483647 h 910"/>
                <a:gd name="T22" fmla="*/ 2147483647 w 910"/>
                <a:gd name="T23" fmla="*/ 2147483647 h 910"/>
                <a:gd name="T24" fmla="*/ 2147483647 w 910"/>
                <a:gd name="T25" fmla="*/ 2147483647 h 9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910">
                  <a:moveTo>
                    <a:pt x="909" y="454"/>
                  </a:moveTo>
                  <a:cubicBezTo>
                    <a:pt x="909" y="538"/>
                    <a:pt x="890" y="610"/>
                    <a:pt x="848" y="682"/>
                  </a:cubicBezTo>
                  <a:cubicBezTo>
                    <a:pt x="806" y="755"/>
                    <a:pt x="755" y="806"/>
                    <a:pt x="682" y="848"/>
                  </a:cubicBezTo>
                  <a:cubicBezTo>
                    <a:pt x="610" y="890"/>
                    <a:pt x="538" y="909"/>
                    <a:pt x="454" y="909"/>
                  </a:cubicBezTo>
                  <a:cubicBezTo>
                    <a:pt x="371" y="909"/>
                    <a:pt x="300" y="890"/>
                    <a:pt x="227" y="848"/>
                  </a:cubicBezTo>
                  <a:cubicBezTo>
                    <a:pt x="155" y="806"/>
                    <a:pt x="103" y="755"/>
                    <a:pt x="61" y="682"/>
                  </a:cubicBezTo>
                  <a:cubicBezTo>
                    <a:pt x="19" y="610"/>
                    <a:pt x="0" y="538"/>
                    <a:pt x="0" y="454"/>
                  </a:cubicBezTo>
                  <a:cubicBezTo>
                    <a:pt x="0" y="371"/>
                    <a:pt x="19" y="300"/>
                    <a:pt x="61" y="227"/>
                  </a:cubicBezTo>
                  <a:cubicBezTo>
                    <a:pt x="103" y="155"/>
                    <a:pt x="155" y="103"/>
                    <a:pt x="227" y="61"/>
                  </a:cubicBezTo>
                  <a:cubicBezTo>
                    <a:pt x="300" y="19"/>
                    <a:pt x="371" y="0"/>
                    <a:pt x="454" y="0"/>
                  </a:cubicBezTo>
                  <a:cubicBezTo>
                    <a:pt x="538" y="0"/>
                    <a:pt x="610" y="19"/>
                    <a:pt x="682" y="61"/>
                  </a:cubicBezTo>
                  <a:cubicBezTo>
                    <a:pt x="755" y="103"/>
                    <a:pt x="806" y="155"/>
                    <a:pt x="848" y="227"/>
                  </a:cubicBezTo>
                  <a:cubicBezTo>
                    <a:pt x="890" y="300"/>
                    <a:pt x="909" y="371"/>
                    <a:pt x="909" y="454"/>
                  </a:cubicBezTo>
                </a:path>
              </a:pathLst>
            </a:custGeom>
            <a:solidFill>
              <a:srgbClr val="00314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54" name="Freeform 129"/>
            <p:cNvSpPr>
              <a:spLocks noChangeArrowheads="1"/>
            </p:cNvSpPr>
            <p:nvPr/>
          </p:nvSpPr>
          <p:spPr bwMode="auto">
            <a:xfrm>
              <a:off x="9437033" y="3119199"/>
              <a:ext cx="695919" cy="877268"/>
            </a:xfrm>
            <a:custGeom>
              <a:avLst/>
              <a:gdLst>
                <a:gd name="T0" fmla="*/ 2147483647 w 1556"/>
                <a:gd name="T1" fmla="*/ 2147483647 h 1964"/>
                <a:gd name="T2" fmla="*/ 2147483647 w 1556"/>
                <a:gd name="T3" fmla="*/ 2147483647 h 1964"/>
                <a:gd name="T4" fmla="*/ 2147483647 w 1556"/>
                <a:gd name="T5" fmla="*/ 2147483647 h 1964"/>
                <a:gd name="T6" fmla="*/ 2147483647 w 1556"/>
                <a:gd name="T7" fmla="*/ 2147483647 h 1964"/>
                <a:gd name="T8" fmla="*/ 2147483647 w 1556"/>
                <a:gd name="T9" fmla="*/ 2147483647 h 1964"/>
                <a:gd name="T10" fmla="*/ 2147483647 w 1556"/>
                <a:gd name="T11" fmla="*/ 2147483647 h 1964"/>
                <a:gd name="T12" fmla="*/ 2147483647 w 1556"/>
                <a:gd name="T13" fmla="*/ 2147483647 h 1964"/>
                <a:gd name="T14" fmla="*/ 2147483647 w 1556"/>
                <a:gd name="T15" fmla="*/ 2147483647 h 1964"/>
                <a:gd name="T16" fmla="*/ 2147483647 w 1556"/>
                <a:gd name="T17" fmla="*/ 0 h 1964"/>
                <a:gd name="T18" fmla="*/ 2147483647 w 1556"/>
                <a:gd name="T19" fmla="*/ 2147483647 h 1964"/>
                <a:gd name="T20" fmla="*/ 2147483647 w 1556"/>
                <a:gd name="T21" fmla="*/ 2147483647 h 1964"/>
                <a:gd name="T22" fmla="*/ 2147483647 w 1556"/>
                <a:gd name="T23" fmla="*/ 2147483647 h 1964"/>
                <a:gd name="T24" fmla="*/ 2147483647 w 1556"/>
                <a:gd name="T25" fmla="*/ 2147483647 h 1964"/>
                <a:gd name="T26" fmla="*/ 2147483647 w 1556"/>
                <a:gd name="T27" fmla="*/ 2147483647 h 1964"/>
                <a:gd name="T28" fmla="*/ 2147483647 w 1556"/>
                <a:gd name="T29" fmla="*/ 2147483647 h 1964"/>
                <a:gd name="T30" fmla="*/ 2147483647 w 1556"/>
                <a:gd name="T31" fmla="*/ 2147483647 h 1964"/>
                <a:gd name="T32" fmla="*/ 2147483647 w 1556"/>
                <a:gd name="T33" fmla="*/ 2147483647 h 1964"/>
                <a:gd name="T34" fmla="*/ 2147483647 w 1556"/>
                <a:gd name="T35" fmla="*/ 2147483647 h 1964"/>
                <a:gd name="T36" fmla="*/ 2147483647 w 1556"/>
                <a:gd name="T37" fmla="*/ 2147483647 h 1964"/>
                <a:gd name="T38" fmla="*/ 2147483647 w 1556"/>
                <a:gd name="T39" fmla="*/ 2147483647 h 19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56" h="1964">
                  <a:moveTo>
                    <a:pt x="1117" y="1754"/>
                  </a:moveTo>
                  <a:cubicBezTo>
                    <a:pt x="1117" y="1542"/>
                    <a:pt x="1227" y="1353"/>
                    <a:pt x="1394" y="1246"/>
                  </a:cubicBezTo>
                  <a:cubicBezTo>
                    <a:pt x="1391" y="1243"/>
                    <a:pt x="1388" y="1240"/>
                    <a:pt x="1383" y="1240"/>
                  </a:cubicBezTo>
                  <a:lnTo>
                    <a:pt x="1366" y="1071"/>
                  </a:lnTo>
                  <a:cubicBezTo>
                    <a:pt x="1430" y="995"/>
                    <a:pt x="1436" y="941"/>
                    <a:pt x="1467" y="828"/>
                  </a:cubicBezTo>
                  <a:cubicBezTo>
                    <a:pt x="1493" y="814"/>
                    <a:pt x="1510" y="792"/>
                    <a:pt x="1515" y="763"/>
                  </a:cubicBezTo>
                  <a:lnTo>
                    <a:pt x="1552" y="563"/>
                  </a:lnTo>
                  <a:cubicBezTo>
                    <a:pt x="1555" y="532"/>
                    <a:pt x="1538" y="507"/>
                    <a:pt x="1515" y="492"/>
                  </a:cubicBezTo>
                  <a:cubicBezTo>
                    <a:pt x="1515" y="194"/>
                    <a:pt x="1397" y="0"/>
                    <a:pt x="1075" y="0"/>
                  </a:cubicBezTo>
                  <a:cubicBezTo>
                    <a:pt x="750" y="0"/>
                    <a:pt x="635" y="194"/>
                    <a:pt x="635" y="492"/>
                  </a:cubicBezTo>
                  <a:cubicBezTo>
                    <a:pt x="612" y="507"/>
                    <a:pt x="595" y="532"/>
                    <a:pt x="598" y="563"/>
                  </a:cubicBezTo>
                  <a:lnTo>
                    <a:pt x="635" y="763"/>
                  </a:lnTo>
                  <a:cubicBezTo>
                    <a:pt x="640" y="792"/>
                    <a:pt x="660" y="814"/>
                    <a:pt x="683" y="828"/>
                  </a:cubicBezTo>
                  <a:cubicBezTo>
                    <a:pt x="714" y="941"/>
                    <a:pt x="722" y="992"/>
                    <a:pt x="787" y="1071"/>
                  </a:cubicBezTo>
                  <a:lnTo>
                    <a:pt x="770" y="1215"/>
                  </a:lnTo>
                  <a:cubicBezTo>
                    <a:pt x="660" y="1254"/>
                    <a:pt x="431" y="1393"/>
                    <a:pt x="256" y="1466"/>
                  </a:cubicBezTo>
                  <a:cubicBezTo>
                    <a:pt x="107" y="1525"/>
                    <a:pt x="0" y="1602"/>
                    <a:pt x="14" y="1757"/>
                  </a:cubicBezTo>
                  <a:cubicBezTo>
                    <a:pt x="22" y="1839"/>
                    <a:pt x="59" y="1963"/>
                    <a:pt x="59" y="1963"/>
                  </a:cubicBezTo>
                  <a:lnTo>
                    <a:pt x="1151" y="1963"/>
                  </a:lnTo>
                  <a:cubicBezTo>
                    <a:pt x="1131" y="1895"/>
                    <a:pt x="1117" y="1827"/>
                    <a:pt x="1117" y="1754"/>
                  </a:cubicBezTo>
                </a:path>
              </a:pathLst>
            </a:custGeom>
            <a:solidFill>
              <a:srgbClr val="00314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55" name="Freeform 130"/>
            <p:cNvSpPr>
              <a:spLocks noChangeArrowheads="1"/>
            </p:cNvSpPr>
            <p:nvPr/>
          </p:nvSpPr>
          <p:spPr bwMode="auto">
            <a:xfrm>
              <a:off x="10188482" y="3787679"/>
              <a:ext cx="116434" cy="114699"/>
            </a:xfrm>
            <a:custGeom>
              <a:avLst/>
              <a:gdLst>
                <a:gd name="T0" fmla="*/ 2147483647 w 258"/>
                <a:gd name="T1" fmla="*/ 2147483647 h 255"/>
                <a:gd name="T2" fmla="*/ 2147483647 w 258"/>
                <a:gd name="T3" fmla="*/ 2147483647 h 255"/>
                <a:gd name="T4" fmla="*/ 2147483647 w 258"/>
                <a:gd name="T5" fmla="*/ 2147483647 h 255"/>
                <a:gd name="T6" fmla="*/ 2147483647 w 258"/>
                <a:gd name="T7" fmla="*/ 2147483647 h 255"/>
                <a:gd name="T8" fmla="*/ 0 w 258"/>
                <a:gd name="T9" fmla="*/ 2147483647 h 255"/>
                <a:gd name="T10" fmla="*/ 2147483647 w 258"/>
                <a:gd name="T11" fmla="*/ 2147483647 h 255"/>
                <a:gd name="T12" fmla="*/ 2147483647 w 258"/>
                <a:gd name="T13" fmla="*/ 2147483647 h 255"/>
                <a:gd name="T14" fmla="*/ 2147483647 w 258"/>
                <a:gd name="T15" fmla="*/ 2147483647 h 255"/>
                <a:gd name="T16" fmla="*/ 2147483647 w 258"/>
                <a:gd name="T17" fmla="*/ 2147483647 h 255"/>
                <a:gd name="T18" fmla="*/ 2147483647 w 258"/>
                <a:gd name="T19" fmla="*/ 2147483647 h 255"/>
                <a:gd name="T20" fmla="*/ 2147483647 w 258"/>
                <a:gd name="T21" fmla="*/ 2147483647 h 255"/>
                <a:gd name="T22" fmla="*/ 2147483647 w 258"/>
                <a:gd name="T23" fmla="*/ 2147483647 h 255"/>
                <a:gd name="T24" fmla="*/ 2147483647 w 258"/>
                <a:gd name="T25" fmla="*/ 2147483647 h 255"/>
                <a:gd name="T26" fmla="*/ 2147483647 w 258"/>
                <a:gd name="T27" fmla="*/ 2147483647 h 255"/>
                <a:gd name="T28" fmla="*/ 2147483647 w 258"/>
                <a:gd name="T29" fmla="*/ 2147483647 h 255"/>
                <a:gd name="T30" fmla="*/ 2147483647 w 258"/>
                <a:gd name="T31" fmla="*/ 2147483647 h 255"/>
                <a:gd name="T32" fmla="*/ 2147483647 w 258"/>
                <a:gd name="T33" fmla="*/ 2147483647 h 255"/>
                <a:gd name="T34" fmla="*/ 2147483647 w 258"/>
                <a:gd name="T35" fmla="*/ 2147483647 h 255"/>
                <a:gd name="T36" fmla="*/ 2147483647 w 258"/>
                <a:gd name="T37" fmla="*/ 2147483647 h 255"/>
                <a:gd name="T38" fmla="*/ 2147483647 w 258"/>
                <a:gd name="T39" fmla="*/ 2147483647 h 2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5">
                  <a:moveTo>
                    <a:pt x="99" y="254"/>
                  </a:moveTo>
                  <a:lnTo>
                    <a:pt x="231" y="122"/>
                  </a:lnTo>
                  <a:cubicBezTo>
                    <a:pt x="257" y="96"/>
                    <a:pt x="257" y="54"/>
                    <a:pt x="231" y="26"/>
                  </a:cubicBezTo>
                  <a:cubicBezTo>
                    <a:pt x="206" y="0"/>
                    <a:pt x="164" y="0"/>
                    <a:pt x="135" y="26"/>
                  </a:cubicBezTo>
                  <a:lnTo>
                    <a:pt x="0" y="164"/>
                  </a:lnTo>
                  <a:lnTo>
                    <a:pt x="99" y="254"/>
                  </a:lnTo>
                  <a:close/>
                  <a:moveTo>
                    <a:pt x="220" y="71"/>
                  </a:moveTo>
                  <a:cubicBezTo>
                    <a:pt x="223" y="74"/>
                    <a:pt x="223" y="82"/>
                    <a:pt x="220" y="85"/>
                  </a:cubicBezTo>
                  <a:lnTo>
                    <a:pt x="113" y="195"/>
                  </a:lnTo>
                  <a:cubicBezTo>
                    <a:pt x="110" y="198"/>
                    <a:pt x="104" y="198"/>
                    <a:pt x="99" y="195"/>
                  </a:cubicBezTo>
                  <a:cubicBezTo>
                    <a:pt x="96" y="192"/>
                    <a:pt x="96" y="187"/>
                    <a:pt x="99" y="181"/>
                  </a:cubicBezTo>
                  <a:lnTo>
                    <a:pt x="206" y="71"/>
                  </a:lnTo>
                  <a:cubicBezTo>
                    <a:pt x="209" y="68"/>
                    <a:pt x="214" y="68"/>
                    <a:pt x="220" y="71"/>
                  </a:cubicBezTo>
                  <a:close/>
                  <a:moveTo>
                    <a:pt x="172" y="37"/>
                  </a:moveTo>
                  <a:cubicBezTo>
                    <a:pt x="175" y="34"/>
                    <a:pt x="180" y="34"/>
                    <a:pt x="186" y="37"/>
                  </a:cubicBezTo>
                  <a:cubicBezTo>
                    <a:pt x="189" y="40"/>
                    <a:pt x="189" y="45"/>
                    <a:pt x="186" y="51"/>
                  </a:cubicBezTo>
                  <a:lnTo>
                    <a:pt x="79" y="161"/>
                  </a:lnTo>
                  <a:cubicBezTo>
                    <a:pt x="76" y="164"/>
                    <a:pt x="70" y="164"/>
                    <a:pt x="65" y="161"/>
                  </a:cubicBezTo>
                  <a:cubicBezTo>
                    <a:pt x="62" y="158"/>
                    <a:pt x="62" y="153"/>
                    <a:pt x="65" y="147"/>
                  </a:cubicBezTo>
                  <a:lnTo>
                    <a:pt x="172" y="3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56" name="Freeform 131"/>
            <p:cNvSpPr>
              <a:spLocks noChangeArrowheads="1"/>
            </p:cNvSpPr>
            <p:nvPr/>
          </p:nvSpPr>
          <p:spPr bwMode="auto">
            <a:xfrm>
              <a:off x="10075630" y="3927468"/>
              <a:ext cx="86878" cy="90505"/>
            </a:xfrm>
            <a:custGeom>
              <a:avLst/>
              <a:gdLst>
                <a:gd name="T0" fmla="*/ 2147483647 w 195"/>
                <a:gd name="T1" fmla="*/ 2147483647 h 204"/>
                <a:gd name="T2" fmla="*/ 2147483647 w 195"/>
                <a:gd name="T3" fmla="*/ 2147483647 h 204"/>
                <a:gd name="T4" fmla="*/ 2147483647 w 195"/>
                <a:gd name="T5" fmla="*/ 2147483647 h 204"/>
                <a:gd name="T6" fmla="*/ 2147483647 w 195"/>
                <a:gd name="T7" fmla="*/ 2147483647 h 204"/>
                <a:gd name="T8" fmla="*/ 2147483647 w 195"/>
                <a:gd name="T9" fmla="*/ 2147483647 h 204"/>
                <a:gd name="T10" fmla="*/ 2147483647 w 195"/>
                <a:gd name="T11" fmla="*/ 2147483647 h 204"/>
                <a:gd name="T12" fmla="*/ 2147483647 w 195"/>
                <a:gd name="T13" fmla="*/ 2147483647 h 204"/>
                <a:gd name="T14" fmla="*/ 2147483647 w 195"/>
                <a:gd name="T15" fmla="*/ 2147483647 h 204"/>
                <a:gd name="T16" fmla="*/ 2147483647 w 195"/>
                <a:gd name="T17" fmla="*/ 2147483647 h 204"/>
                <a:gd name="T18" fmla="*/ 2147483647 w 195"/>
                <a:gd name="T19" fmla="*/ 2147483647 h 204"/>
                <a:gd name="T20" fmla="*/ 2147483647 w 195"/>
                <a:gd name="T21" fmla="*/ 2147483647 h 204"/>
                <a:gd name="T22" fmla="*/ 2147483647 w 195"/>
                <a:gd name="T23" fmla="*/ 2147483647 h 204"/>
                <a:gd name="T24" fmla="*/ 2147483647 w 195"/>
                <a:gd name="T25" fmla="*/ 2147483647 h 204"/>
                <a:gd name="T26" fmla="*/ 2147483647 w 195"/>
                <a:gd name="T27" fmla="*/ 2147483647 h 204"/>
                <a:gd name="T28" fmla="*/ 2147483647 w 195"/>
                <a:gd name="T29" fmla="*/ 2147483647 h 204"/>
                <a:gd name="T30" fmla="*/ 2147483647 w 195"/>
                <a:gd name="T31" fmla="*/ 2147483647 h 204"/>
                <a:gd name="T32" fmla="*/ 2147483647 w 195"/>
                <a:gd name="T33" fmla="*/ 2147483647 h 204"/>
                <a:gd name="T34" fmla="*/ 2147483647 w 195"/>
                <a:gd name="T35" fmla="*/ 2147483647 h 204"/>
                <a:gd name="T36" fmla="*/ 2147483647 w 195"/>
                <a:gd name="T37" fmla="*/ 2147483647 h 2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95" h="204">
                  <a:moveTo>
                    <a:pt x="158" y="2"/>
                  </a:moveTo>
                  <a:cubicBezTo>
                    <a:pt x="155" y="0"/>
                    <a:pt x="149" y="0"/>
                    <a:pt x="149" y="2"/>
                  </a:cubicBezTo>
                  <a:lnTo>
                    <a:pt x="113" y="39"/>
                  </a:lnTo>
                  <a:cubicBezTo>
                    <a:pt x="110" y="42"/>
                    <a:pt x="104" y="45"/>
                    <a:pt x="101" y="48"/>
                  </a:cubicBezTo>
                  <a:lnTo>
                    <a:pt x="79" y="56"/>
                  </a:lnTo>
                  <a:cubicBezTo>
                    <a:pt x="76" y="56"/>
                    <a:pt x="70" y="62"/>
                    <a:pt x="67" y="64"/>
                  </a:cubicBezTo>
                  <a:lnTo>
                    <a:pt x="2" y="166"/>
                  </a:lnTo>
                  <a:cubicBezTo>
                    <a:pt x="0" y="169"/>
                    <a:pt x="0" y="174"/>
                    <a:pt x="2" y="177"/>
                  </a:cubicBezTo>
                  <a:lnTo>
                    <a:pt x="8" y="183"/>
                  </a:lnTo>
                  <a:cubicBezTo>
                    <a:pt x="11" y="186"/>
                    <a:pt x="17" y="191"/>
                    <a:pt x="19" y="194"/>
                  </a:cubicBezTo>
                  <a:lnTo>
                    <a:pt x="25" y="200"/>
                  </a:lnTo>
                  <a:cubicBezTo>
                    <a:pt x="28" y="203"/>
                    <a:pt x="34" y="203"/>
                    <a:pt x="36" y="200"/>
                  </a:cubicBezTo>
                  <a:lnTo>
                    <a:pt x="138" y="135"/>
                  </a:lnTo>
                  <a:cubicBezTo>
                    <a:pt x="141" y="132"/>
                    <a:pt x="144" y="129"/>
                    <a:pt x="146" y="124"/>
                  </a:cubicBezTo>
                  <a:lnTo>
                    <a:pt x="152" y="98"/>
                  </a:lnTo>
                  <a:cubicBezTo>
                    <a:pt x="152" y="95"/>
                    <a:pt x="155" y="90"/>
                    <a:pt x="158" y="87"/>
                  </a:cubicBezTo>
                  <a:lnTo>
                    <a:pt x="192" y="53"/>
                  </a:lnTo>
                  <a:cubicBezTo>
                    <a:pt x="194" y="50"/>
                    <a:pt x="194" y="45"/>
                    <a:pt x="192" y="42"/>
                  </a:cubicBezTo>
                  <a:lnTo>
                    <a:pt x="158" y="2"/>
                  </a:ln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57" name="Freeform 132"/>
            <p:cNvSpPr>
              <a:spLocks noChangeArrowheads="1"/>
            </p:cNvSpPr>
            <p:nvPr/>
          </p:nvSpPr>
          <p:spPr bwMode="auto">
            <a:xfrm>
              <a:off x="10065778" y="3789471"/>
              <a:ext cx="229286" cy="232982"/>
            </a:xfrm>
            <a:custGeom>
              <a:avLst/>
              <a:gdLst>
                <a:gd name="T0" fmla="*/ 2147483647 w 512"/>
                <a:gd name="T1" fmla="*/ 2147483647 h 520"/>
                <a:gd name="T2" fmla="*/ 2147483647 w 512"/>
                <a:gd name="T3" fmla="*/ 2147483647 h 520"/>
                <a:gd name="T4" fmla="*/ 2147483647 w 512"/>
                <a:gd name="T5" fmla="*/ 2147483647 h 520"/>
                <a:gd name="T6" fmla="*/ 2147483647 w 512"/>
                <a:gd name="T7" fmla="*/ 2147483647 h 520"/>
                <a:gd name="T8" fmla="*/ 2147483647 w 512"/>
                <a:gd name="T9" fmla="*/ 0 h 520"/>
                <a:gd name="T10" fmla="*/ 2147483647 w 512"/>
                <a:gd name="T11" fmla="*/ 2147483647 h 520"/>
                <a:gd name="T12" fmla="*/ 2147483647 w 512"/>
                <a:gd name="T13" fmla="*/ 2147483647 h 520"/>
                <a:gd name="T14" fmla="*/ 2147483647 w 512"/>
                <a:gd name="T15" fmla="*/ 2147483647 h 520"/>
                <a:gd name="T16" fmla="*/ 2147483647 w 512"/>
                <a:gd name="T17" fmla="*/ 2147483647 h 520"/>
                <a:gd name="T18" fmla="*/ 2147483647 w 512"/>
                <a:gd name="T19" fmla="*/ 2147483647 h 520"/>
                <a:gd name="T20" fmla="*/ 2147483647 w 512"/>
                <a:gd name="T21" fmla="*/ 2147483647 h 520"/>
                <a:gd name="T22" fmla="*/ 0 w 512"/>
                <a:gd name="T23" fmla="*/ 2147483647 h 520"/>
                <a:gd name="T24" fmla="*/ 2147483647 w 512"/>
                <a:gd name="T25" fmla="*/ 2147483647 h 520"/>
                <a:gd name="T26" fmla="*/ 2147483647 w 512"/>
                <a:gd name="T27" fmla="*/ 2147483647 h 520"/>
                <a:gd name="T28" fmla="*/ 2147483647 w 512"/>
                <a:gd name="T29" fmla="*/ 2147483647 h 520"/>
                <a:gd name="T30" fmla="*/ 2147483647 w 512"/>
                <a:gd name="T31" fmla="*/ 2147483647 h 520"/>
                <a:gd name="T32" fmla="*/ 2147483647 w 512"/>
                <a:gd name="T33" fmla="*/ 2147483647 h 520"/>
                <a:gd name="T34" fmla="*/ 2147483647 w 512"/>
                <a:gd name="T35" fmla="*/ 2147483647 h 520"/>
                <a:gd name="T36" fmla="*/ 2147483647 w 512"/>
                <a:gd name="T37" fmla="*/ 2147483647 h 520"/>
                <a:gd name="T38" fmla="*/ 2147483647 w 512"/>
                <a:gd name="T39" fmla="*/ 2147483647 h 520"/>
                <a:gd name="T40" fmla="*/ 2147483647 w 512"/>
                <a:gd name="T41" fmla="*/ 2147483647 h 520"/>
                <a:gd name="T42" fmla="*/ 2147483647 w 512"/>
                <a:gd name="T43" fmla="*/ 2147483647 h 520"/>
                <a:gd name="T44" fmla="*/ 2147483647 w 512"/>
                <a:gd name="T45" fmla="*/ 2147483647 h 52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12" h="520">
                  <a:moveTo>
                    <a:pt x="483" y="392"/>
                  </a:moveTo>
                  <a:lnTo>
                    <a:pt x="483" y="392"/>
                  </a:lnTo>
                  <a:lnTo>
                    <a:pt x="243" y="169"/>
                  </a:lnTo>
                  <a:cubicBezTo>
                    <a:pt x="248" y="155"/>
                    <a:pt x="251" y="141"/>
                    <a:pt x="251" y="127"/>
                  </a:cubicBezTo>
                  <a:cubicBezTo>
                    <a:pt x="251" y="56"/>
                    <a:pt x="195" y="0"/>
                    <a:pt x="124" y="0"/>
                  </a:cubicBezTo>
                  <a:cubicBezTo>
                    <a:pt x="107" y="0"/>
                    <a:pt x="90" y="3"/>
                    <a:pt x="73" y="11"/>
                  </a:cubicBezTo>
                  <a:lnTo>
                    <a:pt x="144" y="82"/>
                  </a:lnTo>
                  <a:cubicBezTo>
                    <a:pt x="150" y="87"/>
                    <a:pt x="150" y="93"/>
                    <a:pt x="144" y="99"/>
                  </a:cubicBezTo>
                  <a:lnTo>
                    <a:pt x="93" y="149"/>
                  </a:lnTo>
                  <a:cubicBezTo>
                    <a:pt x="88" y="155"/>
                    <a:pt x="82" y="155"/>
                    <a:pt x="76" y="149"/>
                  </a:cubicBezTo>
                  <a:lnTo>
                    <a:pt x="9" y="82"/>
                  </a:lnTo>
                  <a:cubicBezTo>
                    <a:pt x="3" y="96"/>
                    <a:pt x="0" y="113"/>
                    <a:pt x="0" y="130"/>
                  </a:cubicBezTo>
                  <a:cubicBezTo>
                    <a:pt x="0" y="200"/>
                    <a:pt x="57" y="257"/>
                    <a:pt x="127" y="257"/>
                  </a:cubicBezTo>
                  <a:cubicBezTo>
                    <a:pt x="141" y="257"/>
                    <a:pt x="152" y="254"/>
                    <a:pt x="167" y="251"/>
                  </a:cubicBezTo>
                  <a:cubicBezTo>
                    <a:pt x="254" y="344"/>
                    <a:pt x="361" y="460"/>
                    <a:pt x="392" y="491"/>
                  </a:cubicBezTo>
                  <a:cubicBezTo>
                    <a:pt x="418" y="516"/>
                    <a:pt x="463" y="519"/>
                    <a:pt x="488" y="491"/>
                  </a:cubicBezTo>
                  <a:cubicBezTo>
                    <a:pt x="511" y="463"/>
                    <a:pt x="511" y="420"/>
                    <a:pt x="483" y="392"/>
                  </a:cubicBezTo>
                  <a:close/>
                  <a:moveTo>
                    <a:pt x="457" y="460"/>
                  </a:moveTo>
                  <a:cubicBezTo>
                    <a:pt x="446" y="471"/>
                    <a:pt x="430" y="471"/>
                    <a:pt x="418" y="460"/>
                  </a:cubicBezTo>
                  <a:cubicBezTo>
                    <a:pt x="407" y="449"/>
                    <a:pt x="407" y="432"/>
                    <a:pt x="418" y="420"/>
                  </a:cubicBezTo>
                  <a:cubicBezTo>
                    <a:pt x="430" y="409"/>
                    <a:pt x="446" y="409"/>
                    <a:pt x="457" y="420"/>
                  </a:cubicBezTo>
                  <a:cubicBezTo>
                    <a:pt x="466" y="432"/>
                    <a:pt x="466" y="449"/>
                    <a:pt x="457" y="46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grpSp>
      <p:grpSp>
        <p:nvGrpSpPr>
          <p:cNvPr id="69635" name="Group 96"/>
          <p:cNvGrpSpPr>
            <a:grpSpLocks/>
          </p:cNvGrpSpPr>
          <p:nvPr/>
        </p:nvGrpSpPr>
        <p:grpSpPr bwMode="auto">
          <a:xfrm>
            <a:off x="5154613" y="1733550"/>
            <a:ext cx="1679575" cy="1743075"/>
            <a:chOff x="10543069" y="3119199"/>
            <a:chExt cx="948310" cy="983902"/>
          </a:xfrm>
        </p:grpSpPr>
        <p:sp>
          <p:nvSpPr>
            <p:cNvPr id="69642" name="Freeform 133"/>
            <p:cNvSpPr>
              <a:spLocks noChangeArrowheads="1"/>
            </p:cNvSpPr>
            <p:nvPr/>
          </p:nvSpPr>
          <p:spPr bwMode="auto">
            <a:xfrm>
              <a:off x="11085344" y="3697175"/>
              <a:ext cx="406035" cy="405926"/>
            </a:xfrm>
            <a:custGeom>
              <a:avLst/>
              <a:gdLst>
                <a:gd name="T0" fmla="*/ 2147483647 w 910"/>
                <a:gd name="T1" fmla="*/ 2147483647 h 910"/>
                <a:gd name="T2" fmla="*/ 2147483647 w 910"/>
                <a:gd name="T3" fmla="*/ 2147483647 h 910"/>
                <a:gd name="T4" fmla="*/ 2147483647 w 910"/>
                <a:gd name="T5" fmla="*/ 2147483647 h 910"/>
                <a:gd name="T6" fmla="*/ 2147483647 w 910"/>
                <a:gd name="T7" fmla="*/ 2147483647 h 910"/>
                <a:gd name="T8" fmla="*/ 2147483647 w 910"/>
                <a:gd name="T9" fmla="*/ 2147483647 h 910"/>
                <a:gd name="T10" fmla="*/ 2147483647 w 910"/>
                <a:gd name="T11" fmla="*/ 2147483647 h 910"/>
                <a:gd name="T12" fmla="*/ 0 w 910"/>
                <a:gd name="T13" fmla="*/ 2147483647 h 910"/>
                <a:gd name="T14" fmla="*/ 2147483647 w 910"/>
                <a:gd name="T15" fmla="*/ 2147483647 h 910"/>
                <a:gd name="T16" fmla="*/ 2147483647 w 910"/>
                <a:gd name="T17" fmla="*/ 2147483647 h 910"/>
                <a:gd name="T18" fmla="*/ 2147483647 w 910"/>
                <a:gd name="T19" fmla="*/ 0 h 910"/>
                <a:gd name="T20" fmla="*/ 2147483647 w 910"/>
                <a:gd name="T21" fmla="*/ 2147483647 h 910"/>
                <a:gd name="T22" fmla="*/ 2147483647 w 910"/>
                <a:gd name="T23" fmla="*/ 2147483647 h 910"/>
                <a:gd name="T24" fmla="*/ 2147483647 w 910"/>
                <a:gd name="T25" fmla="*/ 2147483647 h 9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910">
                  <a:moveTo>
                    <a:pt x="909" y="454"/>
                  </a:moveTo>
                  <a:cubicBezTo>
                    <a:pt x="909" y="538"/>
                    <a:pt x="890" y="610"/>
                    <a:pt x="848" y="682"/>
                  </a:cubicBezTo>
                  <a:cubicBezTo>
                    <a:pt x="806" y="755"/>
                    <a:pt x="755" y="806"/>
                    <a:pt x="682" y="848"/>
                  </a:cubicBezTo>
                  <a:cubicBezTo>
                    <a:pt x="610" y="890"/>
                    <a:pt x="539" y="909"/>
                    <a:pt x="455" y="909"/>
                  </a:cubicBezTo>
                  <a:cubicBezTo>
                    <a:pt x="372" y="909"/>
                    <a:pt x="300" y="890"/>
                    <a:pt x="227" y="848"/>
                  </a:cubicBezTo>
                  <a:cubicBezTo>
                    <a:pt x="155" y="806"/>
                    <a:pt x="103" y="755"/>
                    <a:pt x="61" y="682"/>
                  </a:cubicBezTo>
                  <a:cubicBezTo>
                    <a:pt x="19" y="610"/>
                    <a:pt x="0" y="538"/>
                    <a:pt x="0" y="454"/>
                  </a:cubicBezTo>
                  <a:cubicBezTo>
                    <a:pt x="0" y="371"/>
                    <a:pt x="19" y="300"/>
                    <a:pt x="61" y="227"/>
                  </a:cubicBezTo>
                  <a:cubicBezTo>
                    <a:pt x="103" y="155"/>
                    <a:pt x="155" y="103"/>
                    <a:pt x="227" y="61"/>
                  </a:cubicBezTo>
                  <a:cubicBezTo>
                    <a:pt x="300" y="19"/>
                    <a:pt x="371" y="0"/>
                    <a:pt x="455" y="0"/>
                  </a:cubicBezTo>
                  <a:cubicBezTo>
                    <a:pt x="538" y="0"/>
                    <a:pt x="610" y="19"/>
                    <a:pt x="682" y="61"/>
                  </a:cubicBezTo>
                  <a:cubicBezTo>
                    <a:pt x="755" y="103"/>
                    <a:pt x="806" y="155"/>
                    <a:pt x="848" y="227"/>
                  </a:cubicBezTo>
                  <a:cubicBezTo>
                    <a:pt x="890" y="300"/>
                    <a:pt x="909" y="371"/>
                    <a:pt x="909" y="454"/>
                  </a:cubicBezTo>
                </a:path>
              </a:pathLst>
            </a:custGeom>
            <a:solidFill>
              <a:srgbClr val="00314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43" name="Freeform 134"/>
            <p:cNvSpPr>
              <a:spLocks noChangeArrowheads="1"/>
            </p:cNvSpPr>
            <p:nvPr/>
          </p:nvSpPr>
          <p:spPr bwMode="auto">
            <a:xfrm>
              <a:off x="10543069" y="3119199"/>
              <a:ext cx="695547" cy="877268"/>
            </a:xfrm>
            <a:custGeom>
              <a:avLst/>
              <a:gdLst>
                <a:gd name="T0" fmla="*/ 2147483647 w 1556"/>
                <a:gd name="T1" fmla="*/ 2147483647 h 1964"/>
                <a:gd name="T2" fmla="*/ 2147483647 w 1556"/>
                <a:gd name="T3" fmla="*/ 2147483647 h 1964"/>
                <a:gd name="T4" fmla="*/ 2147483647 w 1556"/>
                <a:gd name="T5" fmla="*/ 2147483647 h 1964"/>
                <a:gd name="T6" fmla="*/ 2147483647 w 1556"/>
                <a:gd name="T7" fmla="*/ 2147483647 h 1964"/>
                <a:gd name="T8" fmla="*/ 2147483647 w 1556"/>
                <a:gd name="T9" fmla="*/ 2147483647 h 1964"/>
                <a:gd name="T10" fmla="*/ 2147483647 w 1556"/>
                <a:gd name="T11" fmla="*/ 2147483647 h 1964"/>
                <a:gd name="T12" fmla="*/ 2147483647 w 1556"/>
                <a:gd name="T13" fmla="*/ 2147483647 h 1964"/>
                <a:gd name="T14" fmla="*/ 2147483647 w 1556"/>
                <a:gd name="T15" fmla="*/ 2147483647 h 1964"/>
                <a:gd name="T16" fmla="*/ 2147483647 w 1556"/>
                <a:gd name="T17" fmla="*/ 0 h 1964"/>
                <a:gd name="T18" fmla="*/ 2147483647 w 1556"/>
                <a:gd name="T19" fmla="*/ 2147483647 h 1964"/>
                <a:gd name="T20" fmla="*/ 2147483647 w 1556"/>
                <a:gd name="T21" fmla="*/ 2147483647 h 1964"/>
                <a:gd name="T22" fmla="*/ 2147483647 w 1556"/>
                <a:gd name="T23" fmla="*/ 2147483647 h 1964"/>
                <a:gd name="T24" fmla="*/ 2147483647 w 1556"/>
                <a:gd name="T25" fmla="*/ 2147483647 h 1964"/>
                <a:gd name="T26" fmla="*/ 2147483647 w 1556"/>
                <a:gd name="T27" fmla="*/ 2147483647 h 1964"/>
                <a:gd name="T28" fmla="*/ 2147483647 w 1556"/>
                <a:gd name="T29" fmla="*/ 2147483647 h 1964"/>
                <a:gd name="T30" fmla="*/ 2147483647 w 1556"/>
                <a:gd name="T31" fmla="*/ 2147483647 h 1964"/>
                <a:gd name="T32" fmla="*/ 2147483647 w 1556"/>
                <a:gd name="T33" fmla="*/ 2147483647 h 1964"/>
                <a:gd name="T34" fmla="*/ 2147483647 w 1556"/>
                <a:gd name="T35" fmla="*/ 2147483647 h 1964"/>
                <a:gd name="T36" fmla="*/ 2147483647 w 1556"/>
                <a:gd name="T37" fmla="*/ 2147483647 h 1964"/>
                <a:gd name="T38" fmla="*/ 2147483647 w 1556"/>
                <a:gd name="T39" fmla="*/ 2147483647 h 19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56" h="1964">
                  <a:moveTo>
                    <a:pt x="1117" y="1754"/>
                  </a:moveTo>
                  <a:cubicBezTo>
                    <a:pt x="1117" y="1542"/>
                    <a:pt x="1227" y="1353"/>
                    <a:pt x="1394" y="1246"/>
                  </a:cubicBezTo>
                  <a:cubicBezTo>
                    <a:pt x="1391" y="1243"/>
                    <a:pt x="1388" y="1240"/>
                    <a:pt x="1383" y="1240"/>
                  </a:cubicBezTo>
                  <a:lnTo>
                    <a:pt x="1366" y="1071"/>
                  </a:lnTo>
                  <a:cubicBezTo>
                    <a:pt x="1430" y="995"/>
                    <a:pt x="1436" y="941"/>
                    <a:pt x="1467" y="828"/>
                  </a:cubicBezTo>
                  <a:cubicBezTo>
                    <a:pt x="1493" y="814"/>
                    <a:pt x="1510" y="792"/>
                    <a:pt x="1515" y="763"/>
                  </a:cubicBezTo>
                  <a:lnTo>
                    <a:pt x="1552" y="563"/>
                  </a:lnTo>
                  <a:cubicBezTo>
                    <a:pt x="1555" y="532"/>
                    <a:pt x="1538" y="507"/>
                    <a:pt x="1515" y="492"/>
                  </a:cubicBezTo>
                  <a:cubicBezTo>
                    <a:pt x="1515" y="194"/>
                    <a:pt x="1397" y="0"/>
                    <a:pt x="1075" y="0"/>
                  </a:cubicBezTo>
                  <a:cubicBezTo>
                    <a:pt x="750" y="0"/>
                    <a:pt x="635" y="194"/>
                    <a:pt x="635" y="492"/>
                  </a:cubicBezTo>
                  <a:cubicBezTo>
                    <a:pt x="612" y="507"/>
                    <a:pt x="595" y="532"/>
                    <a:pt x="598" y="563"/>
                  </a:cubicBezTo>
                  <a:lnTo>
                    <a:pt x="635" y="763"/>
                  </a:lnTo>
                  <a:cubicBezTo>
                    <a:pt x="640" y="792"/>
                    <a:pt x="660" y="814"/>
                    <a:pt x="683" y="828"/>
                  </a:cubicBezTo>
                  <a:cubicBezTo>
                    <a:pt x="714" y="941"/>
                    <a:pt x="722" y="992"/>
                    <a:pt x="787" y="1071"/>
                  </a:cubicBezTo>
                  <a:lnTo>
                    <a:pt x="770" y="1215"/>
                  </a:lnTo>
                  <a:cubicBezTo>
                    <a:pt x="660" y="1254"/>
                    <a:pt x="431" y="1393"/>
                    <a:pt x="256" y="1466"/>
                  </a:cubicBezTo>
                  <a:cubicBezTo>
                    <a:pt x="107" y="1525"/>
                    <a:pt x="0" y="1602"/>
                    <a:pt x="14" y="1757"/>
                  </a:cubicBezTo>
                  <a:cubicBezTo>
                    <a:pt x="22" y="1839"/>
                    <a:pt x="59" y="1963"/>
                    <a:pt x="59" y="1963"/>
                  </a:cubicBezTo>
                  <a:lnTo>
                    <a:pt x="1151" y="1963"/>
                  </a:lnTo>
                  <a:cubicBezTo>
                    <a:pt x="1129" y="1895"/>
                    <a:pt x="1117" y="1824"/>
                    <a:pt x="1117" y="1754"/>
                  </a:cubicBezTo>
                </a:path>
              </a:pathLst>
            </a:custGeom>
            <a:solidFill>
              <a:srgbClr val="00314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44" name="Freeform 135"/>
            <p:cNvSpPr>
              <a:spLocks noChangeArrowheads="1"/>
            </p:cNvSpPr>
            <p:nvPr/>
          </p:nvSpPr>
          <p:spPr bwMode="auto">
            <a:xfrm>
              <a:off x="11201866" y="3878184"/>
              <a:ext cx="52883" cy="53765"/>
            </a:xfrm>
            <a:custGeom>
              <a:avLst/>
              <a:gdLst>
                <a:gd name="T0" fmla="*/ 2147483647 w 117"/>
                <a:gd name="T1" fmla="*/ 2147483647 h 117"/>
                <a:gd name="T2" fmla="*/ 0 w 117"/>
                <a:gd name="T3" fmla="*/ 2147483647 h 117"/>
                <a:gd name="T4" fmla="*/ 0 w 117"/>
                <a:gd name="T5" fmla="*/ 0 h 117"/>
                <a:gd name="T6" fmla="*/ 2147483647 w 117"/>
                <a:gd name="T7" fmla="*/ 0 h 117"/>
                <a:gd name="T8" fmla="*/ 2147483647 w 117"/>
                <a:gd name="T9" fmla="*/ 2147483647 h 117"/>
                <a:gd name="T10" fmla="*/ 2147483647 w 117"/>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117">
                  <a:moveTo>
                    <a:pt x="58" y="116"/>
                  </a:moveTo>
                  <a:lnTo>
                    <a:pt x="0" y="116"/>
                  </a:lnTo>
                  <a:lnTo>
                    <a:pt x="0" y="0"/>
                  </a:lnTo>
                  <a:lnTo>
                    <a:pt x="116" y="0"/>
                  </a:lnTo>
                  <a:lnTo>
                    <a:pt x="116" y="116"/>
                  </a:lnTo>
                  <a:lnTo>
                    <a:pt x="58" y="116"/>
                  </a:ln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45" name="Freeform 136"/>
            <p:cNvSpPr>
              <a:spLocks noChangeArrowheads="1"/>
            </p:cNvSpPr>
            <p:nvPr/>
          </p:nvSpPr>
          <p:spPr bwMode="auto">
            <a:xfrm>
              <a:off x="11201866" y="3945390"/>
              <a:ext cx="52883" cy="52869"/>
            </a:xfrm>
            <a:custGeom>
              <a:avLst/>
              <a:gdLst>
                <a:gd name="T0" fmla="*/ 2147483647 w 117"/>
                <a:gd name="T1" fmla="*/ 2147483647 h 117"/>
                <a:gd name="T2" fmla="*/ 0 w 117"/>
                <a:gd name="T3" fmla="*/ 2147483647 h 117"/>
                <a:gd name="T4" fmla="*/ 0 w 117"/>
                <a:gd name="T5" fmla="*/ 0 h 117"/>
                <a:gd name="T6" fmla="*/ 2147483647 w 117"/>
                <a:gd name="T7" fmla="*/ 0 h 117"/>
                <a:gd name="T8" fmla="*/ 2147483647 w 117"/>
                <a:gd name="T9" fmla="*/ 2147483647 h 117"/>
                <a:gd name="T10" fmla="*/ 2147483647 w 117"/>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117">
                  <a:moveTo>
                    <a:pt x="58" y="116"/>
                  </a:moveTo>
                  <a:lnTo>
                    <a:pt x="0" y="116"/>
                  </a:lnTo>
                  <a:lnTo>
                    <a:pt x="0" y="0"/>
                  </a:lnTo>
                  <a:lnTo>
                    <a:pt x="116" y="0"/>
                  </a:lnTo>
                  <a:lnTo>
                    <a:pt x="116" y="116"/>
                  </a:lnTo>
                  <a:lnTo>
                    <a:pt x="58" y="116"/>
                  </a:ln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46" name="Freeform 137"/>
            <p:cNvSpPr>
              <a:spLocks noChangeArrowheads="1"/>
            </p:cNvSpPr>
            <p:nvPr/>
          </p:nvSpPr>
          <p:spPr bwMode="auto">
            <a:xfrm>
              <a:off x="11270883" y="3810977"/>
              <a:ext cx="52883" cy="53765"/>
            </a:xfrm>
            <a:custGeom>
              <a:avLst/>
              <a:gdLst>
                <a:gd name="T0" fmla="*/ 2147483647 w 117"/>
                <a:gd name="T1" fmla="*/ 2147483647 h 117"/>
                <a:gd name="T2" fmla="*/ 0 w 117"/>
                <a:gd name="T3" fmla="*/ 2147483647 h 117"/>
                <a:gd name="T4" fmla="*/ 0 w 117"/>
                <a:gd name="T5" fmla="*/ 0 h 117"/>
                <a:gd name="T6" fmla="*/ 2147483647 w 117"/>
                <a:gd name="T7" fmla="*/ 0 h 117"/>
                <a:gd name="T8" fmla="*/ 2147483647 w 117"/>
                <a:gd name="T9" fmla="*/ 2147483647 h 117"/>
                <a:gd name="T10" fmla="*/ 2147483647 w 117"/>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117">
                  <a:moveTo>
                    <a:pt x="58" y="116"/>
                  </a:moveTo>
                  <a:lnTo>
                    <a:pt x="0" y="116"/>
                  </a:lnTo>
                  <a:lnTo>
                    <a:pt x="0" y="0"/>
                  </a:lnTo>
                  <a:lnTo>
                    <a:pt x="116" y="0"/>
                  </a:lnTo>
                  <a:lnTo>
                    <a:pt x="116" y="116"/>
                  </a:lnTo>
                  <a:lnTo>
                    <a:pt x="58" y="116"/>
                  </a:ln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47" name="Freeform 138"/>
            <p:cNvSpPr>
              <a:spLocks noChangeArrowheads="1"/>
            </p:cNvSpPr>
            <p:nvPr/>
          </p:nvSpPr>
          <p:spPr bwMode="auto">
            <a:xfrm>
              <a:off x="11201866" y="3810977"/>
              <a:ext cx="52883" cy="53765"/>
            </a:xfrm>
            <a:custGeom>
              <a:avLst/>
              <a:gdLst>
                <a:gd name="T0" fmla="*/ 2147483647 w 117"/>
                <a:gd name="T1" fmla="*/ 2147483647 h 117"/>
                <a:gd name="T2" fmla="*/ 0 w 117"/>
                <a:gd name="T3" fmla="*/ 2147483647 h 117"/>
                <a:gd name="T4" fmla="*/ 0 w 117"/>
                <a:gd name="T5" fmla="*/ 0 h 117"/>
                <a:gd name="T6" fmla="*/ 2147483647 w 117"/>
                <a:gd name="T7" fmla="*/ 0 h 117"/>
                <a:gd name="T8" fmla="*/ 2147483647 w 117"/>
                <a:gd name="T9" fmla="*/ 2147483647 h 117"/>
                <a:gd name="T10" fmla="*/ 2147483647 w 117"/>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117">
                  <a:moveTo>
                    <a:pt x="58" y="116"/>
                  </a:moveTo>
                  <a:lnTo>
                    <a:pt x="0" y="116"/>
                  </a:lnTo>
                  <a:lnTo>
                    <a:pt x="0" y="0"/>
                  </a:lnTo>
                  <a:lnTo>
                    <a:pt x="116" y="0"/>
                  </a:lnTo>
                  <a:lnTo>
                    <a:pt x="116" y="116"/>
                  </a:lnTo>
                  <a:lnTo>
                    <a:pt x="58" y="116"/>
                  </a:ln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48" name="Freeform 139"/>
            <p:cNvSpPr>
              <a:spLocks noChangeArrowheads="1"/>
            </p:cNvSpPr>
            <p:nvPr/>
          </p:nvSpPr>
          <p:spPr bwMode="auto">
            <a:xfrm>
              <a:off x="11337211" y="3945390"/>
              <a:ext cx="51987" cy="52869"/>
            </a:xfrm>
            <a:custGeom>
              <a:avLst/>
              <a:gdLst>
                <a:gd name="T0" fmla="*/ 2147483647 w 116"/>
                <a:gd name="T1" fmla="*/ 2147483647 h 117"/>
                <a:gd name="T2" fmla="*/ 0 w 116"/>
                <a:gd name="T3" fmla="*/ 2147483647 h 117"/>
                <a:gd name="T4" fmla="*/ 0 w 116"/>
                <a:gd name="T5" fmla="*/ 0 h 117"/>
                <a:gd name="T6" fmla="*/ 2147483647 w 116"/>
                <a:gd name="T7" fmla="*/ 0 h 117"/>
                <a:gd name="T8" fmla="*/ 2147483647 w 116"/>
                <a:gd name="T9" fmla="*/ 2147483647 h 117"/>
                <a:gd name="T10" fmla="*/ 2147483647 w 116"/>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 h="117">
                  <a:moveTo>
                    <a:pt x="57" y="116"/>
                  </a:moveTo>
                  <a:lnTo>
                    <a:pt x="0" y="116"/>
                  </a:lnTo>
                  <a:lnTo>
                    <a:pt x="0" y="0"/>
                  </a:lnTo>
                  <a:lnTo>
                    <a:pt x="115" y="0"/>
                  </a:lnTo>
                  <a:lnTo>
                    <a:pt x="115" y="116"/>
                  </a:lnTo>
                  <a:lnTo>
                    <a:pt x="57" y="116"/>
                  </a:ln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49" name="Freeform 140"/>
            <p:cNvSpPr>
              <a:spLocks noChangeArrowheads="1"/>
            </p:cNvSpPr>
            <p:nvPr/>
          </p:nvSpPr>
          <p:spPr bwMode="auto">
            <a:xfrm>
              <a:off x="11337211" y="3810977"/>
              <a:ext cx="51987" cy="53765"/>
            </a:xfrm>
            <a:custGeom>
              <a:avLst/>
              <a:gdLst>
                <a:gd name="T0" fmla="*/ 2147483647 w 116"/>
                <a:gd name="T1" fmla="*/ 2147483647 h 117"/>
                <a:gd name="T2" fmla="*/ 0 w 116"/>
                <a:gd name="T3" fmla="*/ 2147483647 h 117"/>
                <a:gd name="T4" fmla="*/ 0 w 116"/>
                <a:gd name="T5" fmla="*/ 0 h 117"/>
                <a:gd name="T6" fmla="*/ 2147483647 w 116"/>
                <a:gd name="T7" fmla="*/ 0 h 117"/>
                <a:gd name="T8" fmla="*/ 2147483647 w 116"/>
                <a:gd name="T9" fmla="*/ 2147483647 h 117"/>
                <a:gd name="T10" fmla="*/ 2147483647 w 116"/>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 h="117">
                  <a:moveTo>
                    <a:pt x="57" y="116"/>
                  </a:moveTo>
                  <a:lnTo>
                    <a:pt x="0" y="116"/>
                  </a:lnTo>
                  <a:lnTo>
                    <a:pt x="0" y="0"/>
                  </a:lnTo>
                  <a:lnTo>
                    <a:pt x="115" y="0"/>
                  </a:lnTo>
                  <a:lnTo>
                    <a:pt x="115" y="116"/>
                  </a:lnTo>
                  <a:lnTo>
                    <a:pt x="57" y="116"/>
                  </a:ln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50" name="Freeform 141"/>
            <p:cNvSpPr>
              <a:spLocks noChangeArrowheads="1"/>
            </p:cNvSpPr>
            <p:nvPr/>
          </p:nvSpPr>
          <p:spPr bwMode="auto">
            <a:xfrm>
              <a:off x="11337211" y="3878184"/>
              <a:ext cx="51987" cy="53765"/>
            </a:xfrm>
            <a:custGeom>
              <a:avLst/>
              <a:gdLst>
                <a:gd name="T0" fmla="*/ 2147483647 w 116"/>
                <a:gd name="T1" fmla="*/ 2147483647 h 117"/>
                <a:gd name="T2" fmla="*/ 0 w 116"/>
                <a:gd name="T3" fmla="*/ 2147483647 h 117"/>
                <a:gd name="T4" fmla="*/ 0 w 116"/>
                <a:gd name="T5" fmla="*/ 0 h 117"/>
                <a:gd name="T6" fmla="*/ 2147483647 w 116"/>
                <a:gd name="T7" fmla="*/ 0 h 117"/>
                <a:gd name="T8" fmla="*/ 2147483647 w 116"/>
                <a:gd name="T9" fmla="*/ 2147483647 h 117"/>
                <a:gd name="T10" fmla="*/ 2147483647 w 116"/>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 h="117">
                  <a:moveTo>
                    <a:pt x="57" y="116"/>
                  </a:moveTo>
                  <a:lnTo>
                    <a:pt x="0" y="116"/>
                  </a:lnTo>
                  <a:lnTo>
                    <a:pt x="0" y="0"/>
                  </a:lnTo>
                  <a:lnTo>
                    <a:pt x="115" y="0"/>
                  </a:lnTo>
                  <a:lnTo>
                    <a:pt x="115" y="116"/>
                  </a:lnTo>
                  <a:lnTo>
                    <a:pt x="57" y="116"/>
                  </a:ln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51" name="Freeform 142"/>
            <p:cNvSpPr>
              <a:spLocks noChangeArrowheads="1"/>
            </p:cNvSpPr>
            <p:nvPr/>
          </p:nvSpPr>
          <p:spPr bwMode="auto">
            <a:xfrm>
              <a:off x="11270883" y="3945390"/>
              <a:ext cx="52883" cy="52869"/>
            </a:xfrm>
            <a:custGeom>
              <a:avLst/>
              <a:gdLst>
                <a:gd name="T0" fmla="*/ 2147483647 w 117"/>
                <a:gd name="T1" fmla="*/ 2147483647 h 117"/>
                <a:gd name="T2" fmla="*/ 0 w 117"/>
                <a:gd name="T3" fmla="*/ 2147483647 h 117"/>
                <a:gd name="T4" fmla="*/ 0 w 117"/>
                <a:gd name="T5" fmla="*/ 0 h 117"/>
                <a:gd name="T6" fmla="*/ 2147483647 w 117"/>
                <a:gd name="T7" fmla="*/ 0 h 117"/>
                <a:gd name="T8" fmla="*/ 2147483647 w 117"/>
                <a:gd name="T9" fmla="*/ 2147483647 h 117"/>
                <a:gd name="T10" fmla="*/ 2147483647 w 117"/>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117">
                  <a:moveTo>
                    <a:pt x="58" y="116"/>
                  </a:moveTo>
                  <a:lnTo>
                    <a:pt x="0" y="116"/>
                  </a:lnTo>
                  <a:lnTo>
                    <a:pt x="0" y="0"/>
                  </a:lnTo>
                  <a:lnTo>
                    <a:pt x="116" y="0"/>
                  </a:lnTo>
                  <a:lnTo>
                    <a:pt x="116" y="116"/>
                  </a:lnTo>
                  <a:lnTo>
                    <a:pt x="58" y="116"/>
                  </a:ln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sp>
          <p:nvSpPr>
            <p:cNvPr id="69652" name="Freeform 143"/>
            <p:cNvSpPr>
              <a:spLocks noChangeArrowheads="1"/>
            </p:cNvSpPr>
            <p:nvPr/>
          </p:nvSpPr>
          <p:spPr bwMode="auto">
            <a:xfrm>
              <a:off x="11270883" y="3878184"/>
              <a:ext cx="52883" cy="53765"/>
            </a:xfrm>
            <a:custGeom>
              <a:avLst/>
              <a:gdLst>
                <a:gd name="T0" fmla="*/ 2147483647 w 117"/>
                <a:gd name="T1" fmla="*/ 2147483647 h 117"/>
                <a:gd name="T2" fmla="*/ 0 w 117"/>
                <a:gd name="T3" fmla="*/ 2147483647 h 117"/>
                <a:gd name="T4" fmla="*/ 0 w 117"/>
                <a:gd name="T5" fmla="*/ 0 h 117"/>
                <a:gd name="T6" fmla="*/ 2147483647 w 117"/>
                <a:gd name="T7" fmla="*/ 0 h 117"/>
                <a:gd name="T8" fmla="*/ 2147483647 w 117"/>
                <a:gd name="T9" fmla="*/ 2147483647 h 117"/>
                <a:gd name="T10" fmla="*/ 2147483647 w 117"/>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117">
                  <a:moveTo>
                    <a:pt x="58" y="116"/>
                  </a:moveTo>
                  <a:lnTo>
                    <a:pt x="0" y="116"/>
                  </a:lnTo>
                  <a:lnTo>
                    <a:pt x="0" y="0"/>
                  </a:lnTo>
                  <a:lnTo>
                    <a:pt x="116" y="0"/>
                  </a:lnTo>
                  <a:lnTo>
                    <a:pt x="116" y="116"/>
                  </a:lnTo>
                  <a:lnTo>
                    <a:pt x="58" y="116"/>
                  </a:ln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p>
              <a:endParaRPr lang="en-US"/>
            </a:p>
          </p:txBody>
        </p:sp>
      </p:grpSp>
      <p:cxnSp>
        <p:nvCxnSpPr>
          <p:cNvPr id="3" name="Straight Connector 2"/>
          <p:cNvCxnSpPr/>
          <p:nvPr/>
        </p:nvCxnSpPr>
        <p:spPr>
          <a:xfrm>
            <a:off x="4179888" y="3333750"/>
            <a:ext cx="0" cy="2470150"/>
          </a:xfrm>
          <a:prstGeom prst="line">
            <a:avLst/>
          </a:prstGeom>
          <a:ln w="12700">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7948613" y="3287713"/>
            <a:ext cx="0" cy="2470150"/>
          </a:xfrm>
          <a:prstGeom prst="line">
            <a:avLst/>
          </a:prstGeom>
          <a:ln w="12700">
            <a:solidFill>
              <a:schemeClr val="accent5"/>
            </a:solidFill>
          </a:ln>
        </p:spPr>
        <p:style>
          <a:lnRef idx="2">
            <a:schemeClr val="accent1"/>
          </a:lnRef>
          <a:fillRef idx="0">
            <a:schemeClr val="accent1"/>
          </a:fillRef>
          <a:effectRef idx="1">
            <a:schemeClr val="accent1"/>
          </a:effectRef>
          <a:fontRef idx="minor">
            <a:schemeClr val="tx1"/>
          </a:fontRef>
        </p:style>
      </p:cxnSp>
      <p:sp>
        <p:nvSpPr>
          <p:cNvPr id="69638" name="TextBox 109"/>
          <p:cNvSpPr txBox="1">
            <a:spLocks noChangeArrowheads="1"/>
          </p:cNvSpPr>
          <p:nvPr/>
        </p:nvSpPr>
        <p:spPr bwMode="auto">
          <a:xfrm flipH="1">
            <a:off x="561975" y="3556000"/>
            <a:ext cx="3270250" cy="2214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b="1">
                <a:solidFill>
                  <a:srgbClr val="0078D9"/>
                </a:solidFill>
                <a:sym typeface="Helvetica Neue" charset="0"/>
              </a:rPr>
              <a:t>Security Operations</a:t>
            </a:r>
          </a:p>
          <a:p>
            <a:pPr algn="ctr"/>
            <a:endParaRPr lang="en-US" altLang="en-US" b="1">
              <a:solidFill>
                <a:srgbClr val="3D3D3D"/>
              </a:solidFill>
              <a:sym typeface="Helvetica Neue" charset="0"/>
            </a:endParaRPr>
          </a:p>
          <a:p>
            <a:pPr algn="ctr"/>
            <a:r>
              <a:rPr lang="en-US" altLang="en-US" sz="1800" i="1">
                <a:solidFill>
                  <a:srgbClr val="7F7F7F"/>
                </a:solidFill>
              </a:rPr>
              <a:t>Keep data online forever</a:t>
            </a:r>
          </a:p>
          <a:p>
            <a:pPr algn="ctr"/>
            <a:endParaRPr lang="en-US" altLang="en-US" sz="1800" i="1">
              <a:solidFill>
                <a:srgbClr val="7F7F7F"/>
              </a:solidFill>
            </a:endParaRPr>
          </a:p>
          <a:p>
            <a:pPr algn="ctr"/>
            <a:r>
              <a:rPr lang="en-US" altLang="en-US" sz="1800" i="1">
                <a:solidFill>
                  <a:srgbClr val="7F7F7F"/>
                </a:solidFill>
              </a:rPr>
              <a:t>Process larger volumes of diverse data</a:t>
            </a:r>
          </a:p>
          <a:p>
            <a:pPr algn="ctr"/>
            <a:endParaRPr lang="en-US" altLang="en-US" sz="1800"/>
          </a:p>
        </p:txBody>
      </p:sp>
      <p:sp>
        <p:nvSpPr>
          <p:cNvPr id="69639" name="TextBox 110"/>
          <p:cNvSpPr txBox="1">
            <a:spLocks noChangeArrowheads="1"/>
          </p:cNvSpPr>
          <p:nvPr/>
        </p:nvSpPr>
        <p:spPr bwMode="auto">
          <a:xfrm flipH="1">
            <a:off x="4268788" y="3556000"/>
            <a:ext cx="3452812" cy="2214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r>
              <a:rPr lang="en-US" altLang="en-US" b="1">
                <a:solidFill>
                  <a:srgbClr val="0078D9"/>
                </a:solidFill>
              </a:rPr>
              <a:t>Security Analysts</a:t>
            </a:r>
          </a:p>
          <a:p>
            <a:pPr algn="ctr"/>
            <a:endParaRPr lang="en-US" altLang="en-US">
              <a:solidFill>
                <a:srgbClr val="3D3D3D"/>
              </a:solidFill>
            </a:endParaRPr>
          </a:p>
          <a:p>
            <a:pPr algn="ctr" eaLnBrk="1" hangingPunct="1"/>
            <a:r>
              <a:rPr lang="en-US" altLang="en-US" sz="1800" i="1">
                <a:solidFill>
                  <a:srgbClr val="7F7F7F"/>
                </a:solidFill>
              </a:rPr>
              <a:t>SQL, Statistical, Machine Learning capabilities</a:t>
            </a:r>
          </a:p>
          <a:p>
            <a:pPr algn="ctr" eaLnBrk="1" hangingPunct="1"/>
            <a:endParaRPr lang="en-US" altLang="en-US" sz="1800" i="1">
              <a:solidFill>
                <a:srgbClr val="7F7F7F"/>
              </a:solidFill>
            </a:endParaRPr>
          </a:p>
          <a:p>
            <a:pPr algn="ctr" eaLnBrk="1" hangingPunct="1"/>
            <a:r>
              <a:rPr lang="en-US" altLang="en-US" sz="1800" i="1">
                <a:solidFill>
                  <a:srgbClr val="7F7F7F"/>
                </a:solidFill>
              </a:rPr>
              <a:t>Advanced Persistent Threat detection</a:t>
            </a:r>
          </a:p>
        </p:txBody>
      </p:sp>
      <p:sp>
        <p:nvSpPr>
          <p:cNvPr id="69640" name="TextBox 54"/>
          <p:cNvSpPr txBox="1">
            <a:spLocks noChangeArrowheads="1"/>
          </p:cNvSpPr>
          <p:nvPr/>
        </p:nvSpPr>
        <p:spPr bwMode="auto">
          <a:xfrm flipH="1">
            <a:off x="8142288" y="3556000"/>
            <a:ext cx="3463925" cy="221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r>
              <a:rPr lang="en-US" altLang="en-US" b="1">
                <a:solidFill>
                  <a:srgbClr val="0078D9"/>
                </a:solidFill>
                <a:sym typeface="Helvetica Neue" charset="0"/>
              </a:rPr>
              <a:t>Security Responders</a:t>
            </a:r>
          </a:p>
          <a:p>
            <a:pPr algn="ctr" eaLnBrk="1" hangingPunct="1"/>
            <a:endParaRPr lang="en-US" altLang="en-US" b="1">
              <a:solidFill>
                <a:srgbClr val="3D3D3D"/>
              </a:solidFill>
              <a:sym typeface="Helvetica Neue" charset="0"/>
            </a:endParaRPr>
          </a:p>
          <a:p>
            <a:pPr algn="ctr"/>
            <a:r>
              <a:rPr lang="en-US" altLang="en-US" sz="1800" i="1">
                <a:solidFill>
                  <a:srgbClr val="7F7F7F"/>
                </a:solidFill>
              </a:rPr>
              <a:t>Make data accessible immediately</a:t>
            </a:r>
          </a:p>
          <a:p>
            <a:pPr algn="ctr"/>
            <a:endParaRPr lang="en-US" altLang="en-US" sz="1800" i="1">
              <a:solidFill>
                <a:srgbClr val="7F7F7F"/>
              </a:solidFill>
            </a:endParaRPr>
          </a:p>
          <a:p>
            <a:pPr algn="ctr"/>
            <a:r>
              <a:rPr lang="en-US" altLang="en-US" sz="1800" i="1">
                <a:solidFill>
                  <a:srgbClr val="7F7F7F"/>
                </a:solidFill>
              </a:rPr>
              <a:t>Provide raw and enriched data access </a:t>
            </a:r>
          </a:p>
          <a:p>
            <a:pPr algn="ctr"/>
            <a:endParaRPr lang="en-US" altLang="en-US" sz="1800"/>
          </a:p>
        </p:txBody>
      </p:sp>
      <p:sp>
        <p:nvSpPr>
          <p:cNvPr id="69641" name="Title 1"/>
          <p:cNvSpPr txBox="1">
            <a:spLocks/>
          </p:cNvSpPr>
          <p:nvPr/>
        </p:nvSpPr>
        <p:spPr bwMode="auto">
          <a:xfrm>
            <a:off x="365125" y="457200"/>
            <a:ext cx="11314113" cy="792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80000"/>
              </a:lnSpc>
            </a:pPr>
            <a:r>
              <a:rPr lang="en-US" altLang="en-US" sz="4000">
                <a:solidFill>
                  <a:srgbClr val="29A7DE"/>
                </a:solidFill>
              </a:rPr>
              <a:t>Benefits of modern threat detection</a:t>
            </a:r>
            <a:endParaRPr lang="en-US" altLang="en-US" sz="3600">
              <a:solidFill>
                <a:schemeClr val="tx2"/>
              </a:solidFill>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Placeholder 15" descr="Stocksy_txpbfb9d79dfqT000_Large_173063.jpg"/>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a:xfrm>
            <a:off x="0" y="0"/>
            <a:ext cx="12188825" cy="6858000"/>
          </a:xfrm>
        </p:spPr>
      </p:pic>
      <p:grpSp>
        <p:nvGrpSpPr>
          <p:cNvPr id="5" name="Group 4"/>
          <p:cNvGrpSpPr/>
          <p:nvPr/>
        </p:nvGrpSpPr>
        <p:grpSpPr>
          <a:xfrm>
            <a:off x="509986" y="6385631"/>
            <a:ext cx="1164827" cy="226840"/>
            <a:chOff x="382588" y="4784726"/>
            <a:chExt cx="896938" cy="174625"/>
          </a:xfrm>
          <a:solidFill>
            <a:schemeClr val="bg1"/>
          </a:solidFill>
        </p:grpSpPr>
        <p:sp>
          <p:nvSpPr>
            <p:cNvPr id="6" name="Freeform 15"/>
            <p:cNvSpPr>
              <a:spLocks/>
            </p:cNvSpPr>
            <p:nvPr/>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a:lstStyle/>
            <a:p>
              <a:pPr>
                <a:defRPr/>
              </a:pPr>
              <a:endParaRPr lang="en-US">
                <a:ea typeface="ＭＳ Ｐゴシック" charset="0"/>
                <a:cs typeface="ＭＳ Ｐゴシック" charset="0"/>
              </a:endParaRPr>
            </a:p>
          </p:txBody>
        </p:sp>
        <p:sp>
          <p:nvSpPr>
            <p:cNvPr id="7" name="Freeform 16"/>
            <p:cNvSpPr>
              <a:spLocks/>
            </p:cNvSpPr>
            <p:nvPr/>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a:lstStyle/>
            <a:p>
              <a:pPr>
                <a:defRPr/>
              </a:pPr>
              <a:endParaRPr lang="en-US">
                <a:ea typeface="ＭＳ Ｐゴシック" charset="0"/>
                <a:cs typeface="ＭＳ Ｐゴシック" charset="0"/>
              </a:endParaRPr>
            </a:p>
          </p:txBody>
        </p:sp>
        <p:sp>
          <p:nvSpPr>
            <p:cNvPr id="8" name="Freeform 17"/>
            <p:cNvSpPr>
              <a:spLocks noEditPoints="1"/>
            </p:cNvSpPr>
            <p:nvPr/>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a:lstStyle/>
            <a:p>
              <a:pPr>
                <a:defRPr/>
              </a:pPr>
              <a:endParaRPr lang="en-US">
                <a:ea typeface="ＭＳ Ｐゴシック" charset="0"/>
                <a:cs typeface="ＭＳ Ｐゴシック" charset="0"/>
              </a:endParaRPr>
            </a:p>
          </p:txBody>
        </p:sp>
        <p:sp>
          <p:nvSpPr>
            <p:cNvPr id="9" name="Freeform 18"/>
            <p:cNvSpPr>
              <a:spLocks/>
            </p:cNvSpPr>
            <p:nvPr/>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a:lstStyle/>
            <a:p>
              <a:pPr>
                <a:defRPr/>
              </a:pPr>
              <a:endParaRPr lang="en-US">
                <a:ea typeface="ＭＳ Ｐゴシック" charset="0"/>
                <a:cs typeface="ＭＳ Ｐゴシック" charset="0"/>
              </a:endParaRPr>
            </a:p>
          </p:txBody>
        </p:sp>
        <p:sp>
          <p:nvSpPr>
            <p:cNvPr id="10" name="Freeform 19"/>
            <p:cNvSpPr>
              <a:spLocks/>
            </p:cNvSpPr>
            <p:nvPr/>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a:lstStyle/>
            <a:p>
              <a:pPr>
                <a:defRPr/>
              </a:pPr>
              <a:endParaRPr lang="en-US">
                <a:ea typeface="ＭＳ Ｐゴシック" charset="0"/>
                <a:cs typeface="ＭＳ Ｐゴシック" charset="0"/>
              </a:endParaRPr>
            </a:p>
          </p:txBody>
        </p:sp>
        <p:sp>
          <p:nvSpPr>
            <p:cNvPr id="11" name="Freeform 20"/>
            <p:cNvSpPr>
              <a:spLocks noEditPoints="1"/>
            </p:cNvSpPr>
            <p:nvPr/>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a:lstStyle/>
            <a:p>
              <a:pPr>
                <a:defRPr/>
              </a:pPr>
              <a:endParaRPr lang="en-US">
                <a:ea typeface="ＭＳ Ｐゴシック" charset="0"/>
                <a:cs typeface="ＭＳ Ｐゴシック" charset="0"/>
              </a:endParaRPr>
            </a:p>
          </p:txBody>
        </p:sp>
        <p:sp>
          <p:nvSpPr>
            <p:cNvPr id="12" name="Freeform 21"/>
            <p:cNvSpPr>
              <a:spLocks noEditPoints="1"/>
            </p:cNvSpPr>
            <p:nvPr/>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a:lstStyle/>
            <a:p>
              <a:pPr>
                <a:defRPr/>
              </a:pPr>
              <a:endParaRPr lang="en-US">
                <a:ea typeface="ＭＳ Ｐゴシック" charset="0"/>
                <a:cs typeface="ＭＳ Ｐゴシック" charset="0"/>
              </a:endParaRPr>
            </a:p>
          </p:txBody>
        </p:sp>
        <p:sp>
          <p:nvSpPr>
            <p:cNvPr id="13" name="Freeform 22"/>
            <p:cNvSpPr>
              <a:spLocks noEditPoints="1"/>
            </p:cNvSpPr>
            <p:nvPr/>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a:lstStyle/>
            <a:p>
              <a:pPr>
                <a:defRPr/>
              </a:pPr>
              <a:endParaRPr lang="en-US">
                <a:ea typeface="ＭＳ Ｐゴシック" charset="0"/>
                <a:cs typeface="ＭＳ Ｐゴシック" charset="0"/>
              </a:endParaRPr>
            </a:p>
          </p:txBody>
        </p:sp>
      </p:grpSp>
      <p:sp>
        <p:nvSpPr>
          <p:cNvPr id="14" name="Content Placeholder 3"/>
          <p:cNvSpPr txBox="1">
            <a:spLocks/>
          </p:cNvSpPr>
          <p:nvPr/>
        </p:nvSpPr>
        <p:spPr bwMode="auto">
          <a:xfrm>
            <a:off x="5246688" y="1485900"/>
            <a:ext cx="6942137" cy="3508375"/>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9" rIns="91436" bIns="45719"/>
          <a:lstStyle>
            <a:lvl1pPr>
              <a:defRPr sz="2600">
                <a:solidFill>
                  <a:srgbClr val="595B59"/>
                </a:solidFill>
                <a:latin typeface="Calibri" charset="0"/>
                <a:ea typeface="ＭＳ Ｐゴシック" charset="0"/>
                <a:cs typeface="Calibri Light" charset="0"/>
              </a:defRPr>
            </a:lvl1pPr>
            <a:lvl2pPr marL="742950" indent="-285750">
              <a:defRPr sz="2600">
                <a:solidFill>
                  <a:srgbClr val="595B59"/>
                </a:solidFill>
                <a:latin typeface="Calibri" charset="0"/>
                <a:ea typeface="ＭＳ Ｐゴシック" charset="0"/>
                <a:cs typeface="Calibri Light" charset="0"/>
              </a:defRPr>
            </a:lvl2pPr>
            <a:lvl3pPr marL="1143000" indent="-228600">
              <a:defRPr sz="2600">
                <a:solidFill>
                  <a:srgbClr val="595B59"/>
                </a:solidFill>
                <a:latin typeface="Calibri" charset="0"/>
                <a:ea typeface="ＭＳ Ｐゴシック" charset="0"/>
                <a:cs typeface="Calibri Light" charset="0"/>
              </a:defRPr>
            </a:lvl3pPr>
            <a:lvl4pPr marL="1600200" indent="-228600">
              <a:defRPr sz="2600">
                <a:solidFill>
                  <a:srgbClr val="595B59"/>
                </a:solidFill>
                <a:latin typeface="Calibri" charset="0"/>
                <a:ea typeface="ＭＳ Ｐゴシック" charset="0"/>
                <a:cs typeface="Calibri Light" charset="0"/>
              </a:defRPr>
            </a:lvl4pPr>
            <a:lvl5pPr marL="2057400" indent="-228600">
              <a:defRPr sz="2600">
                <a:solidFill>
                  <a:srgbClr val="595B59"/>
                </a:solidFill>
                <a:latin typeface="Calibri" charset="0"/>
                <a:ea typeface="ＭＳ Ｐゴシック" charset="0"/>
                <a:cs typeface="Calibri Light" charset="0"/>
              </a:defRPr>
            </a:lvl5pPr>
            <a:lvl6pPr eaLnBrk="0" fontAlgn="base" hangingPunct="0">
              <a:spcAft>
                <a:spcPct val="0"/>
              </a:spcAft>
              <a:buClr>
                <a:schemeClr val="tx1"/>
              </a:buClr>
              <a:buSzPct val="80000"/>
              <a:buFont typeface="Arial" charset="0"/>
              <a:defRPr sz="2600">
                <a:solidFill>
                  <a:srgbClr val="595B59"/>
                </a:solidFill>
                <a:latin typeface="Calibri" charset="0"/>
                <a:ea typeface="ＭＳ Ｐゴシック" charset="0"/>
                <a:cs typeface="Calibri Light" charset="0"/>
              </a:defRPr>
            </a:lvl6pPr>
            <a:lvl7pPr eaLnBrk="0" fontAlgn="base" hangingPunct="0">
              <a:spcAft>
                <a:spcPct val="0"/>
              </a:spcAft>
              <a:buClr>
                <a:schemeClr val="tx1"/>
              </a:buClr>
              <a:buSzPct val="80000"/>
              <a:buFont typeface="Arial" charset="0"/>
              <a:defRPr sz="2600">
                <a:solidFill>
                  <a:srgbClr val="595B59"/>
                </a:solidFill>
                <a:latin typeface="Calibri" charset="0"/>
                <a:ea typeface="ＭＳ Ｐゴシック" charset="0"/>
                <a:cs typeface="Calibri Light" charset="0"/>
              </a:defRPr>
            </a:lvl7pPr>
            <a:lvl8pPr eaLnBrk="0" fontAlgn="base" hangingPunct="0">
              <a:spcAft>
                <a:spcPct val="0"/>
              </a:spcAft>
              <a:buClr>
                <a:schemeClr val="tx1"/>
              </a:buClr>
              <a:buSzPct val="80000"/>
              <a:buFont typeface="Arial" charset="0"/>
              <a:defRPr sz="2600">
                <a:solidFill>
                  <a:srgbClr val="595B59"/>
                </a:solidFill>
                <a:latin typeface="Calibri" charset="0"/>
                <a:ea typeface="ＭＳ Ｐゴシック" charset="0"/>
                <a:cs typeface="Calibri Light" charset="0"/>
              </a:defRPr>
            </a:lvl8pPr>
            <a:lvl9pPr eaLnBrk="0" fontAlgn="base" hangingPunct="0">
              <a:spcAft>
                <a:spcPct val="0"/>
              </a:spcAft>
              <a:buClr>
                <a:schemeClr val="tx1"/>
              </a:buClr>
              <a:buSzPct val="80000"/>
              <a:buFont typeface="Arial" charset="0"/>
              <a:defRPr sz="2600">
                <a:solidFill>
                  <a:srgbClr val="595B59"/>
                </a:solidFill>
                <a:latin typeface="Calibri" charset="0"/>
                <a:ea typeface="ＭＳ Ｐゴシック" charset="0"/>
                <a:cs typeface="Calibri Light" charset="0"/>
              </a:defRPr>
            </a:lvl9pPr>
          </a:lstStyle>
          <a:p>
            <a:pPr eaLnBrk="1" hangingPunct="1">
              <a:lnSpc>
                <a:spcPct val="90000"/>
              </a:lnSpc>
              <a:spcBef>
                <a:spcPct val="20000"/>
              </a:spcBef>
              <a:buClr>
                <a:srgbClr val="005586"/>
              </a:buClr>
              <a:buSzPct val="80000"/>
              <a:defRPr/>
            </a:pPr>
            <a:endParaRPr lang="en-US" sz="2400" dirty="0">
              <a:solidFill>
                <a:srgbClr val="505150"/>
              </a:solidFill>
            </a:endParaRPr>
          </a:p>
          <a:p>
            <a:pPr marL="457181" indent="-457181">
              <a:lnSpc>
                <a:spcPct val="90000"/>
              </a:lnSpc>
              <a:spcBef>
                <a:spcPct val="20000"/>
              </a:spcBef>
              <a:buClr>
                <a:schemeClr val="accent1"/>
              </a:buClr>
              <a:buSzPct val="80000"/>
              <a:buFont typeface="Arial"/>
              <a:buChar char="•"/>
              <a:defRPr/>
            </a:pPr>
            <a:r>
              <a:rPr lang="en-US" sz="2800" b="1" dirty="0" smtClean="0">
                <a:latin typeface="+mn-lt"/>
              </a:rPr>
              <a:t>Modernize </a:t>
            </a:r>
            <a:r>
              <a:rPr lang="en-US" sz="2800" b="1" dirty="0" err="1">
                <a:latin typeface="+mn-lt"/>
              </a:rPr>
              <a:t>cybersecurity</a:t>
            </a:r>
            <a:r>
              <a:rPr lang="en-US" sz="2800" b="1" dirty="0">
                <a:latin typeface="+mn-lt"/>
              </a:rPr>
              <a:t> infrastructure</a:t>
            </a:r>
          </a:p>
          <a:p>
            <a:pPr marL="457181" indent="-457181">
              <a:lnSpc>
                <a:spcPct val="90000"/>
              </a:lnSpc>
              <a:spcBef>
                <a:spcPct val="20000"/>
              </a:spcBef>
              <a:buClr>
                <a:schemeClr val="accent1"/>
              </a:buClr>
              <a:buSzPct val="80000"/>
              <a:buFont typeface="Arial"/>
              <a:buChar char="•"/>
              <a:defRPr/>
            </a:pPr>
            <a:endParaRPr lang="en-US" sz="2800" dirty="0">
              <a:latin typeface="+mn-lt"/>
            </a:endParaRPr>
          </a:p>
          <a:p>
            <a:pPr marL="457181" indent="-457181">
              <a:lnSpc>
                <a:spcPct val="90000"/>
              </a:lnSpc>
              <a:spcBef>
                <a:spcPct val="20000"/>
              </a:spcBef>
              <a:buClr>
                <a:schemeClr val="accent1"/>
              </a:buClr>
              <a:buSzPct val="80000"/>
              <a:buFont typeface="Arial"/>
              <a:buChar char="•"/>
              <a:defRPr/>
            </a:pPr>
            <a:r>
              <a:rPr lang="en-US" sz="2800" b="1" dirty="0" smtClean="0">
                <a:latin typeface="+mn-lt"/>
              </a:rPr>
              <a:t>Faster advanced threat detection</a:t>
            </a:r>
            <a:endParaRPr lang="en-US" sz="2800" b="1" dirty="0">
              <a:latin typeface="+mn-lt"/>
            </a:endParaRPr>
          </a:p>
          <a:p>
            <a:pPr marL="457181" indent="-457181">
              <a:lnSpc>
                <a:spcPct val="90000"/>
              </a:lnSpc>
              <a:spcBef>
                <a:spcPct val="20000"/>
              </a:spcBef>
              <a:buClr>
                <a:schemeClr val="accent1"/>
              </a:buClr>
              <a:buSzPct val="80000"/>
              <a:buFont typeface="Arial"/>
              <a:buChar char="•"/>
              <a:defRPr/>
            </a:pPr>
            <a:endParaRPr lang="en-US" sz="2800" dirty="0">
              <a:latin typeface="+mn-lt"/>
            </a:endParaRPr>
          </a:p>
          <a:p>
            <a:pPr marL="457181" indent="-457181">
              <a:lnSpc>
                <a:spcPct val="90000"/>
              </a:lnSpc>
              <a:spcBef>
                <a:spcPct val="20000"/>
              </a:spcBef>
              <a:buClr>
                <a:schemeClr val="accent1"/>
              </a:buClr>
              <a:buSzPct val="80000"/>
              <a:buFont typeface="Arial"/>
              <a:buChar char="•"/>
              <a:defRPr/>
            </a:pPr>
            <a:r>
              <a:rPr lang="en-US" sz="2800" b="1" dirty="0" smtClean="0">
                <a:latin typeface="+mn-lt"/>
              </a:rPr>
              <a:t>Rapid threat mitigation</a:t>
            </a:r>
            <a:endParaRPr lang="en-US" sz="2800" dirty="0">
              <a:latin typeface="+mn-lt"/>
            </a:endParaRPr>
          </a:p>
        </p:txBody>
      </p:sp>
      <p:sp>
        <p:nvSpPr>
          <p:cNvPr id="67588" name="Title 5"/>
          <p:cNvSpPr txBox="1">
            <a:spLocks/>
          </p:cNvSpPr>
          <p:nvPr/>
        </p:nvSpPr>
        <p:spPr bwMode="auto">
          <a:xfrm>
            <a:off x="365125" y="457200"/>
            <a:ext cx="11314113" cy="792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9" rIns="91436" bIns="45719"/>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80000"/>
              </a:lnSpc>
            </a:pPr>
            <a:r>
              <a:rPr lang="en-US" altLang="en-US" sz="4000" b="1">
                <a:solidFill>
                  <a:schemeClr val="tx2"/>
                </a:solidFill>
              </a:rPr>
              <a:t>Cloudera’s Enterprise Data Hub for Cybersecurity</a:t>
            </a:r>
          </a:p>
          <a:p>
            <a:pPr eaLnBrk="1" hangingPunct="1">
              <a:lnSpc>
                <a:spcPct val="80000"/>
              </a:lnSpc>
            </a:pPr>
            <a:r>
              <a:rPr lang="en-US" altLang="en-US" sz="3200">
                <a:solidFill>
                  <a:schemeClr val="tx2"/>
                </a:solidFill>
              </a:rPr>
              <a:t>powered by Apache Hadoop</a:t>
            </a:r>
          </a:p>
          <a:p>
            <a:pPr eaLnBrk="1" hangingPunct="1">
              <a:lnSpc>
                <a:spcPct val="80000"/>
              </a:lnSpc>
            </a:pPr>
            <a:endParaRPr lang="en-US" altLang="en-US" sz="4000" b="1">
              <a:solidFill>
                <a:schemeClr val="tx2"/>
              </a:solidFill>
            </a:endParaRPr>
          </a:p>
        </p:txBody>
      </p:sp>
      <p:grpSp>
        <p:nvGrpSpPr>
          <p:cNvPr id="67589" name="Shape 2506"/>
          <p:cNvGrpSpPr>
            <a:grpSpLocks/>
          </p:cNvGrpSpPr>
          <p:nvPr/>
        </p:nvGrpSpPr>
        <p:grpSpPr bwMode="auto">
          <a:xfrm>
            <a:off x="498475" y="2476500"/>
            <a:ext cx="4516438" cy="2128838"/>
            <a:chOff x="379412" y="2286000"/>
            <a:chExt cx="6019799" cy="2838917"/>
          </a:xfrm>
        </p:grpSpPr>
        <p:sp>
          <p:nvSpPr>
            <p:cNvPr id="17" name="Shape 2507"/>
            <p:cNvSpPr/>
            <p:nvPr/>
          </p:nvSpPr>
          <p:spPr>
            <a:xfrm>
              <a:off x="379412" y="2286000"/>
              <a:ext cx="6019799" cy="2838917"/>
            </a:xfrm>
            <a:prstGeom prst="roundRect">
              <a:avLst>
                <a:gd name="adj" fmla="val 5308"/>
              </a:avLst>
            </a:prstGeom>
            <a:solidFill>
              <a:schemeClr val="accent6"/>
            </a:solidFill>
            <a:ln>
              <a:noFill/>
            </a:ln>
          </p:spPr>
          <p:txBody>
            <a:bodyPr lIns="68575" tIns="34275" rIns="68575" bIns="34275"/>
            <a:lstStyle/>
            <a:p>
              <a:pPr>
                <a:spcBef>
                  <a:spcPts val="0"/>
                </a:spcBef>
                <a:spcAft>
                  <a:spcPts val="0"/>
                </a:spcAft>
                <a:defRPr/>
              </a:pPr>
              <a:endParaRPr sz="1400">
                <a:solidFill>
                  <a:srgbClr val="FFFFFF"/>
                </a:solidFill>
                <a:latin typeface="Calibri"/>
                <a:ea typeface="Calibri"/>
                <a:cs typeface="Calibri"/>
                <a:sym typeface="Calibri"/>
              </a:endParaRPr>
            </a:p>
          </p:txBody>
        </p:sp>
        <p:sp>
          <p:nvSpPr>
            <p:cNvPr id="67604" name="Shape 2508"/>
            <p:cNvSpPr>
              <a:spLocks noChangeArrowheads="1"/>
            </p:cNvSpPr>
            <p:nvPr/>
          </p:nvSpPr>
          <p:spPr bwMode="auto">
            <a:xfrm>
              <a:off x="630237" y="3276763"/>
              <a:ext cx="5535611" cy="1066976"/>
            </a:xfrm>
            <a:prstGeom prst="roundRect">
              <a:avLst>
                <a:gd name="adj" fmla="val 16667"/>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34275" rIns="68575" bIns="342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buSzPct val="25000"/>
              </a:pPr>
              <a:r>
                <a:rPr lang="en-US" altLang="en-US" sz="1500">
                  <a:solidFill>
                    <a:srgbClr val="FFFFFF"/>
                  </a:solidFill>
                  <a:sym typeface="Calibri" charset="0"/>
                </a:rPr>
                <a:t>Security and Administration</a:t>
              </a:r>
            </a:p>
          </p:txBody>
        </p:sp>
        <p:sp>
          <p:nvSpPr>
            <p:cNvPr id="67605" name="Shape 2509"/>
            <p:cNvSpPr>
              <a:spLocks noChangeArrowheads="1"/>
            </p:cNvSpPr>
            <p:nvPr/>
          </p:nvSpPr>
          <p:spPr bwMode="auto">
            <a:xfrm>
              <a:off x="504824" y="4184962"/>
              <a:ext cx="5776913" cy="768477"/>
            </a:xfrm>
            <a:prstGeom prst="roundRect">
              <a:avLst>
                <a:gd name="adj" fmla="val 6264"/>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0" rIns="68575" bIns="342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buSzPct val="25000"/>
              </a:pPr>
              <a:r>
                <a:rPr lang="en-US" altLang="en-US" sz="1500">
                  <a:solidFill>
                    <a:srgbClr val="FFFFFF"/>
                  </a:solidFill>
                  <a:sym typeface="Calibri" charset="0"/>
                </a:rPr>
                <a:t>Unlimited Storage</a:t>
              </a:r>
            </a:p>
          </p:txBody>
        </p:sp>
        <p:sp>
          <p:nvSpPr>
            <p:cNvPr id="67606" name="Shape 2510"/>
            <p:cNvSpPr>
              <a:spLocks noChangeArrowheads="1"/>
            </p:cNvSpPr>
            <p:nvPr/>
          </p:nvSpPr>
          <p:spPr bwMode="auto">
            <a:xfrm>
              <a:off x="504824" y="2438425"/>
              <a:ext cx="1379537" cy="1066976"/>
            </a:xfrm>
            <a:prstGeom prst="roundRect">
              <a:avLst>
                <a:gd name="adj" fmla="val 8347"/>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171475" rIns="68575" bIns="34275"/>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buSzPct val="25000"/>
              </a:pPr>
              <a:r>
                <a:rPr lang="en-US" altLang="en-US" sz="1500">
                  <a:solidFill>
                    <a:srgbClr val="FFFFFF"/>
                  </a:solidFill>
                  <a:sym typeface="Calibri" charset="0"/>
                </a:rPr>
                <a:t>Process</a:t>
              </a:r>
            </a:p>
          </p:txBody>
        </p:sp>
        <p:sp>
          <p:nvSpPr>
            <p:cNvPr id="67607" name="Shape 2511"/>
            <p:cNvSpPr>
              <a:spLocks noChangeArrowheads="1"/>
            </p:cNvSpPr>
            <p:nvPr/>
          </p:nvSpPr>
          <p:spPr bwMode="auto">
            <a:xfrm>
              <a:off x="1970086" y="2438425"/>
              <a:ext cx="1379536" cy="1066976"/>
            </a:xfrm>
            <a:prstGeom prst="roundRect">
              <a:avLst>
                <a:gd name="adj" fmla="val 8347"/>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171475" rIns="68575" bIns="34275"/>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buSzPct val="25000"/>
              </a:pPr>
              <a:r>
                <a:rPr lang="en-US" altLang="en-US" sz="1500">
                  <a:solidFill>
                    <a:srgbClr val="FFFFFF"/>
                  </a:solidFill>
                  <a:sym typeface="Calibri" charset="0"/>
                </a:rPr>
                <a:t>Discover</a:t>
              </a:r>
            </a:p>
          </p:txBody>
        </p:sp>
        <p:sp>
          <p:nvSpPr>
            <p:cNvPr id="67608" name="Shape 2512"/>
            <p:cNvSpPr>
              <a:spLocks noChangeArrowheads="1"/>
            </p:cNvSpPr>
            <p:nvPr/>
          </p:nvSpPr>
          <p:spPr bwMode="auto">
            <a:xfrm>
              <a:off x="3435348" y="2438425"/>
              <a:ext cx="1381125" cy="1066976"/>
            </a:xfrm>
            <a:prstGeom prst="roundRect">
              <a:avLst>
                <a:gd name="adj" fmla="val 9537"/>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171475" rIns="68575" bIns="34275"/>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buSzPct val="25000"/>
              </a:pPr>
              <a:r>
                <a:rPr lang="en-US" altLang="en-US" sz="1500">
                  <a:solidFill>
                    <a:srgbClr val="FFFFFF"/>
                  </a:solidFill>
                  <a:sym typeface="Calibri" charset="0"/>
                </a:rPr>
                <a:t>Model</a:t>
              </a:r>
            </a:p>
          </p:txBody>
        </p:sp>
        <p:sp>
          <p:nvSpPr>
            <p:cNvPr id="67609" name="Shape 2513"/>
            <p:cNvSpPr>
              <a:spLocks noChangeArrowheads="1"/>
            </p:cNvSpPr>
            <p:nvPr/>
          </p:nvSpPr>
          <p:spPr bwMode="auto">
            <a:xfrm>
              <a:off x="4902198" y="2438425"/>
              <a:ext cx="1379537" cy="1066976"/>
            </a:xfrm>
            <a:prstGeom prst="roundRect">
              <a:avLst>
                <a:gd name="adj" fmla="val 10130"/>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171475" rIns="68575" bIns="34275"/>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buSzPct val="25000"/>
              </a:pPr>
              <a:r>
                <a:rPr lang="en-US" altLang="en-US" sz="1500">
                  <a:solidFill>
                    <a:srgbClr val="FFFFFF"/>
                  </a:solidFill>
                  <a:sym typeface="Calibri" charset="0"/>
                </a:rPr>
                <a:t>Serve</a:t>
              </a:r>
            </a:p>
          </p:txBody>
        </p:sp>
        <p:sp>
          <p:nvSpPr>
            <p:cNvPr id="67610" name="Shape 2514"/>
            <p:cNvSpPr>
              <a:spLocks noChangeArrowheads="1"/>
            </p:cNvSpPr>
            <p:nvPr/>
          </p:nvSpPr>
          <p:spPr bwMode="auto">
            <a:xfrm>
              <a:off x="504824" y="3276763"/>
              <a:ext cx="5776913" cy="247691"/>
            </a:xfrm>
            <a:prstGeom prst="roundRect">
              <a:avLst>
                <a:gd name="adj" fmla="val 23037"/>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34275" rIns="68575" bIns="342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endParaRPr lang="en-US" altLang="en-US" sz="1100">
                <a:solidFill>
                  <a:srgbClr val="FFFFFF"/>
                </a:solidFill>
                <a:sym typeface="Calibri" charset="0"/>
              </a:endParaRPr>
            </a:p>
          </p:txBody>
        </p:sp>
        <p:grpSp>
          <p:nvGrpSpPr>
            <p:cNvPr id="67611" name="Shape 2515"/>
            <p:cNvGrpSpPr>
              <a:grpSpLocks/>
            </p:cNvGrpSpPr>
            <p:nvPr/>
          </p:nvGrpSpPr>
          <p:grpSpPr bwMode="auto">
            <a:xfrm>
              <a:off x="5484811" y="3462531"/>
              <a:ext cx="779462" cy="768476"/>
              <a:chOff x="10056811" y="2049477"/>
              <a:chExt cx="914553" cy="912840"/>
            </a:xfrm>
          </p:grpSpPr>
          <p:sp>
            <p:nvSpPr>
              <p:cNvPr id="67612" name="Shape 2516"/>
              <p:cNvSpPr>
                <a:spLocks noChangeArrowheads="1"/>
              </p:cNvSpPr>
              <p:nvPr/>
            </p:nvSpPr>
            <p:spPr bwMode="auto">
              <a:xfrm>
                <a:off x="10056811" y="2049477"/>
                <a:ext cx="914553" cy="912840"/>
              </a:xfrm>
              <a:prstGeom prst="ellipse">
                <a:avLst/>
              </a:prstGeom>
              <a:solidFill>
                <a:schemeClr val="bg1"/>
              </a:solidFill>
              <a:ln w="38100">
                <a:solidFill>
                  <a:schemeClr val="accent1"/>
                </a:solidFill>
                <a:round/>
                <a:headEnd/>
                <a:tailEnd/>
              </a:ln>
            </p:spPr>
            <p:txBody>
              <a:bodyPr lIns="68575" tIns="34275" rIns="68575" bIns="342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endParaRPr lang="en-US" altLang="en-US" sz="1200">
                  <a:solidFill>
                    <a:srgbClr val="005586"/>
                  </a:solidFill>
                  <a:sym typeface="Calibri" charset="0"/>
                </a:endParaRPr>
              </a:p>
            </p:txBody>
          </p:sp>
          <p:sp>
            <p:nvSpPr>
              <p:cNvPr id="67613" name="Shape 2517"/>
              <p:cNvSpPr>
                <a:spLocks/>
              </p:cNvSpPr>
              <p:nvPr/>
            </p:nvSpPr>
            <p:spPr bwMode="auto">
              <a:xfrm>
                <a:off x="10264636" y="2249824"/>
                <a:ext cx="498750" cy="574201"/>
              </a:xfrm>
              <a:custGeom>
                <a:avLst/>
                <a:gdLst>
                  <a:gd name="T0" fmla="*/ 480612 w 120000"/>
                  <a:gd name="T1" fmla="*/ 57420 h 120000"/>
                  <a:gd name="T2" fmla="*/ 238793 w 120000"/>
                  <a:gd name="T3" fmla="*/ 0 h 120000"/>
                  <a:gd name="T4" fmla="*/ 12091 w 120000"/>
                  <a:gd name="T5" fmla="*/ 60439 h 120000"/>
                  <a:gd name="T6" fmla="*/ 0 w 120000"/>
                  <a:gd name="T7" fmla="*/ 84618 h 120000"/>
                  <a:gd name="T8" fmla="*/ 235772 w 120000"/>
                  <a:gd name="T9" fmla="*/ 571177 h 120000"/>
                  <a:gd name="T10" fmla="*/ 250884 w 120000"/>
                  <a:gd name="T11" fmla="*/ 574201 h 120000"/>
                  <a:gd name="T12" fmla="*/ 262974 w 120000"/>
                  <a:gd name="T13" fmla="*/ 571177 h 120000"/>
                  <a:gd name="T14" fmla="*/ 498750 w 120000"/>
                  <a:gd name="T15" fmla="*/ 84618 h 120000"/>
                  <a:gd name="T16" fmla="*/ 480612 w 120000"/>
                  <a:gd name="T17" fmla="*/ 57420 h 120000"/>
                  <a:gd name="T18" fmla="*/ 81612 w 120000"/>
                  <a:gd name="T19" fmla="*/ 244787 h 120000"/>
                  <a:gd name="T20" fmla="*/ 262974 w 120000"/>
                  <a:gd name="T21" fmla="*/ 66483 h 120000"/>
                  <a:gd name="T22" fmla="*/ 344591 w 120000"/>
                  <a:gd name="T23" fmla="*/ 75550 h 120000"/>
                  <a:gd name="T24" fmla="*/ 102772 w 120000"/>
                  <a:gd name="T25" fmla="*/ 317318 h 120000"/>
                  <a:gd name="T26" fmla="*/ 81612 w 120000"/>
                  <a:gd name="T27" fmla="*/ 244787 h 120000"/>
                  <a:gd name="T28" fmla="*/ 166250 w 120000"/>
                  <a:gd name="T29" fmla="*/ 69507 h 120000"/>
                  <a:gd name="T30" fmla="*/ 66500 w 120000"/>
                  <a:gd name="T31" fmla="*/ 169236 h 120000"/>
                  <a:gd name="T32" fmla="*/ 63474 w 120000"/>
                  <a:gd name="T33" fmla="*/ 105773 h 120000"/>
                  <a:gd name="T34" fmla="*/ 166250 w 120000"/>
                  <a:gd name="T35" fmla="*/ 69507 h 120000"/>
                  <a:gd name="T36" fmla="*/ 133000 w 120000"/>
                  <a:gd name="T37" fmla="*/ 377762 h 120000"/>
                  <a:gd name="T38" fmla="*/ 414112 w 120000"/>
                  <a:gd name="T39" fmla="*/ 96705 h 120000"/>
                  <a:gd name="T40" fmla="*/ 435272 w 120000"/>
                  <a:gd name="T41" fmla="*/ 105773 h 120000"/>
                  <a:gd name="T42" fmla="*/ 432250 w 120000"/>
                  <a:gd name="T43" fmla="*/ 175280 h 120000"/>
                  <a:gd name="T44" fmla="*/ 172293 w 120000"/>
                  <a:gd name="T45" fmla="*/ 435182 h 120000"/>
                  <a:gd name="T46" fmla="*/ 133000 w 120000"/>
                  <a:gd name="T47" fmla="*/ 377762 h 120000"/>
                  <a:gd name="T48" fmla="*/ 250884 w 120000"/>
                  <a:gd name="T49" fmla="*/ 504689 h 120000"/>
                  <a:gd name="T50" fmla="*/ 214612 w 120000"/>
                  <a:gd name="T51" fmla="*/ 480515 h 120000"/>
                  <a:gd name="T52" fmla="*/ 405043 w 120000"/>
                  <a:gd name="T53" fmla="*/ 290120 h 120000"/>
                  <a:gd name="T54" fmla="*/ 250884 w 120000"/>
                  <a:gd name="T55" fmla="*/ 504689 h 1200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000"/>
                  <a:gd name="T85" fmla="*/ 0 h 120000"/>
                  <a:gd name="T86" fmla="*/ 120000 w 120000"/>
                  <a:gd name="T87" fmla="*/ 120000 h 12000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000" h="120000" extrusionOk="0">
                    <a:moveTo>
                      <a:pt x="115636" y="12000"/>
                    </a:moveTo>
                    <a:cubicBezTo>
                      <a:pt x="96727" y="4421"/>
                      <a:pt x="77090" y="0"/>
                      <a:pt x="57454" y="0"/>
                    </a:cubicBezTo>
                    <a:cubicBezTo>
                      <a:pt x="24727" y="0"/>
                      <a:pt x="4363" y="12000"/>
                      <a:pt x="2909" y="12631"/>
                    </a:cubicBezTo>
                    <a:cubicBezTo>
                      <a:pt x="1454" y="13894"/>
                      <a:pt x="0" y="15789"/>
                      <a:pt x="0" y="17684"/>
                    </a:cubicBezTo>
                    <a:cubicBezTo>
                      <a:pt x="0" y="94105"/>
                      <a:pt x="54545" y="118105"/>
                      <a:pt x="56727" y="119368"/>
                    </a:cubicBezTo>
                    <a:cubicBezTo>
                      <a:pt x="57454" y="120000"/>
                      <a:pt x="58909" y="120000"/>
                      <a:pt x="60363" y="120000"/>
                    </a:cubicBezTo>
                    <a:cubicBezTo>
                      <a:pt x="61090" y="120000"/>
                      <a:pt x="62545" y="120000"/>
                      <a:pt x="63272" y="119368"/>
                    </a:cubicBezTo>
                    <a:cubicBezTo>
                      <a:pt x="65454" y="118105"/>
                      <a:pt x="120000" y="94105"/>
                      <a:pt x="120000" y="17684"/>
                    </a:cubicBezTo>
                    <a:cubicBezTo>
                      <a:pt x="120000" y="15157"/>
                      <a:pt x="118545" y="13263"/>
                      <a:pt x="115636" y="12000"/>
                    </a:cubicBezTo>
                    <a:close/>
                    <a:moveTo>
                      <a:pt x="19636" y="51157"/>
                    </a:moveTo>
                    <a:cubicBezTo>
                      <a:pt x="63272" y="13894"/>
                      <a:pt x="63272" y="13894"/>
                      <a:pt x="63272" y="13894"/>
                    </a:cubicBezTo>
                    <a:cubicBezTo>
                      <a:pt x="69818" y="13894"/>
                      <a:pt x="76363" y="14526"/>
                      <a:pt x="82909" y="15789"/>
                    </a:cubicBezTo>
                    <a:cubicBezTo>
                      <a:pt x="24727" y="66315"/>
                      <a:pt x="24727" y="66315"/>
                      <a:pt x="24727" y="66315"/>
                    </a:cubicBezTo>
                    <a:cubicBezTo>
                      <a:pt x="23272" y="61894"/>
                      <a:pt x="21090" y="56842"/>
                      <a:pt x="19636" y="51157"/>
                    </a:cubicBezTo>
                    <a:close/>
                    <a:moveTo>
                      <a:pt x="40000" y="14526"/>
                    </a:moveTo>
                    <a:cubicBezTo>
                      <a:pt x="16000" y="35368"/>
                      <a:pt x="16000" y="35368"/>
                      <a:pt x="16000" y="35368"/>
                    </a:cubicBezTo>
                    <a:cubicBezTo>
                      <a:pt x="16000" y="30947"/>
                      <a:pt x="15272" y="26526"/>
                      <a:pt x="15272" y="22105"/>
                    </a:cubicBezTo>
                    <a:cubicBezTo>
                      <a:pt x="19636" y="19578"/>
                      <a:pt x="28363" y="16421"/>
                      <a:pt x="40000" y="14526"/>
                    </a:cubicBezTo>
                    <a:close/>
                    <a:moveTo>
                      <a:pt x="32000" y="78947"/>
                    </a:moveTo>
                    <a:cubicBezTo>
                      <a:pt x="99636" y="20210"/>
                      <a:pt x="99636" y="20210"/>
                      <a:pt x="99636" y="20210"/>
                    </a:cubicBezTo>
                    <a:cubicBezTo>
                      <a:pt x="101090" y="20842"/>
                      <a:pt x="103272" y="21473"/>
                      <a:pt x="104727" y="22105"/>
                    </a:cubicBezTo>
                    <a:cubicBezTo>
                      <a:pt x="104727" y="27157"/>
                      <a:pt x="104000" y="32210"/>
                      <a:pt x="104000" y="36631"/>
                    </a:cubicBezTo>
                    <a:cubicBezTo>
                      <a:pt x="41454" y="90947"/>
                      <a:pt x="41454" y="90947"/>
                      <a:pt x="41454" y="90947"/>
                    </a:cubicBezTo>
                    <a:cubicBezTo>
                      <a:pt x="38545" y="87157"/>
                      <a:pt x="34909" y="83368"/>
                      <a:pt x="32000" y="78947"/>
                    </a:cubicBezTo>
                    <a:close/>
                    <a:moveTo>
                      <a:pt x="60363" y="105473"/>
                    </a:moveTo>
                    <a:cubicBezTo>
                      <a:pt x="58181" y="104842"/>
                      <a:pt x="55272" y="102947"/>
                      <a:pt x="51636" y="100421"/>
                    </a:cubicBezTo>
                    <a:cubicBezTo>
                      <a:pt x="97454" y="60631"/>
                      <a:pt x="97454" y="60631"/>
                      <a:pt x="97454" y="60631"/>
                    </a:cubicBezTo>
                    <a:cubicBezTo>
                      <a:pt x="87272" y="88421"/>
                      <a:pt x="67636" y="101052"/>
                      <a:pt x="60363" y="10547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34275" rIns="68575" bIns="34275"/>
              <a:lstStyle/>
              <a:p>
                <a:endParaRPr lang="en-US"/>
              </a:p>
            </p:txBody>
          </p:sp>
        </p:grpSp>
      </p:grpSp>
      <p:grpSp>
        <p:nvGrpSpPr>
          <p:cNvPr id="67590" name="Shape 2518"/>
          <p:cNvGrpSpPr>
            <a:grpSpLocks/>
          </p:cNvGrpSpPr>
          <p:nvPr/>
        </p:nvGrpSpPr>
        <p:grpSpPr bwMode="auto">
          <a:xfrm>
            <a:off x="498475" y="4705350"/>
            <a:ext cx="4516438" cy="603250"/>
            <a:chOff x="379412" y="5292471"/>
            <a:chExt cx="6019799" cy="803528"/>
          </a:xfrm>
        </p:grpSpPr>
        <p:sp>
          <p:nvSpPr>
            <p:cNvPr id="67594" name="Shape 2519"/>
            <p:cNvSpPr>
              <a:spLocks noChangeArrowheads="1"/>
            </p:cNvSpPr>
            <p:nvPr/>
          </p:nvSpPr>
          <p:spPr bwMode="auto">
            <a:xfrm>
              <a:off x="379412" y="5292471"/>
              <a:ext cx="6019799" cy="803528"/>
            </a:xfrm>
            <a:prstGeom prst="roundRect">
              <a:avLst>
                <a:gd name="adj" fmla="val 16667"/>
              </a:avLst>
            </a:prstGeom>
            <a:solidFill>
              <a:srgbClr val="D8D8D8"/>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34275" rIns="68575" bIns="342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buSzPct val="25000"/>
              </a:pPr>
              <a:r>
                <a:rPr lang="en-US" altLang="en-US" sz="1200">
                  <a:solidFill>
                    <a:srgbClr val="005586"/>
                  </a:solidFill>
                  <a:sym typeface="Calibri" charset="0"/>
                </a:rPr>
                <a:t>Deployment</a:t>
              </a:r>
              <a:br>
                <a:rPr lang="en-US" altLang="en-US" sz="1200">
                  <a:solidFill>
                    <a:srgbClr val="005586"/>
                  </a:solidFill>
                  <a:sym typeface="Calibri" charset="0"/>
                </a:rPr>
              </a:br>
              <a:r>
                <a:rPr lang="en-US" altLang="en-US" sz="1200">
                  <a:solidFill>
                    <a:srgbClr val="005586"/>
                  </a:solidFill>
                  <a:sym typeface="Calibri" charset="0"/>
                </a:rPr>
                <a:t>Flexibility</a:t>
              </a:r>
            </a:p>
          </p:txBody>
        </p:sp>
        <p:sp>
          <p:nvSpPr>
            <p:cNvPr id="67595" name="Shape 2520"/>
            <p:cNvSpPr>
              <a:spLocks/>
            </p:cNvSpPr>
            <p:nvPr/>
          </p:nvSpPr>
          <p:spPr bwMode="auto">
            <a:xfrm>
              <a:off x="4169682" y="5441000"/>
              <a:ext cx="683293" cy="483081"/>
            </a:xfrm>
            <a:custGeom>
              <a:avLst/>
              <a:gdLst>
                <a:gd name="T0" fmla="*/ 111901 w 120000"/>
                <a:gd name="T1" fmla="*/ 479329 h 120000"/>
                <a:gd name="T2" fmla="*/ 58968 w 120000"/>
                <a:gd name="T3" fmla="*/ 459342 h 120000"/>
                <a:gd name="T4" fmla="*/ 22503 w 120000"/>
                <a:gd name="T5" fmla="*/ 421653 h 120000"/>
                <a:gd name="T6" fmla="*/ 3542 w 120000"/>
                <a:gd name="T7" fmla="*/ 367516 h 120000"/>
                <a:gd name="T8" fmla="*/ 0 w 120000"/>
                <a:gd name="T9" fmla="*/ 322746 h 120000"/>
                <a:gd name="T10" fmla="*/ 10625 w 120000"/>
                <a:gd name="T11" fmla="*/ 269648 h 120000"/>
                <a:gd name="T12" fmla="*/ 37712 w 120000"/>
                <a:gd name="T13" fmla="*/ 218010 h 120000"/>
                <a:gd name="T14" fmla="*/ 78977 w 120000"/>
                <a:gd name="T15" fmla="*/ 174489 h 120000"/>
                <a:gd name="T16" fmla="*/ 118984 w 120000"/>
                <a:gd name="T17" fmla="*/ 105984 h 120000"/>
                <a:gd name="T18" fmla="*/ 160244 w 120000"/>
                <a:gd name="T19" fmla="*/ 42475 h 120000"/>
                <a:gd name="T20" fmla="*/ 214423 w 120000"/>
                <a:gd name="T21" fmla="*/ 10616 h 120000"/>
                <a:gd name="T22" fmla="*/ 281522 w 120000"/>
                <a:gd name="T23" fmla="*/ 0 h 120000"/>
                <a:gd name="T24" fmla="*/ 303821 w 120000"/>
                <a:gd name="T25" fmla="*/ 1248 h 120000"/>
                <a:gd name="T26" fmla="*/ 352169 w 120000"/>
                <a:gd name="T27" fmla="*/ 14158 h 120000"/>
                <a:gd name="T28" fmla="*/ 408638 w 120000"/>
                <a:gd name="T29" fmla="*/ 50595 h 120000"/>
                <a:gd name="T30" fmla="*/ 451150 w 120000"/>
                <a:gd name="T31" fmla="*/ 67253 h 120000"/>
                <a:gd name="T32" fmla="*/ 506371 w 120000"/>
                <a:gd name="T33" fmla="*/ 77873 h 120000"/>
                <a:gd name="T34" fmla="*/ 542836 w 120000"/>
                <a:gd name="T35" fmla="*/ 105984 h 120000"/>
                <a:gd name="T36" fmla="*/ 562846 w 120000"/>
                <a:gd name="T37" fmla="*/ 140134 h 120000"/>
                <a:gd name="T38" fmla="*/ 601810 w 120000"/>
                <a:gd name="T39" fmla="*/ 188651 h 120000"/>
                <a:gd name="T40" fmla="*/ 645365 w 120000"/>
                <a:gd name="T41" fmla="*/ 228630 h 120000"/>
                <a:gd name="T42" fmla="*/ 670162 w 120000"/>
                <a:gd name="T43" fmla="*/ 269648 h 120000"/>
                <a:gd name="T44" fmla="*/ 683082 w 120000"/>
                <a:gd name="T45" fmla="*/ 322746 h 120000"/>
                <a:gd name="T46" fmla="*/ 668910 w 120000"/>
                <a:gd name="T47" fmla="*/ 395623 h 120000"/>
                <a:gd name="T48" fmla="*/ 631192 w 120000"/>
                <a:gd name="T49" fmla="*/ 443931 h 120000"/>
                <a:gd name="T50" fmla="*/ 584102 w 120000"/>
                <a:gd name="T51" fmla="*/ 471209 h 120000"/>
                <a:gd name="T52" fmla="*/ 539295 w 120000"/>
                <a:gd name="T53" fmla="*/ 482872 h 120000"/>
                <a:gd name="T54" fmla="*/ 38965 w 120000"/>
                <a:gd name="T55" fmla="*/ 347315 h 120000"/>
                <a:gd name="T56" fmla="*/ 48343 w 120000"/>
                <a:gd name="T57" fmla="*/ 390837 h 120000"/>
                <a:gd name="T58" fmla="*/ 74183 w 120000"/>
                <a:gd name="T59" fmla="*/ 423944 h 120000"/>
                <a:gd name="T60" fmla="*/ 127110 w 120000"/>
                <a:gd name="T61" fmla="*/ 442683 h 120000"/>
                <a:gd name="T62" fmla="*/ 558262 w 120000"/>
                <a:gd name="T63" fmla="*/ 440393 h 120000"/>
                <a:gd name="T64" fmla="*/ 605352 w 120000"/>
                <a:gd name="T65" fmla="*/ 415615 h 120000"/>
                <a:gd name="T66" fmla="*/ 637028 w 120000"/>
                <a:gd name="T67" fmla="*/ 373345 h 120000"/>
                <a:gd name="T68" fmla="*/ 644112 w 120000"/>
                <a:gd name="T69" fmla="*/ 310879 h 120000"/>
                <a:gd name="T70" fmla="*/ 625361 w 120000"/>
                <a:gd name="T71" fmla="*/ 263609 h 120000"/>
                <a:gd name="T72" fmla="*/ 594727 w 120000"/>
                <a:gd name="T73" fmla="*/ 230921 h 120000"/>
                <a:gd name="T74" fmla="*/ 546384 w 120000"/>
                <a:gd name="T75" fmla="*/ 202600 h 120000"/>
                <a:gd name="T76" fmla="*/ 533464 w 120000"/>
                <a:gd name="T77" fmla="*/ 171993 h 120000"/>
                <a:gd name="T78" fmla="*/ 519291 w 120000"/>
                <a:gd name="T79" fmla="*/ 136800 h 120000"/>
                <a:gd name="T80" fmla="*/ 489910 w 120000"/>
                <a:gd name="T81" fmla="*/ 112022 h 120000"/>
                <a:gd name="T82" fmla="*/ 436977 w 120000"/>
                <a:gd name="T83" fmla="*/ 105984 h 120000"/>
                <a:gd name="T84" fmla="*/ 405096 w 120000"/>
                <a:gd name="T85" fmla="*/ 101193 h 120000"/>
                <a:gd name="T86" fmla="*/ 362584 w 120000"/>
                <a:gd name="T87" fmla="*/ 62466 h 120000"/>
                <a:gd name="T88" fmla="*/ 312157 w 120000"/>
                <a:gd name="T89" fmla="*/ 40184 h 120000"/>
                <a:gd name="T90" fmla="*/ 266313 w 120000"/>
                <a:gd name="T91" fmla="*/ 38936 h 120000"/>
                <a:gd name="T92" fmla="*/ 214423 w 120000"/>
                <a:gd name="T93" fmla="*/ 51847 h 120000"/>
                <a:gd name="T94" fmla="*/ 173164 w 120000"/>
                <a:gd name="T95" fmla="*/ 83706 h 120000"/>
                <a:gd name="T96" fmla="*/ 147119 w 120000"/>
                <a:gd name="T97" fmla="*/ 147211 h 120000"/>
                <a:gd name="T98" fmla="*/ 123779 w 120000"/>
                <a:gd name="T99" fmla="*/ 189690 h 120000"/>
                <a:gd name="T100" fmla="*/ 74183 w 120000"/>
                <a:gd name="T101" fmla="*/ 232169 h 120000"/>
                <a:gd name="T102" fmla="*/ 48343 w 120000"/>
                <a:gd name="T103" fmla="*/ 276729 h 1200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0000"/>
                <a:gd name="T157" fmla="*/ 0 h 120000"/>
                <a:gd name="T158" fmla="*/ 120000 w 120000"/>
                <a:gd name="T159" fmla="*/ 120000 h 1200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0000" h="120000" extrusionOk="0">
                  <a:moveTo>
                    <a:pt x="94492" y="119948"/>
                  </a:moveTo>
                  <a:lnTo>
                    <a:pt x="25471" y="119948"/>
                  </a:lnTo>
                  <a:lnTo>
                    <a:pt x="22543" y="119637"/>
                  </a:lnTo>
                  <a:lnTo>
                    <a:pt x="19652" y="119068"/>
                  </a:lnTo>
                  <a:lnTo>
                    <a:pt x="17163" y="118189"/>
                  </a:lnTo>
                  <a:lnTo>
                    <a:pt x="14675" y="117051"/>
                  </a:lnTo>
                  <a:lnTo>
                    <a:pt x="12406" y="115551"/>
                  </a:lnTo>
                  <a:lnTo>
                    <a:pt x="10356" y="114103"/>
                  </a:lnTo>
                  <a:lnTo>
                    <a:pt x="8490" y="112034"/>
                  </a:lnTo>
                  <a:lnTo>
                    <a:pt x="6843" y="109965"/>
                  </a:lnTo>
                  <a:lnTo>
                    <a:pt x="5379" y="107379"/>
                  </a:lnTo>
                  <a:lnTo>
                    <a:pt x="3952" y="104741"/>
                  </a:lnTo>
                  <a:lnTo>
                    <a:pt x="2891" y="101793"/>
                  </a:lnTo>
                  <a:lnTo>
                    <a:pt x="1866" y="98586"/>
                  </a:lnTo>
                  <a:lnTo>
                    <a:pt x="1244" y="95068"/>
                  </a:lnTo>
                  <a:lnTo>
                    <a:pt x="622" y="91293"/>
                  </a:lnTo>
                  <a:lnTo>
                    <a:pt x="219" y="87155"/>
                  </a:lnTo>
                  <a:lnTo>
                    <a:pt x="0" y="82758"/>
                  </a:lnTo>
                  <a:lnTo>
                    <a:pt x="0" y="80741"/>
                  </a:lnTo>
                  <a:lnTo>
                    <a:pt x="0" y="80172"/>
                  </a:lnTo>
                  <a:lnTo>
                    <a:pt x="0" y="79862"/>
                  </a:lnTo>
                  <a:lnTo>
                    <a:pt x="439" y="75155"/>
                  </a:lnTo>
                  <a:lnTo>
                    <a:pt x="1024" y="71068"/>
                  </a:lnTo>
                  <a:lnTo>
                    <a:pt x="1866" y="66982"/>
                  </a:lnTo>
                  <a:lnTo>
                    <a:pt x="2891" y="63155"/>
                  </a:lnTo>
                  <a:lnTo>
                    <a:pt x="3952" y="60000"/>
                  </a:lnTo>
                  <a:lnTo>
                    <a:pt x="5160" y="56793"/>
                  </a:lnTo>
                  <a:lnTo>
                    <a:pt x="6623" y="54155"/>
                  </a:lnTo>
                  <a:lnTo>
                    <a:pt x="8087" y="51517"/>
                  </a:lnTo>
                  <a:lnTo>
                    <a:pt x="9515" y="49137"/>
                  </a:lnTo>
                  <a:lnTo>
                    <a:pt x="10942" y="46862"/>
                  </a:lnTo>
                  <a:lnTo>
                    <a:pt x="13870" y="43344"/>
                  </a:lnTo>
                  <a:lnTo>
                    <a:pt x="16541" y="40706"/>
                  </a:lnTo>
                  <a:lnTo>
                    <a:pt x="19030" y="38637"/>
                  </a:lnTo>
                  <a:lnTo>
                    <a:pt x="19652" y="32224"/>
                  </a:lnTo>
                  <a:lnTo>
                    <a:pt x="20896" y="26327"/>
                  </a:lnTo>
                  <a:lnTo>
                    <a:pt x="22323" y="21362"/>
                  </a:lnTo>
                  <a:lnTo>
                    <a:pt x="24007" y="17275"/>
                  </a:lnTo>
                  <a:lnTo>
                    <a:pt x="26056" y="13448"/>
                  </a:lnTo>
                  <a:lnTo>
                    <a:pt x="28142" y="10551"/>
                  </a:lnTo>
                  <a:lnTo>
                    <a:pt x="30411" y="7913"/>
                  </a:lnTo>
                  <a:lnTo>
                    <a:pt x="32680" y="5844"/>
                  </a:lnTo>
                  <a:lnTo>
                    <a:pt x="35169" y="4086"/>
                  </a:lnTo>
                  <a:lnTo>
                    <a:pt x="37657" y="2637"/>
                  </a:lnTo>
                  <a:lnTo>
                    <a:pt x="39926" y="1758"/>
                  </a:lnTo>
                  <a:lnTo>
                    <a:pt x="42195" y="1137"/>
                  </a:lnTo>
                  <a:lnTo>
                    <a:pt x="46331" y="310"/>
                  </a:lnTo>
                  <a:lnTo>
                    <a:pt x="49441" y="0"/>
                  </a:lnTo>
                  <a:lnTo>
                    <a:pt x="50503" y="0"/>
                  </a:lnTo>
                  <a:lnTo>
                    <a:pt x="50686" y="0"/>
                  </a:lnTo>
                  <a:lnTo>
                    <a:pt x="50905" y="0"/>
                  </a:lnTo>
                  <a:lnTo>
                    <a:pt x="53357" y="310"/>
                  </a:lnTo>
                  <a:lnTo>
                    <a:pt x="55626" y="879"/>
                  </a:lnTo>
                  <a:lnTo>
                    <a:pt x="57932" y="1448"/>
                  </a:lnTo>
                  <a:lnTo>
                    <a:pt x="59981" y="2327"/>
                  </a:lnTo>
                  <a:lnTo>
                    <a:pt x="61848" y="3517"/>
                  </a:lnTo>
                  <a:lnTo>
                    <a:pt x="63677" y="4655"/>
                  </a:lnTo>
                  <a:lnTo>
                    <a:pt x="66788" y="7034"/>
                  </a:lnTo>
                  <a:lnTo>
                    <a:pt x="69460" y="9982"/>
                  </a:lnTo>
                  <a:lnTo>
                    <a:pt x="71765" y="12568"/>
                  </a:lnTo>
                  <a:lnTo>
                    <a:pt x="73412" y="15206"/>
                  </a:lnTo>
                  <a:lnTo>
                    <a:pt x="74839" y="16965"/>
                  </a:lnTo>
                  <a:lnTo>
                    <a:pt x="76925" y="16706"/>
                  </a:lnTo>
                  <a:lnTo>
                    <a:pt x="79231" y="16706"/>
                  </a:lnTo>
                  <a:lnTo>
                    <a:pt x="81866" y="16965"/>
                  </a:lnTo>
                  <a:lnTo>
                    <a:pt x="84574" y="17534"/>
                  </a:lnTo>
                  <a:lnTo>
                    <a:pt x="86843" y="18413"/>
                  </a:lnTo>
                  <a:lnTo>
                    <a:pt x="88929" y="19344"/>
                  </a:lnTo>
                  <a:lnTo>
                    <a:pt x="90795" y="20793"/>
                  </a:lnTo>
                  <a:lnTo>
                    <a:pt x="92442" y="22551"/>
                  </a:lnTo>
                  <a:lnTo>
                    <a:pt x="94126" y="24310"/>
                  </a:lnTo>
                  <a:lnTo>
                    <a:pt x="95333" y="26327"/>
                  </a:lnTo>
                  <a:lnTo>
                    <a:pt x="96395" y="28396"/>
                  </a:lnTo>
                  <a:lnTo>
                    <a:pt x="97419" y="30465"/>
                  </a:lnTo>
                  <a:lnTo>
                    <a:pt x="98225" y="32482"/>
                  </a:lnTo>
                  <a:lnTo>
                    <a:pt x="98847" y="34810"/>
                  </a:lnTo>
                  <a:lnTo>
                    <a:pt x="99908" y="38948"/>
                  </a:lnTo>
                  <a:lnTo>
                    <a:pt x="100530" y="42724"/>
                  </a:lnTo>
                  <a:lnTo>
                    <a:pt x="103202" y="44793"/>
                  </a:lnTo>
                  <a:lnTo>
                    <a:pt x="105690" y="46862"/>
                  </a:lnTo>
                  <a:lnTo>
                    <a:pt x="107959" y="49137"/>
                  </a:lnTo>
                  <a:lnTo>
                    <a:pt x="110045" y="51517"/>
                  </a:lnTo>
                  <a:lnTo>
                    <a:pt x="111692" y="54155"/>
                  </a:lnTo>
                  <a:lnTo>
                    <a:pt x="113339" y="56793"/>
                  </a:lnTo>
                  <a:lnTo>
                    <a:pt x="114803" y="59120"/>
                  </a:lnTo>
                  <a:lnTo>
                    <a:pt x="115827" y="61706"/>
                  </a:lnTo>
                  <a:lnTo>
                    <a:pt x="116852" y="64344"/>
                  </a:lnTo>
                  <a:lnTo>
                    <a:pt x="117694" y="66982"/>
                  </a:lnTo>
                  <a:lnTo>
                    <a:pt x="118499" y="69310"/>
                  </a:lnTo>
                  <a:lnTo>
                    <a:pt x="118938" y="71948"/>
                  </a:lnTo>
                  <a:lnTo>
                    <a:pt x="119743" y="76344"/>
                  </a:lnTo>
                  <a:lnTo>
                    <a:pt x="119963" y="80172"/>
                  </a:lnTo>
                  <a:lnTo>
                    <a:pt x="119743" y="85396"/>
                  </a:lnTo>
                  <a:lnTo>
                    <a:pt x="119341" y="90103"/>
                  </a:lnTo>
                  <a:lnTo>
                    <a:pt x="118499" y="94500"/>
                  </a:lnTo>
                  <a:lnTo>
                    <a:pt x="117474" y="98275"/>
                  </a:lnTo>
                  <a:lnTo>
                    <a:pt x="116230" y="101793"/>
                  </a:lnTo>
                  <a:lnTo>
                    <a:pt x="114583" y="105000"/>
                  </a:lnTo>
                  <a:lnTo>
                    <a:pt x="112936" y="107689"/>
                  </a:lnTo>
                  <a:lnTo>
                    <a:pt x="110850" y="110275"/>
                  </a:lnTo>
                  <a:lnTo>
                    <a:pt x="109021" y="112344"/>
                  </a:lnTo>
                  <a:lnTo>
                    <a:pt x="106715" y="114362"/>
                  </a:lnTo>
                  <a:lnTo>
                    <a:pt x="104629" y="115862"/>
                  </a:lnTo>
                  <a:lnTo>
                    <a:pt x="102580" y="117051"/>
                  </a:lnTo>
                  <a:lnTo>
                    <a:pt x="100311" y="118189"/>
                  </a:lnTo>
                  <a:lnTo>
                    <a:pt x="98444" y="119068"/>
                  </a:lnTo>
                  <a:lnTo>
                    <a:pt x="96395" y="119637"/>
                  </a:lnTo>
                  <a:lnTo>
                    <a:pt x="94711" y="119948"/>
                  </a:lnTo>
                  <a:lnTo>
                    <a:pt x="94492" y="119948"/>
                  </a:lnTo>
                  <a:close/>
                  <a:moveTo>
                    <a:pt x="6623" y="80172"/>
                  </a:moveTo>
                  <a:lnTo>
                    <a:pt x="6623" y="82500"/>
                  </a:lnTo>
                  <a:lnTo>
                    <a:pt x="6843" y="86275"/>
                  </a:lnTo>
                  <a:lnTo>
                    <a:pt x="7026" y="90362"/>
                  </a:lnTo>
                  <a:lnTo>
                    <a:pt x="7429" y="92741"/>
                  </a:lnTo>
                  <a:lnTo>
                    <a:pt x="7868" y="95068"/>
                  </a:lnTo>
                  <a:lnTo>
                    <a:pt x="8490" y="97086"/>
                  </a:lnTo>
                  <a:lnTo>
                    <a:pt x="9332" y="99465"/>
                  </a:lnTo>
                  <a:lnTo>
                    <a:pt x="10356" y="101534"/>
                  </a:lnTo>
                  <a:lnTo>
                    <a:pt x="11601" y="103551"/>
                  </a:lnTo>
                  <a:lnTo>
                    <a:pt x="13028" y="105310"/>
                  </a:lnTo>
                  <a:lnTo>
                    <a:pt x="14894" y="106758"/>
                  </a:lnTo>
                  <a:lnTo>
                    <a:pt x="17163" y="108206"/>
                  </a:lnTo>
                  <a:lnTo>
                    <a:pt x="19652" y="109396"/>
                  </a:lnTo>
                  <a:lnTo>
                    <a:pt x="22323" y="109965"/>
                  </a:lnTo>
                  <a:lnTo>
                    <a:pt x="25654" y="110586"/>
                  </a:lnTo>
                  <a:lnTo>
                    <a:pt x="94126" y="110586"/>
                  </a:lnTo>
                  <a:lnTo>
                    <a:pt x="95553" y="110275"/>
                  </a:lnTo>
                  <a:lnTo>
                    <a:pt x="98042" y="109396"/>
                  </a:lnTo>
                  <a:lnTo>
                    <a:pt x="101116" y="107689"/>
                  </a:lnTo>
                  <a:lnTo>
                    <a:pt x="103019" y="106500"/>
                  </a:lnTo>
                  <a:lnTo>
                    <a:pt x="104629" y="105000"/>
                  </a:lnTo>
                  <a:lnTo>
                    <a:pt x="106312" y="103241"/>
                  </a:lnTo>
                  <a:lnTo>
                    <a:pt x="107959" y="101224"/>
                  </a:lnTo>
                  <a:lnTo>
                    <a:pt x="109606" y="98844"/>
                  </a:lnTo>
                  <a:lnTo>
                    <a:pt x="110850" y="95948"/>
                  </a:lnTo>
                  <a:lnTo>
                    <a:pt x="111875" y="92741"/>
                  </a:lnTo>
                  <a:lnTo>
                    <a:pt x="112717" y="89224"/>
                  </a:lnTo>
                  <a:lnTo>
                    <a:pt x="113119" y="85137"/>
                  </a:lnTo>
                  <a:lnTo>
                    <a:pt x="113339" y="80431"/>
                  </a:lnTo>
                  <a:lnTo>
                    <a:pt x="113119" y="77224"/>
                  </a:lnTo>
                  <a:lnTo>
                    <a:pt x="112534" y="73706"/>
                  </a:lnTo>
                  <a:lnTo>
                    <a:pt x="111473" y="69620"/>
                  </a:lnTo>
                  <a:lnTo>
                    <a:pt x="110631" y="67551"/>
                  </a:lnTo>
                  <a:lnTo>
                    <a:pt x="109826" y="65482"/>
                  </a:lnTo>
                  <a:lnTo>
                    <a:pt x="108801" y="63465"/>
                  </a:lnTo>
                  <a:lnTo>
                    <a:pt x="107557" y="61396"/>
                  </a:lnTo>
                  <a:lnTo>
                    <a:pt x="106093" y="59431"/>
                  </a:lnTo>
                  <a:lnTo>
                    <a:pt x="104446" y="57362"/>
                  </a:lnTo>
                  <a:lnTo>
                    <a:pt x="102580" y="55293"/>
                  </a:lnTo>
                  <a:lnTo>
                    <a:pt x="100713" y="53586"/>
                  </a:lnTo>
                  <a:lnTo>
                    <a:pt x="98444" y="51827"/>
                  </a:lnTo>
                  <a:lnTo>
                    <a:pt x="95956" y="50327"/>
                  </a:lnTo>
                  <a:lnTo>
                    <a:pt x="93906" y="49137"/>
                  </a:lnTo>
                  <a:lnTo>
                    <a:pt x="93906" y="45931"/>
                  </a:lnTo>
                  <a:lnTo>
                    <a:pt x="93906" y="45103"/>
                  </a:lnTo>
                  <a:lnTo>
                    <a:pt x="93687" y="42724"/>
                  </a:lnTo>
                  <a:lnTo>
                    <a:pt x="93064" y="39517"/>
                  </a:lnTo>
                  <a:lnTo>
                    <a:pt x="92662" y="37758"/>
                  </a:lnTo>
                  <a:lnTo>
                    <a:pt x="92040" y="36000"/>
                  </a:lnTo>
                  <a:lnTo>
                    <a:pt x="91198" y="33982"/>
                  </a:lnTo>
                  <a:lnTo>
                    <a:pt x="90173" y="32224"/>
                  </a:lnTo>
                  <a:lnTo>
                    <a:pt x="89149" y="30724"/>
                  </a:lnTo>
                  <a:lnTo>
                    <a:pt x="87685" y="29275"/>
                  </a:lnTo>
                  <a:lnTo>
                    <a:pt x="86038" y="27827"/>
                  </a:lnTo>
                  <a:lnTo>
                    <a:pt x="83952" y="26896"/>
                  </a:lnTo>
                  <a:lnTo>
                    <a:pt x="81683" y="26327"/>
                  </a:lnTo>
                  <a:lnTo>
                    <a:pt x="79231" y="26068"/>
                  </a:lnTo>
                  <a:lnTo>
                    <a:pt x="76742" y="26327"/>
                  </a:lnTo>
                  <a:lnTo>
                    <a:pt x="74034" y="26637"/>
                  </a:lnTo>
                  <a:lnTo>
                    <a:pt x="73010" y="26896"/>
                  </a:lnTo>
                  <a:lnTo>
                    <a:pt x="71948" y="26327"/>
                  </a:lnTo>
                  <a:lnTo>
                    <a:pt x="71143" y="25137"/>
                  </a:lnTo>
                  <a:lnTo>
                    <a:pt x="70118" y="23689"/>
                  </a:lnTo>
                  <a:lnTo>
                    <a:pt x="67630" y="19913"/>
                  </a:lnTo>
                  <a:lnTo>
                    <a:pt x="65946" y="17844"/>
                  </a:lnTo>
                  <a:lnTo>
                    <a:pt x="63677" y="15517"/>
                  </a:lnTo>
                  <a:lnTo>
                    <a:pt x="61189" y="13189"/>
                  </a:lnTo>
                  <a:lnTo>
                    <a:pt x="58115" y="11431"/>
                  </a:lnTo>
                  <a:lnTo>
                    <a:pt x="56505" y="10551"/>
                  </a:lnTo>
                  <a:lnTo>
                    <a:pt x="54821" y="9982"/>
                  </a:lnTo>
                  <a:lnTo>
                    <a:pt x="52772" y="9672"/>
                  </a:lnTo>
                  <a:lnTo>
                    <a:pt x="50905" y="9362"/>
                  </a:lnTo>
                  <a:lnTo>
                    <a:pt x="49661" y="9362"/>
                  </a:lnTo>
                  <a:lnTo>
                    <a:pt x="46770" y="9672"/>
                  </a:lnTo>
                  <a:lnTo>
                    <a:pt x="43220" y="10241"/>
                  </a:lnTo>
                  <a:lnTo>
                    <a:pt x="41390" y="10810"/>
                  </a:lnTo>
                  <a:lnTo>
                    <a:pt x="39524" y="11741"/>
                  </a:lnTo>
                  <a:lnTo>
                    <a:pt x="37657" y="12879"/>
                  </a:lnTo>
                  <a:lnTo>
                    <a:pt x="35791" y="14327"/>
                  </a:lnTo>
                  <a:lnTo>
                    <a:pt x="33924" y="16086"/>
                  </a:lnTo>
                  <a:lnTo>
                    <a:pt x="32058" y="18155"/>
                  </a:lnTo>
                  <a:lnTo>
                    <a:pt x="30411" y="20793"/>
                  </a:lnTo>
                  <a:lnTo>
                    <a:pt x="28984" y="24000"/>
                  </a:lnTo>
                  <a:lnTo>
                    <a:pt x="27740" y="27517"/>
                  </a:lnTo>
                  <a:lnTo>
                    <a:pt x="26715" y="31603"/>
                  </a:lnTo>
                  <a:lnTo>
                    <a:pt x="25837" y="36568"/>
                  </a:lnTo>
                  <a:lnTo>
                    <a:pt x="25471" y="42155"/>
                  </a:lnTo>
                  <a:lnTo>
                    <a:pt x="25251" y="44793"/>
                  </a:lnTo>
                  <a:lnTo>
                    <a:pt x="23385" y="45931"/>
                  </a:lnTo>
                  <a:lnTo>
                    <a:pt x="21738" y="47120"/>
                  </a:lnTo>
                  <a:lnTo>
                    <a:pt x="19652" y="49137"/>
                  </a:lnTo>
                  <a:lnTo>
                    <a:pt x="16944" y="51827"/>
                  </a:lnTo>
                  <a:lnTo>
                    <a:pt x="14272" y="55293"/>
                  </a:lnTo>
                  <a:lnTo>
                    <a:pt x="13028" y="57672"/>
                  </a:lnTo>
                  <a:lnTo>
                    <a:pt x="11820" y="60000"/>
                  </a:lnTo>
                  <a:lnTo>
                    <a:pt x="10576" y="62586"/>
                  </a:lnTo>
                  <a:lnTo>
                    <a:pt x="9515" y="65482"/>
                  </a:lnTo>
                  <a:lnTo>
                    <a:pt x="8490" y="68741"/>
                  </a:lnTo>
                  <a:lnTo>
                    <a:pt x="7648" y="72258"/>
                  </a:lnTo>
                  <a:lnTo>
                    <a:pt x="7026" y="76034"/>
                  </a:lnTo>
                  <a:lnTo>
                    <a:pt x="6623" y="80172"/>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34275" rIns="68575" bIns="34275" anchor="ctr"/>
            <a:lstStyle/>
            <a:p>
              <a:endParaRPr lang="en-US"/>
            </a:p>
          </p:txBody>
        </p:sp>
        <p:grpSp>
          <p:nvGrpSpPr>
            <p:cNvPr id="67596" name="Shape 2521"/>
            <p:cNvGrpSpPr>
              <a:grpSpLocks/>
            </p:cNvGrpSpPr>
            <p:nvPr/>
          </p:nvGrpSpPr>
          <p:grpSpPr bwMode="auto">
            <a:xfrm>
              <a:off x="1970469" y="5352493"/>
              <a:ext cx="371385" cy="647488"/>
              <a:chOff x="2879" y="1770"/>
              <a:chExt cx="495" cy="862"/>
            </a:xfrm>
          </p:grpSpPr>
          <p:sp>
            <p:nvSpPr>
              <p:cNvPr id="67599" name="Shape 2522"/>
              <p:cNvSpPr>
                <a:spLocks/>
              </p:cNvSpPr>
              <p:nvPr/>
            </p:nvSpPr>
            <p:spPr bwMode="auto">
              <a:xfrm>
                <a:off x="2879" y="1770"/>
                <a:ext cx="495" cy="862"/>
              </a:xfrm>
              <a:custGeom>
                <a:avLst/>
                <a:gdLst>
                  <a:gd name="T0" fmla="*/ 489 w 120000"/>
                  <a:gd name="T1" fmla="*/ 131 h 120000"/>
                  <a:gd name="T2" fmla="*/ 383 w 120000"/>
                  <a:gd name="T3" fmla="*/ 9 h 120000"/>
                  <a:gd name="T4" fmla="*/ 380 w 120000"/>
                  <a:gd name="T5" fmla="*/ 5 h 120000"/>
                  <a:gd name="T6" fmla="*/ 375 w 120000"/>
                  <a:gd name="T7" fmla="*/ 2 h 120000"/>
                  <a:gd name="T8" fmla="*/ 371 w 120000"/>
                  <a:gd name="T9" fmla="*/ 0 h 120000"/>
                  <a:gd name="T10" fmla="*/ 365 w 120000"/>
                  <a:gd name="T11" fmla="*/ 0 h 120000"/>
                  <a:gd name="T12" fmla="*/ 130 w 120000"/>
                  <a:gd name="T13" fmla="*/ 0 h 120000"/>
                  <a:gd name="T14" fmla="*/ 124 w 120000"/>
                  <a:gd name="T15" fmla="*/ 0 h 120000"/>
                  <a:gd name="T16" fmla="*/ 120 w 120000"/>
                  <a:gd name="T17" fmla="*/ 2 h 120000"/>
                  <a:gd name="T18" fmla="*/ 115 w 120000"/>
                  <a:gd name="T19" fmla="*/ 5 h 120000"/>
                  <a:gd name="T20" fmla="*/ 112 w 120000"/>
                  <a:gd name="T21" fmla="*/ 9 h 120000"/>
                  <a:gd name="T22" fmla="*/ 6 w 120000"/>
                  <a:gd name="T23" fmla="*/ 131 h 120000"/>
                  <a:gd name="T24" fmla="*/ 2 w 120000"/>
                  <a:gd name="T25" fmla="*/ 139 h 120000"/>
                  <a:gd name="T26" fmla="*/ 0 w 120000"/>
                  <a:gd name="T27" fmla="*/ 146 h 120000"/>
                  <a:gd name="T28" fmla="*/ 0 w 120000"/>
                  <a:gd name="T29" fmla="*/ 838 h 120000"/>
                  <a:gd name="T30" fmla="*/ 2 w 120000"/>
                  <a:gd name="T31" fmla="*/ 842 h 120000"/>
                  <a:gd name="T32" fmla="*/ 3 w 120000"/>
                  <a:gd name="T33" fmla="*/ 847 h 120000"/>
                  <a:gd name="T34" fmla="*/ 7 w 120000"/>
                  <a:gd name="T35" fmla="*/ 854 h 120000"/>
                  <a:gd name="T36" fmla="*/ 15 w 120000"/>
                  <a:gd name="T37" fmla="*/ 860 h 120000"/>
                  <a:gd name="T38" fmla="*/ 20 w 120000"/>
                  <a:gd name="T39" fmla="*/ 862 h 120000"/>
                  <a:gd name="T40" fmla="*/ 24 w 120000"/>
                  <a:gd name="T41" fmla="*/ 862 h 120000"/>
                  <a:gd name="T42" fmla="*/ 471 w 120000"/>
                  <a:gd name="T43" fmla="*/ 862 h 120000"/>
                  <a:gd name="T44" fmla="*/ 475 w 120000"/>
                  <a:gd name="T45" fmla="*/ 862 h 120000"/>
                  <a:gd name="T46" fmla="*/ 480 w 120000"/>
                  <a:gd name="T47" fmla="*/ 860 h 120000"/>
                  <a:gd name="T48" fmla="*/ 487 w 120000"/>
                  <a:gd name="T49" fmla="*/ 854 h 120000"/>
                  <a:gd name="T50" fmla="*/ 492 w 120000"/>
                  <a:gd name="T51" fmla="*/ 847 h 120000"/>
                  <a:gd name="T52" fmla="*/ 493 w 120000"/>
                  <a:gd name="T53" fmla="*/ 842 h 120000"/>
                  <a:gd name="T54" fmla="*/ 495 w 120000"/>
                  <a:gd name="T55" fmla="*/ 838 h 120000"/>
                  <a:gd name="T56" fmla="*/ 495 w 120000"/>
                  <a:gd name="T57" fmla="*/ 146 h 120000"/>
                  <a:gd name="T58" fmla="*/ 493 w 120000"/>
                  <a:gd name="T59" fmla="*/ 139 h 120000"/>
                  <a:gd name="T60" fmla="*/ 489 w 120000"/>
                  <a:gd name="T61" fmla="*/ 131 h 120000"/>
                  <a:gd name="T62" fmla="*/ 141 w 120000"/>
                  <a:gd name="T63" fmla="*/ 48 h 120000"/>
                  <a:gd name="T64" fmla="*/ 354 w 120000"/>
                  <a:gd name="T65" fmla="*/ 48 h 120000"/>
                  <a:gd name="T66" fmla="*/ 431 w 120000"/>
                  <a:gd name="T67" fmla="*/ 137 h 120000"/>
                  <a:gd name="T68" fmla="*/ 64 w 120000"/>
                  <a:gd name="T69" fmla="*/ 137 h 120000"/>
                  <a:gd name="T70" fmla="*/ 141 w 120000"/>
                  <a:gd name="T71" fmla="*/ 48 h 120000"/>
                  <a:gd name="T72" fmla="*/ 48 w 120000"/>
                  <a:gd name="T73" fmla="*/ 813 h 120000"/>
                  <a:gd name="T74" fmla="*/ 48 w 120000"/>
                  <a:gd name="T75" fmla="*/ 186 h 120000"/>
                  <a:gd name="T76" fmla="*/ 446 w 120000"/>
                  <a:gd name="T77" fmla="*/ 186 h 120000"/>
                  <a:gd name="T78" fmla="*/ 446 w 120000"/>
                  <a:gd name="T79" fmla="*/ 813 h 120000"/>
                  <a:gd name="T80" fmla="*/ 48 w 120000"/>
                  <a:gd name="T81" fmla="*/ 813 h 1200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0000"/>
                  <a:gd name="T124" fmla="*/ 0 h 120000"/>
                  <a:gd name="T125" fmla="*/ 120000 w 120000"/>
                  <a:gd name="T126" fmla="*/ 120000 h 1200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0000" h="120000" extrusionOk="0">
                    <a:moveTo>
                      <a:pt x="118517" y="18294"/>
                    </a:moveTo>
                    <a:lnTo>
                      <a:pt x="92772" y="1259"/>
                    </a:lnTo>
                    <a:lnTo>
                      <a:pt x="92058" y="629"/>
                    </a:lnTo>
                    <a:lnTo>
                      <a:pt x="90960" y="220"/>
                    </a:lnTo>
                    <a:lnTo>
                      <a:pt x="89862" y="0"/>
                    </a:lnTo>
                    <a:lnTo>
                      <a:pt x="88380" y="0"/>
                    </a:lnTo>
                    <a:lnTo>
                      <a:pt x="31564" y="0"/>
                    </a:lnTo>
                    <a:lnTo>
                      <a:pt x="30082" y="0"/>
                    </a:lnTo>
                    <a:lnTo>
                      <a:pt x="28984" y="220"/>
                    </a:lnTo>
                    <a:lnTo>
                      <a:pt x="27886" y="629"/>
                    </a:lnTo>
                    <a:lnTo>
                      <a:pt x="27172" y="1259"/>
                    </a:lnTo>
                    <a:lnTo>
                      <a:pt x="1427" y="18294"/>
                    </a:lnTo>
                    <a:lnTo>
                      <a:pt x="384" y="19333"/>
                    </a:lnTo>
                    <a:lnTo>
                      <a:pt x="0" y="20372"/>
                    </a:lnTo>
                    <a:lnTo>
                      <a:pt x="0" y="116599"/>
                    </a:lnTo>
                    <a:lnTo>
                      <a:pt x="384" y="117229"/>
                    </a:lnTo>
                    <a:lnTo>
                      <a:pt x="768" y="117890"/>
                    </a:lnTo>
                    <a:lnTo>
                      <a:pt x="1811" y="118929"/>
                    </a:lnTo>
                    <a:lnTo>
                      <a:pt x="3623" y="119748"/>
                    </a:lnTo>
                    <a:lnTo>
                      <a:pt x="4775" y="119968"/>
                    </a:lnTo>
                    <a:lnTo>
                      <a:pt x="5873" y="119968"/>
                    </a:lnTo>
                    <a:lnTo>
                      <a:pt x="114071" y="119968"/>
                    </a:lnTo>
                    <a:lnTo>
                      <a:pt x="115169" y="119968"/>
                    </a:lnTo>
                    <a:lnTo>
                      <a:pt x="116322" y="119748"/>
                    </a:lnTo>
                    <a:lnTo>
                      <a:pt x="118133" y="118929"/>
                    </a:lnTo>
                    <a:lnTo>
                      <a:pt x="119176" y="117890"/>
                    </a:lnTo>
                    <a:lnTo>
                      <a:pt x="119560" y="117229"/>
                    </a:lnTo>
                    <a:lnTo>
                      <a:pt x="119945" y="116599"/>
                    </a:lnTo>
                    <a:lnTo>
                      <a:pt x="119945" y="20372"/>
                    </a:lnTo>
                    <a:lnTo>
                      <a:pt x="119560" y="19333"/>
                    </a:lnTo>
                    <a:lnTo>
                      <a:pt x="118517" y="18294"/>
                    </a:lnTo>
                    <a:close/>
                    <a:moveTo>
                      <a:pt x="34144" y="6738"/>
                    </a:moveTo>
                    <a:lnTo>
                      <a:pt x="85800" y="6738"/>
                    </a:lnTo>
                    <a:lnTo>
                      <a:pt x="104519" y="19113"/>
                    </a:lnTo>
                    <a:lnTo>
                      <a:pt x="15425" y="19113"/>
                    </a:lnTo>
                    <a:lnTo>
                      <a:pt x="34144" y="6738"/>
                    </a:lnTo>
                    <a:close/>
                    <a:moveTo>
                      <a:pt x="11747" y="113230"/>
                    </a:moveTo>
                    <a:lnTo>
                      <a:pt x="11747" y="25851"/>
                    </a:lnTo>
                    <a:lnTo>
                      <a:pt x="108197" y="25851"/>
                    </a:lnTo>
                    <a:lnTo>
                      <a:pt x="108197" y="113230"/>
                    </a:lnTo>
                    <a:lnTo>
                      <a:pt x="11747" y="11323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34275" rIns="68575" bIns="34275" anchor="ctr"/>
              <a:lstStyle/>
              <a:p>
                <a:endParaRPr lang="en-US"/>
              </a:p>
            </p:txBody>
          </p:sp>
          <p:sp>
            <p:nvSpPr>
              <p:cNvPr id="67600" name="Shape 2523"/>
              <p:cNvSpPr>
                <a:spLocks/>
              </p:cNvSpPr>
              <p:nvPr/>
            </p:nvSpPr>
            <p:spPr bwMode="auto">
              <a:xfrm>
                <a:off x="2996" y="1967"/>
                <a:ext cx="253" cy="47"/>
              </a:xfrm>
              <a:custGeom>
                <a:avLst/>
                <a:gdLst>
                  <a:gd name="T0" fmla="*/ 0 w 120000"/>
                  <a:gd name="T1" fmla="*/ 47 h 120000"/>
                  <a:gd name="T2" fmla="*/ 253 w 120000"/>
                  <a:gd name="T3" fmla="*/ 47 h 120000"/>
                  <a:gd name="T4" fmla="*/ 253 w 120000"/>
                  <a:gd name="T5" fmla="*/ 0 h 120000"/>
                  <a:gd name="T6" fmla="*/ 0 w 120000"/>
                  <a:gd name="T7" fmla="*/ 0 h 120000"/>
                  <a:gd name="T8" fmla="*/ 0 w 120000"/>
                  <a:gd name="T9" fmla="*/ 47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119439"/>
                    </a:moveTo>
                    <a:lnTo>
                      <a:pt x="119893" y="119439"/>
                    </a:lnTo>
                    <a:lnTo>
                      <a:pt x="119893" y="0"/>
                    </a:lnTo>
                    <a:lnTo>
                      <a:pt x="0" y="0"/>
                    </a:lnTo>
                    <a:lnTo>
                      <a:pt x="0" y="119439"/>
                    </a:lnTo>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34275" rIns="68575" bIns="34275" anchor="ctr"/>
              <a:lstStyle/>
              <a:p>
                <a:endParaRPr lang="en-US"/>
              </a:p>
            </p:txBody>
          </p:sp>
          <p:sp>
            <p:nvSpPr>
              <p:cNvPr id="67601" name="Shape 2524"/>
              <p:cNvSpPr>
                <a:spLocks/>
              </p:cNvSpPr>
              <p:nvPr/>
            </p:nvSpPr>
            <p:spPr bwMode="auto">
              <a:xfrm>
                <a:off x="2996" y="2062"/>
                <a:ext cx="253" cy="47"/>
              </a:xfrm>
              <a:custGeom>
                <a:avLst/>
                <a:gdLst>
                  <a:gd name="T0" fmla="*/ 0 w 120000"/>
                  <a:gd name="T1" fmla="*/ 47 h 120000"/>
                  <a:gd name="T2" fmla="*/ 253 w 120000"/>
                  <a:gd name="T3" fmla="*/ 47 h 120000"/>
                  <a:gd name="T4" fmla="*/ 253 w 120000"/>
                  <a:gd name="T5" fmla="*/ 0 h 120000"/>
                  <a:gd name="T6" fmla="*/ 0 w 120000"/>
                  <a:gd name="T7" fmla="*/ 0 h 120000"/>
                  <a:gd name="T8" fmla="*/ 0 w 120000"/>
                  <a:gd name="T9" fmla="*/ 47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119439"/>
                    </a:moveTo>
                    <a:lnTo>
                      <a:pt x="119893" y="119439"/>
                    </a:lnTo>
                    <a:lnTo>
                      <a:pt x="119893" y="0"/>
                    </a:lnTo>
                    <a:lnTo>
                      <a:pt x="0" y="0"/>
                    </a:lnTo>
                    <a:lnTo>
                      <a:pt x="0" y="119439"/>
                    </a:lnTo>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34275" rIns="68575" bIns="34275" anchor="ctr"/>
              <a:lstStyle/>
              <a:p>
                <a:endParaRPr lang="en-US"/>
              </a:p>
            </p:txBody>
          </p:sp>
          <p:sp>
            <p:nvSpPr>
              <p:cNvPr id="67602" name="Shape 2525"/>
              <p:cNvSpPr>
                <a:spLocks/>
              </p:cNvSpPr>
              <p:nvPr/>
            </p:nvSpPr>
            <p:spPr bwMode="auto">
              <a:xfrm>
                <a:off x="3065" y="2206"/>
                <a:ext cx="126" cy="47"/>
              </a:xfrm>
              <a:custGeom>
                <a:avLst/>
                <a:gdLst>
                  <a:gd name="T0" fmla="*/ 0 w 120000"/>
                  <a:gd name="T1" fmla="*/ 47 h 120000"/>
                  <a:gd name="T2" fmla="*/ 126 w 120000"/>
                  <a:gd name="T3" fmla="*/ 47 h 120000"/>
                  <a:gd name="T4" fmla="*/ 126 w 120000"/>
                  <a:gd name="T5" fmla="*/ 0 h 120000"/>
                  <a:gd name="T6" fmla="*/ 0 w 120000"/>
                  <a:gd name="T7" fmla="*/ 0 h 120000"/>
                  <a:gd name="T8" fmla="*/ 0 w 120000"/>
                  <a:gd name="T9" fmla="*/ 47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119441"/>
                    </a:moveTo>
                    <a:lnTo>
                      <a:pt x="119786" y="119441"/>
                    </a:lnTo>
                    <a:lnTo>
                      <a:pt x="119786" y="0"/>
                    </a:lnTo>
                    <a:lnTo>
                      <a:pt x="0" y="0"/>
                    </a:lnTo>
                    <a:lnTo>
                      <a:pt x="0" y="119441"/>
                    </a:lnTo>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34275" rIns="68575" bIns="34275" anchor="ctr"/>
              <a:lstStyle/>
              <a:p>
                <a:endParaRPr lang="en-US"/>
              </a:p>
            </p:txBody>
          </p:sp>
        </p:grpSp>
        <p:sp>
          <p:nvSpPr>
            <p:cNvPr id="67597" name="Shape 2526"/>
            <p:cNvSpPr txBox="1">
              <a:spLocks noChangeArrowheads="1"/>
            </p:cNvSpPr>
            <p:nvPr/>
          </p:nvSpPr>
          <p:spPr bwMode="auto">
            <a:xfrm>
              <a:off x="2385674" y="5419762"/>
              <a:ext cx="1499096" cy="552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5" tIns="34275" rIns="68575" bIns="342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nSpc>
                  <a:spcPct val="90000"/>
                </a:lnSpc>
                <a:buSzPct val="25000"/>
              </a:pPr>
              <a:r>
                <a:rPr lang="en-US" altLang="en-US" sz="800">
                  <a:solidFill>
                    <a:srgbClr val="005586"/>
                  </a:solidFill>
                  <a:sym typeface="Calibri" charset="0"/>
                </a:rPr>
                <a:t>On-Premises</a:t>
              </a:r>
            </a:p>
            <a:p>
              <a:pPr>
                <a:lnSpc>
                  <a:spcPct val="90000"/>
                </a:lnSpc>
                <a:buSzPct val="25000"/>
              </a:pPr>
              <a:r>
                <a:rPr lang="en-US" altLang="en-US" sz="800">
                  <a:solidFill>
                    <a:srgbClr val="005586"/>
                  </a:solidFill>
                  <a:sym typeface="Calibri" charset="0"/>
                </a:rPr>
                <a:t>Appliances</a:t>
              </a:r>
            </a:p>
            <a:p>
              <a:pPr>
                <a:lnSpc>
                  <a:spcPct val="90000"/>
                </a:lnSpc>
                <a:buSzPct val="25000"/>
              </a:pPr>
              <a:r>
                <a:rPr lang="en-US" altLang="en-US" sz="800">
                  <a:solidFill>
                    <a:srgbClr val="005586"/>
                  </a:solidFill>
                  <a:sym typeface="Calibri" charset="0"/>
                </a:rPr>
                <a:t>Engineered Systems</a:t>
              </a:r>
            </a:p>
          </p:txBody>
        </p:sp>
        <p:sp>
          <p:nvSpPr>
            <p:cNvPr id="67598" name="Shape 2527"/>
            <p:cNvSpPr txBox="1">
              <a:spLocks noChangeArrowheads="1"/>
            </p:cNvSpPr>
            <p:nvPr/>
          </p:nvSpPr>
          <p:spPr bwMode="auto">
            <a:xfrm>
              <a:off x="4881153" y="5419762"/>
              <a:ext cx="1031465" cy="552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5" tIns="34275" rIns="68575" bIns="342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nSpc>
                  <a:spcPct val="90000"/>
                </a:lnSpc>
                <a:buSzPct val="25000"/>
              </a:pPr>
              <a:r>
                <a:rPr lang="en-US" altLang="en-US" sz="800">
                  <a:solidFill>
                    <a:srgbClr val="005586"/>
                  </a:solidFill>
                  <a:sym typeface="Calibri" charset="0"/>
                </a:rPr>
                <a:t>Public Cloud</a:t>
              </a:r>
            </a:p>
            <a:p>
              <a:pPr>
                <a:lnSpc>
                  <a:spcPct val="90000"/>
                </a:lnSpc>
                <a:buSzPct val="25000"/>
              </a:pPr>
              <a:r>
                <a:rPr lang="en-US" altLang="en-US" sz="800">
                  <a:solidFill>
                    <a:srgbClr val="005586"/>
                  </a:solidFill>
                  <a:sym typeface="Calibri" charset="0"/>
                </a:rPr>
                <a:t>Private Cloud</a:t>
              </a:r>
            </a:p>
            <a:p>
              <a:pPr>
                <a:lnSpc>
                  <a:spcPct val="90000"/>
                </a:lnSpc>
                <a:buSzPct val="25000"/>
              </a:pPr>
              <a:r>
                <a:rPr lang="en-US" altLang="en-US" sz="800">
                  <a:solidFill>
                    <a:srgbClr val="005586"/>
                  </a:solidFill>
                  <a:sym typeface="Calibri" charset="0"/>
                </a:rPr>
                <a:t>Hybrid Cloud</a:t>
              </a:r>
            </a:p>
          </p:txBody>
        </p:sp>
      </p:grpSp>
      <p:sp>
        <p:nvSpPr>
          <p:cNvPr id="38" name="Shape 2528"/>
          <p:cNvSpPr/>
          <p:nvPr/>
        </p:nvSpPr>
        <p:spPr>
          <a:xfrm>
            <a:off x="498475" y="1819275"/>
            <a:ext cx="4516438" cy="582613"/>
          </a:xfrm>
          <a:prstGeom prst="roundRect">
            <a:avLst>
              <a:gd name="adj" fmla="val 5308"/>
            </a:avLst>
          </a:prstGeom>
          <a:solidFill>
            <a:schemeClr val="accent6"/>
          </a:solidFill>
          <a:ln>
            <a:noFill/>
          </a:ln>
        </p:spPr>
        <p:txBody>
          <a:bodyPr lIns="68575" tIns="34275" rIns="68575" bIns="34275"/>
          <a:lstStyle/>
          <a:p>
            <a:pPr>
              <a:spcBef>
                <a:spcPts val="0"/>
              </a:spcBef>
              <a:spcAft>
                <a:spcPts val="0"/>
              </a:spcAft>
              <a:defRPr/>
            </a:pPr>
            <a:endParaRPr sz="1400">
              <a:solidFill>
                <a:srgbClr val="FFFFFF"/>
              </a:solidFill>
              <a:latin typeface="Calibri"/>
              <a:ea typeface="Calibri"/>
              <a:cs typeface="Calibri"/>
              <a:sym typeface="Calibri"/>
            </a:endParaRPr>
          </a:p>
        </p:txBody>
      </p:sp>
      <p:sp>
        <p:nvSpPr>
          <p:cNvPr id="67592" name="Shape 2529"/>
          <p:cNvSpPr>
            <a:spLocks noChangeArrowheads="1"/>
          </p:cNvSpPr>
          <p:nvPr/>
        </p:nvSpPr>
        <p:spPr bwMode="auto">
          <a:xfrm>
            <a:off x="593725" y="1916113"/>
            <a:ext cx="4319588" cy="400050"/>
          </a:xfrm>
          <a:prstGeom prst="roundRect">
            <a:avLst>
              <a:gd name="adj" fmla="val 8347"/>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171475" rIns="68575" bIns="34275"/>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endParaRPr lang="en-US" altLang="en-US" sz="1500">
              <a:solidFill>
                <a:srgbClr val="FFFFFF"/>
              </a:solidFill>
              <a:sym typeface="Calibri" charset="0"/>
            </a:endParaRPr>
          </a:p>
        </p:txBody>
      </p:sp>
      <p:sp>
        <p:nvSpPr>
          <p:cNvPr id="67593" name="Shape 2530"/>
          <p:cNvSpPr>
            <a:spLocks noChangeArrowheads="1"/>
          </p:cNvSpPr>
          <p:nvPr/>
        </p:nvSpPr>
        <p:spPr bwMode="auto">
          <a:xfrm>
            <a:off x="1625600" y="1947863"/>
            <a:ext cx="2395538" cy="300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5" tIns="34275" rIns="68575" bIns="34275"/>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buSzPct val="25000"/>
            </a:pPr>
            <a:r>
              <a:rPr lang="en-US" altLang="en-US" sz="1500">
                <a:solidFill>
                  <a:srgbClr val="FFFFFF"/>
                </a:solidFill>
                <a:sym typeface="Calibri" charset="0"/>
              </a:rPr>
              <a:t>Cybersecurity Applications</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hape 2755"/>
          <p:cNvSpPr>
            <a:spLocks noChangeArrowheads="1"/>
          </p:cNvSpPr>
          <p:nvPr/>
        </p:nvSpPr>
        <p:spPr bwMode="auto">
          <a:xfrm>
            <a:off x="414338" y="1244600"/>
            <a:ext cx="7924800" cy="1143000"/>
          </a:xfrm>
          <a:prstGeom prst="roundRect">
            <a:avLst>
              <a:gd name="adj" fmla="val 10630"/>
            </a:avLst>
          </a:prstGeom>
          <a:solidFill>
            <a:srgbClr val="D8D8D8"/>
          </a:solidFill>
          <a:ln>
            <a:noFill/>
          </a:ln>
          <a:extLst>
            <a:ext uri="{91240B29-F687-4f45-9708-019B960494DF}">
              <a14:hiddenLine xmlns:a14="http://schemas.microsoft.com/office/drawing/2010/main" xmlns="" w="9525">
                <a:solidFill>
                  <a:srgbClr val="000000"/>
                </a:solidFill>
                <a:round/>
                <a:headEnd/>
                <a:tailEnd/>
              </a14:hiddenLine>
            </a:ext>
          </a:extLst>
        </p:spPr>
        <p:txBody>
          <a:bodyPr lIns="121879" tIns="60923" rIns="121879" bIns="60923"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buSzPct val="25000"/>
            </a:pPr>
            <a:r>
              <a:rPr lang="en-US" altLang="en-US" sz="1600" b="1">
                <a:solidFill>
                  <a:srgbClr val="005586"/>
                </a:solidFill>
                <a:sym typeface="Calibri" charset="0"/>
              </a:rPr>
              <a:t>Cybersecurity</a:t>
            </a:r>
          </a:p>
          <a:p>
            <a:pPr>
              <a:buSzPct val="25000"/>
            </a:pPr>
            <a:r>
              <a:rPr lang="en-US" altLang="en-US" sz="1600" b="1">
                <a:solidFill>
                  <a:srgbClr val="005586"/>
                </a:solidFill>
                <a:sym typeface="Calibri" charset="0"/>
              </a:rPr>
              <a:t>Applications</a:t>
            </a:r>
          </a:p>
        </p:txBody>
      </p:sp>
      <p:sp>
        <p:nvSpPr>
          <p:cNvPr id="71682" name="Shape 2690"/>
          <p:cNvSpPr>
            <a:spLocks noGrp="1"/>
          </p:cNvSpPr>
          <p:nvPr>
            <p:ph type="title"/>
          </p:nvPr>
        </p:nvSpPr>
        <p:spPr>
          <a:xfrm>
            <a:off x="365125" y="457200"/>
            <a:ext cx="11679238" cy="792163"/>
          </a:xfrm>
        </p:spPr>
        <p:txBody>
          <a:bodyPr lIns="91417" tIns="45692" rIns="91417" bIns="45692"/>
          <a:lstStyle/>
          <a:p>
            <a:pPr>
              <a:buSzPct val="25000"/>
            </a:pPr>
            <a:r>
              <a:rPr lang="en-US" altLang="en-US">
                <a:solidFill>
                  <a:srgbClr val="29A7DE"/>
                </a:solidFill>
                <a:ea typeface="ＭＳ Ｐゴシック" charset="-128"/>
                <a:sym typeface="Calibri" charset="0"/>
              </a:rPr>
              <a:t>Security Analytics Solutions</a:t>
            </a:r>
          </a:p>
        </p:txBody>
      </p:sp>
      <p:sp>
        <p:nvSpPr>
          <p:cNvPr id="71683" name="Shape 2691"/>
          <p:cNvSpPr>
            <a:spLocks noChangeArrowheads="1"/>
          </p:cNvSpPr>
          <p:nvPr/>
        </p:nvSpPr>
        <p:spPr bwMode="auto">
          <a:xfrm>
            <a:off x="388938" y="3089275"/>
            <a:ext cx="7924800" cy="2209800"/>
          </a:xfrm>
          <a:prstGeom prst="roundRect">
            <a:avLst>
              <a:gd name="adj" fmla="val 6056"/>
            </a:avLst>
          </a:prstGeom>
          <a:solidFill>
            <a:srgbClr val="D8D8D8"/>
          </a:solidFill>
          <a:ln>
            <a:noFill/>
          </a:ln>
          <a:extLst>
            <a:ext uri="{91240B29-F687-4f45-9708-019B960494DF}">
              <a14:hiddenLine xmlns:a14="http://schemas.microsoft.com/office/drawing/2010/main" xmlns="" w="9525">
                <a:solidFill>
                  <a:srgbClr val="000000"/>
                </a:solidFill>
                <a:round/>
                <a:headEnd/>
                <a:tailEnd/>
              </a14:hiddenLine>
            </a:ext>
          </a:extLst>
        </p:spPr>
        <p:txBody>
          <a:bodyPr lIns="91417" tIns="45692" rIns="91417" bIns="45692"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buSzPct val="25000"/>
            </a:pPr>
            <a:r>
              <a:rPr lang="en-US" altLang="en-US" sz="1600" b="1">
                <a:solidFill>
                  <a:srgbClr val="005586"/>
                </a:solidFill>
                <a:sym typeface="Calibri" charset="0"/>
              </a:rPr>
              <a:t>Data</a:t>
            </a:r>
            <a:br>
              <a:rPr lang="en-US" altLang="en-US" sz="1600" b="1">
                <a:solidFill>
                  <a:srgbClr val="005586"/>
                </a:solidFill>
                <a:sym typeface="Calibri" charset="0"/>
              </a:rPr>
            </a:br>
            <a:r>
              <a:rPr lang="en-US" altLang="en-US" sz="1600" b="1">
                <a:solidFill>
                  <a:srgbClr val="005586"/>
                </a:solidFill>
                <a:sym typeface="Calibri" charset="0"/>
              </a:rPr>
              <a:t>Systems</a:t>
            </a:r>
          </a:p>
        </p:txBody>
      </p:sp>
      <p:sp>
        <p:nvSpPr>
          <p:cNvPr id="71684" name="Shape 2692"/>
          <p:cNvSpPr>
            <a:spLocks noChangeArrowheads="1"/>
          </p:cNvSpPr>
          <p:nvPr/>
        </p:nvSpPr>
        <p:spPr bwMode="auto">
          <a:xfrm>
            <a:off x="1773238" y="3271838"/>
            <a:ext cx="2632075" cy="1822450"/>
          </a:xfrm>
          <a:prstGeom prst="roundRect">
            <a:avLst>
              <a:gd name="adj" fmla="val 6454"/>
            </a:avLst>
          </a:prstGeom>
          <a:solidFill>
            <a:schemeClr val="bg1"/>
          </a:solidFill>
          <a:ln w="12700">
            <a:solidFill>
              <a:schemeClr val="tx1"/>
            </a:solidFill>
            <a:round/>
            <a:headEnd/>
            <a:tailEnd/>
          </a:ln>
        </p:spPr>
        <p:txBody>
          <a:bodyPr lIns="91417" tIns="45692" rIns="91417" bIns="45692"/>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endParaRPr lang="en-US" altLang="en-US" sz="2000">
              <a:solidFill>
                <a:srgbClr val="29A7DE"/>
              </a:solidFill>
              <a:sym typeface="Calibri" charset="0"/>
            </a:endParaRPr>
          </a:p>
        </p:txBody>
      </p:sp>
      <p:grpSp>
        <p:nvGrpSpPr>
          <p:cNvPr id="71685" name="Shape 2693"/>
          <p:cNvGrpSpPr>
            <a:grpSpLocks/>
          </p:cNvGrpSpPr>
          <p:nvPr/>
        </p:nvGrpSpPr>
        <p:grpSpPr bwMode="auto">
          <a:xfrm>
            <a:off x="1958975" y="3375025"/>
            <a:ext cx="2349500" cy="1606550"/>
            <a:chOff x="1659739" y="2837200"/>
            <a:chExt cx="2349012" cy="1605569"/>
          </a:xfrm>
        </p:grpSpPr>
        <p:pic>
          <p:nvPicPr>
            <p:cNvPr id="71759" name="Shape 2694"/>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416" y="3566035"/>
              <a:ext cx="1334334" cy="2833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60" name="Shape 2695"/>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411" y="2913400"/>
              <a:ext cx="699204" cy="3436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61" name="Shape 2696"/>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601" y="4062794"/>
              <a:ext cx="1127106" cy="272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62" name="Shape 2697"/>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2230" y="2837200"/>
              <a:ext cx="472854" cy="48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63" name="Shape 2698"/>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9739" y="3510171"/>
              <a:ext cx="1035508" cy="325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64" name="Shape 2699"/>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1398" y="4008719"/>
              <a:ext cx="739158" cy="4340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1686" name="Shape 2700"/>
          <p:cNvSpPr>
            <a:spLocks noChangeArrowheads="1"/>
          </p:cNvSpPr>
          <p:nvPr/>
        </p:nvSpPr>
        <p:spPr bwMode="auto">
          <a:xfrm>
            <a:off x="388938" y="1219200"/>
            <a:ext cx="7924800" cy="1143000"/>
          </a:xfrm>
          <a:prstGeom prst="roundRect">
            <a:avLst>
              <a:gd name="adj" fmla="val 10630"/>
            </a:avLst>
          </a:prstGeom>
          <a:solidFill>
            <a:srgbClr val="D8D8D8"/>
          </a:solidFill>
          <a:ln>
            <a:noFill/>
          </a:ln>
          <a:extLst>
            <a:ext uri="{91240B29-F687-4f45-9708-019B960494DF}">
              <a14:hiddenLine xmlns:a14="http://schemas.microsoft.com/office/drawing/2010/main" xmlns="" w="9525">
                <a:solidFill>
                  <a:srgbClr val="000000"/>
                </a:solidFill>
                <a:round/>
                <a:headEnd/>
                <a:tailEnd/>
              </a14:hiddenLine>
            </a:ext>
          </a:extLst>
        </p:spPr>
        <p:txBody>
          <a:bodyPr lIns="121879" tIns="60923" rIns="121879" bIns="60923"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buSzPct val="25000"/>
            </a:pPr>
            <a:r>
              <a:rPr lang="en-US" altLang="en-US" sz="1600" b="1">
                <a:solidFill>
                  <a:srgbClr val="005586"/>
                </a:solidFill>
                <a:sym typeface="Calibri" charset="0"/>
              </a:rPr>
              <a:t>Cybersecurity</a:t>
            </a:r>
          </a:p>
          <a:p>
            <a:pPr>
              <a:buSzPct val="25000"/>
            </a:pPr>
            <a:r>
              <a:rPr lang="en-US" altLang="en-US" sz="1600" b="1">
                <a:solidFill>
                  <a:srgbClr val="005586"/>
                </a:solidFill>
                <a:sym typeface="Calibri" charset="0"/>
              </a:rPr>
              <a:t>Applications</a:t>
            </a:r>
          </a:p>
        </p:txBody>
      </p:sp>
      <p:sp>
        <p:nvSpPr>
          <p:cNvPr id="71687" name="Shape 2672"/>
          <p:cNvSpPr>
            <a:spLocks noChangeArrowheads="1"/>
          </p:cNvSpPr>
          <p:nvPr/>
        </p:nvSpPr>
        <p:spPr bwMode="auto">
          <a:xfrm>
            <a:off x="1798638" y="1320800"/>
            <a:ext cx="6400800" cy="990600"/>
          </a:xfrm>
          <a:prstGeom prst="roundRect">
            <a:avLst>
              <a:gd name="adj" fmla="val 6454"/>
            </a:avLst>
          </a:prstGeom>
          <a:solidFill>
            <a:schemeClr val="bg1"/>
          </a:solidFill>
          <a:ln w="12700">
            <a:solidFill>
              <a:schemeClr val="tx1"/>
            </a:solidFill>
            <a:round/>
            <a:headEnd/>
            <a:tailEnd/>
          </a:ln>
        </p:spPr>
        <p:txBody>
          <a:bodyPr lIns="121879" tIns="60923" rIns="121879" bIns="60923"/>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endParaRPr lang="en-US" altLang="en-US" sz="1600">
              <a:solidFill>
                <a:srgbClr val="29A7DE"/>
              </a:solidFill>
              <a:sym typeface="Calibri" charset="0"/>
            </a:endParaRPr>
          </a:p>
        </p:txBody>
      </p:sp>
      <p:sp>
        <p:nvSpPr>
          <p:cNvPr id="71688" name="Shape 2702"/>
          <p:cNvSpPr>
            <a:spLocks noChangeArrowheads="1"/>
          </p:cNvSpPr>
          <p:nvPr/>
        </p:nvSpPr>
        <p:spPr bwMode="auto">
          <a:xfrm>
            <a:off x="15954375" y="10223500"/>
            <a:ext cx="1260475" cy="898525"/>
          </a:xfrm>
          <a:prstGeom prst="roundRect">
            <a:avLst>
              <a:gd name="adj" fmla="val 6454"/>
            </a:avLst>
          </a:prstGeom>
          <a:solidFill>
            <a:schemeClr val="bg1"/>
          </a:solidFill>
          <a:ln w="12700">
            <a:solidFill>
              <a:schemeClr val="tx1"/>
            </a:solidFill>
            <a:round/>
            <a:headEnd/>
            <a:tailEnd/>
          </a:ln>
        </p:spPr>
        <p:txBody>
          <a:bodyPr lIns="91417" tIns="45692" rIns="91417" bIns="45692"/>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endParaRPr lang="en-US" altLang="en-US" sz="2000">
              <a:solidFill>
                <a:srgbClr val="29A7DE"/>
              </a:solidFill>
              <a:sym typeface="Calibri" charset="0"/>
            </a:endParaRPr>
          </a:p>
        </p:txBody>
      </p:sp>
      <p:sp>
        <p:nvSpPr>
          <p:cNvPr id="2709" name="Shape 2709"/>
          <p:cNvSpPr/>
          <p:nvPr/>
        </p:nvSpPr>
        <p:spPr>
          <a:xfrm>
            <a:off x="8429625" y="1249363"/>
            <a:ext cx="3614738" cy="1570037"/>
          </a:xfrm>
          <a:prstGeom prst="rect">
            <a:avLst/>
          </a:prstGeom>
          <a:noFill/>
          <a:ln>
            <a:noFill/>
          </a:ln>
        </p:spPr>
        <p:txBody>
          <a:bodyPr lIns="91417" tIns="45692" rIns="91417" bIns="45692"/>
          <a:lstStyle/>
          <a:p>
            <a:pPr>
              <a:spcBef>
                <a:spcPts val="0"/>
              </a:spcBef>
              <a:spcAft>
                <a:spcPts val="0"/>
              </a:spcAft>
              <a:buSzPct val="25000"/>
              <a:defRPr/>
            </a:pPr>
            <a:r>
              <a:rPr lang="en" sz="2400">
                <a:solidFill>
                  <a:schemeClr val="accent5"/>
                </a:solidFill>
                <a:latin typeface="Calibri"/>
                <a:ea typeface="Calibri"/>
                <a:cs typeface="Calibri"/>
                <a:sym typeface="Calibri"/>
              </a:rPr>
              <a:t>Rich eco-system of ISV Applications, Managed Service solutions and Open Source Software</a:t>
            </a:r>
          </a:p>
        </p:txBody>
      </p:sp>
      <p:sp>
        <p:nvSpPr>
          <p:cNvPr id="71690" name="Shape 2710"/>
          <p:cNvSpPr>
            <a:spLocks noChangeArrowheads="1"/>
          </p:cNvSpPr>
          <p:nvPr/>
        </p:nvSpPr>
        <p:spPr bwMode="auto">
          <a:xfrm>
            <a:off x="388938" y="2444750"/>
            <a:ext cx="7902575" cy="563563"/>
          </a:xfrm>
          <a:prstGeom prst="roundRect">
            <a:avLst>
              <a:gd name="adj" fmla="val 12250"/>
            </a:avLst>
          </a:prstGeom>
          <a:solidFill>
            <a:srgbClr val="D8D8D8"/>
          </a:solidFill>
          <a:ln>
            <a:noFill/>
          </a:ln>
          <a:extLst>
            <a:ext uri="{91240B29-F687-4f45-9708-019B960494DF}">
              <a14:hiddenLine xmlns:a14="http://schemas.microsoft.com/office/drawing/2010/main" xmlns="" w="9525">
                <a:solidFill>
                  <a:srgbClr val="000000"/>
                </a:solidFill>
                <a:round/>
                <a:headEnd/>
                <a:tailEnd/>
              </a14:hiddenLine>
            </a:ext>
          </a:extLst>
        </p:spPr>
        <p:txBody>
          <a:bodyPr lIns="121879" tIns="60923" rIns="121879" bIns="60923"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buSzPct val="25000"/>
            </a:pPr>
            <a:r>
              <a:rPr lang="en-US" altLang="en-US" sz="1600" b="1">
                <a:solidFill>
                  <a:srgbClr val="005586"/>
                </a:solidFill>
                <a:sym typeface="Calibri" charset="0"/>
              </a:rPr>
              <a:t>Operational</a:t>
            </a:r>
            <a:br>
              <a:rPr lang="en-US" altLang="en-US" sz="1600" b="1">
                <a:solidFill>
                  <a:srgbClr val="005586"/>
                </a:solidFill>
                <a:sym typeface="Calibri" charset="0"/>
              </a:rPr>
            </a:br>
            <a:r>
              <a:rPr lang="en-US" altLang="en-US" sz="1600" b="1">
                <a:solidFill>
                  <a:srgbClr val="005586"/>
                </a:solidFill>
                <a:sym typeface="Calibri" charset="0"/>
              </a:rPr>
              <a:t>Tools</a:t>
            </a:r>
          </a:p>
        </p:txBody>
      </p:sp>
      <p:sp>
        <p:nvSpPr>
          <p:cNvPr id="71691" name="Shape 2711"/>
          <p:cNvSpPr>
            <a:spLocks noChangeArrowheads="1"/>
          </p:cNvSpPr>
          <p:nvPr/>
        </p:nvSpPr>
        <p:spPr bwMode="auto">
          <a:xfrm>
            <a:off x="1773238" y="2478088"/>
            <a:ext cx="6400800" cy="482600"/>
          </a:xfrm>
          <a:prstGeom prst="roundRect">
            <a:avLst>
              <a:gd name="adj" fmla="val 6454"/>
            </a:avLst>
          </a:prstGeom>
          <a:solidFill>
            <a:schemeClr val="bg1"/>
          </a:solidFill>
          <a:ln w="12700">
            <a:solidFill>
              <a:schemeClr val="tx1"/>
            </a:solidFill>
            <a:round/>
            <a:headEnd/>
            <a:tailEnd/>
          </a:ln>
        </p:spPr>
        <p:txBody>
          <a:bodyPr lIns="121879" tIns="60923" rIns="121879" bIns="60923"/>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endParaRPr lang="en-US" altLang="en-US" sz="1600">
              <a:solidFill>
                <a:srgbClr val="29A7DE"/>
              </a:solidFill>
              <a:sym typeface="Calibri" charset="0"/>
            </a:endParaRPr>
          </a:p>
        </p:txBody>
      </p:sp>
      <p:grpSp>
        <p:nvGrpSpPr>
          <p:cNvPr id="71692" name="Shape 2712"/>
          <p:cNvGrpSpPr>
            <a:grpSpLocks/>
          </p:cNvGrpSpPr>
          <p:nvPr/>
        </p:nvGrpSpPr>
        <p:grpSpPr bwMode="auto">
          <a:xfrm>
            <a:off x="2043113" y="2565400"/>
            <a:ext cx="5891212" cy="306388"/>
            <a:chOff x="1532950" y="1923749"/>
            <a:chExt cx="4418837" cy="229603"/>
          </a:xfrm>
        </p:grpSpPr>
        <p:pic>
          <p:nvPicPr>
            <p:cNvPr id="71756" name="Shape 2713"/>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2950" y="1923749"/>
              <a:ext cx="691426" cy="207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57" name="Shape 2714"/>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58319" y="1971523"/>
              <a:ext cx="493467" cy="1446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58" name="Shape 271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291" y="1940824"/>
              <a:ext cx="1001012" cy="212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1693" name="Shape 2716"/>
          <p:cNvGrpSpPr>
            <a:grpSpLocks/>
          </p:cNvGrpSpPr>
          <p:nvPr/>
        </p:nvGrpSpPr>
        <p:grpSpPr bwMode="auto">
          <a:xfrm>
            <a:off x="379413" y="5381625"/>
            <a:ext cx="7934325" cy="914400"/>
            <a:chOff x="284512" y="4036483"/>
            <a:chExt cx="5952252" cy="685799"/>
          </a:xfrm>
        </p:grpSpPr>
        <p:sp>
          <p:nvSpPr>
            <p:cNvPr id="71735" name="Shape 2717"/>
            <p:cNvSpPr>
              <a:spLocks noChangeArrowheads="1"/>
            </p:cNvSpPr>
            <p:nvPr/>
          </p:nvSpPr>
          <p:spPr bwMode="auto">
            <a:xfrm>
              <a:off x="284512" y="4036483"/>
              <a:ext cx="5952252" cy="685799"/>
            </a:xfrm>
            <a:prstGeom prst="roundRect">
              <a:avLst>
                <a:gd name="adj" fmla="val 12250"/>
              </a:avLst>
            </a:prstGeom>
            <a:solidFill>
              <a:srgbClr val="D8D8D8"/>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34275" rIns="68575" bIns="342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buSzPct val="25000"/>
              </a:pPr>
              <a:r>
                <a:rPr lang="en-US" altLang="en-US" sz="1600" b="1">
                  <a:solidFill>
                    <a:srgbClr val="005586"/>
                  </a:solidFill>
                  <a:sym typeface="Calibri" charset="0"/>
                </a:rPr>
                <a:t>Infrastructure</a:t>
              </a:r>
            </a:p>
          </p:txBody>
        </p:sp>
        <p:grpSp>
          <p:nvGrpSpPr>
            <p:cNvPr id="71736" name="Shape 2718"/>
            <p:cNvGrpSpPr>
              <a:grpSpLocks/>
            </p:cNvGrpSpPr>
            <p:nvPr/>
          </p:nvGrpSpPr>
          <p:grpSpPr bwMode="auto">
            <a:xfrm>
              <a:off x="1330146" y="4073394"/>
              <a:ext cx="4801816" cy="607218"/>
              <a:chOff x="1330146" y="4073394"/>
              <a:chExt cx="4801816" cy="607218"/>
            </a:xfrm>
          </p:grpSpPr>
          <p:sp>
            <p:nvSpPr>
              <p:cNvPr id="71737" name="Shape 2719"/>
              <p:cNvSpPr>
                <a:spLocks noChangeArrowheads="1"/>
              </p:cNvSpPr>
              <p:nvPr/>
            </p:nvSpPr>
            <p:spPr bwMode="auto">
              <a:xfrm>
                <a:off x="1330146" y="4073394"/>
                <a:ext cx="4801816" cy="607218"/>
              </a:xfrm>
              <a:prstGeom prst="roundRect">
                <a:avLst>
                  <a:gd name="adj" fmla="val 6454"/>
                </a:avLst>
              </a:prstGeom>
              <a:solidFill>
                <a:schemeClr val="bg1"/>
              </a:solidFill>
              <a:ln w="12700">
                <a:solidFill>
                  <a:schemeClr val="tx1"/>
                </a:solidFill>
                <a:round/>
                <a:headEnd/>
                <a:tailEnd/>
              </a:ln>
            </p:spPr>
            <p:txBody>
              <a:bodyPr lIns="68575" tIns="34275" rIns="68575" bIns="34275"/>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endParaRPr lang="en-US" altLang="en-US" sz="1600" b="1">
                  <a:solidFill>
                    <a:srgbClr val="29A7DE"/>
                  </a:solidFill>
                  <a:sym typeface="Calibri" charset="0"/>
                </a:endParaRPr>
              </a:p>
            </p:txBody>
          </p:sp>
          <p:pic>
            <p:nvPicPr>
              <p:cNvPr id="71738" name="Shape 2720"/>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3478" y="4499742"/>
                <a:ext cx="490656" cy="1126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39" name="Shape 2721"/>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0923" y="4146564"/>
                <a:ext cx="558658" cy="221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1740" name="Shape 2722"/>
              <p:cNvGrpSpPr>
                <a:grpSpLocks/>
              </p:cNvGrpSpPr>
              <p:nvPr/>
            </p:nvGrpSpPr>
            <p:grpSpPr bwMode="auto">
              <a:xfrm>
                <a:off x="4441337" y="4170797"/>
                <a:ext cx="824708" cy="173321"/>
                <a:chOff x="7217350" y="2665132"/>
                <a:chExt cx="1361955" cy="203159"/>
              </a:xfrm>
            </p:grpSpPr>
            <p:pic>
              <p:nvPicPr>
                <p:cNvPr id="71754" name="Shape 2723"/>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17350" y="2665132"/>
                  <a:ext cx="469537" cy="2031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55" name="Shape 2724"/>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3232" y="2680185"/>
                  <a:ext cx="956072" cy="1523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71741" name="Shape 2725"/>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57993" y="4160351"/>
                <a:ext cx="730052" cy="194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42" name="Shape 2726"/>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5976" y="4448596"/>
                <a:ext cx="547762" cy="176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43" name="Shape 2727"/>
              <p:cNvPicPr preferRelativeResize="0">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16458" y="4163451"/>
                <a:ext cx="347279" cy="1880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44" name="Shape 2728"/>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54635" y="4464055"/>
                <a:ext cx="661046" cy="1579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45" name="Shape 2729"/>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60712" y="4142319"/>
                <a:ext cx="198581" cy="230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46" name="Shape 2730"/>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92151" y="4121148"/>
                <a:ext cx="285040" cy="272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47" name="Shape 2731"/>
              <p:cNvPicPr preferRelativeResize="0">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01347" y="4435826"/>
                <a:ext cx="553287" cy="179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48" name="Shape 2732"/>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05605" y="4157296"/>
                <a:ext cx="522118" cy="200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49" name="Shape 2733"/>
              <p:cNvPicPr preferRelativeResize="0">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294460" y="4091848"/>
                <a:ext cx="537836" cy="331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50" name="Shape 2734"/>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67260" y="4452523"/>
                <a:ext cx="526582" cy="169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51" name="Shape 2735"/>
              <p:cNvPicPr preferRelativeResize="0">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19073" y="4492067"/>
                <a:ext cx="554220" cy="1168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52" name="Shape 2736"/>
              <p:cNvPicPr preferRelativeResize="0">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33725" y="4464055"/>
                <a:ext cx="539368" cy="125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53" name="Shape 2737"/>
              <p:cNvPicPr preferRelativeResize="0">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56137" y="4142539"/>
                <a:ext cx="456788" cy="2298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pic>
        <p:nvPicPr>
          <p:cNvPr id="71694" name="Shape 2739"/>
          <p:cNvPicPr preferRelativeResize="0">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876425" y="5835650"/>
            <a:ext cx="619125"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1695" name="Shape 2740"/>
          <p:cNvGrpSpPr>
            <a:grpSpLocks/>
          </p:cNvGrpSpPr>
          <p:nvPr/>
        </p:nvGrpSpPr>
        <p:grpSpPr bwMode="auto">
          <a:xfrm>
            <a:off x="4672013" y="3209925"/>
            <a:ext cx="3449637" cy="1931988"/>
            <a:chOff x="4694803" y="3100053"/>
            <a:chExt cx="3449630" cy="1931341"/>
          </a:xfrm>
        </p:grpSpPr>
        <p:sp>
          <p:nvSpPr>
            <p:cNvPr id="2741" name="Shape 2741"/>
            <p:cNvSpPr/>
            <p:nvPr/>
          </p:nvSpPr>
          <p:spPr>
            <a:xfrm>
              <a:off x="4694803" y="3100053"/>
              <a:ext cx="3449630" cy="1931341"/>
            </a:xfrm>
            <a:prstGeom prst="roundRect">
              <a:avLst>
                <a:gd name="adj" fmla="val 1363"/>
              </a:avLst>
            </a:prstGeom>
            <a:solidFill>
              <a:schemeClr val="accent3"/>
            </a:solidFill>
            <a:ln w="9525" cap="flat" cmpd="sng">
              <a:solidFill>
                <a:srgbClr val="B18200"/>
              </a:solidFill>
              <a:prstDash val="solid"/>
              <a:round/>
              <a:headEnd type="none" w="med" len="med"/>
              <a:tailEnd type="none" w="med" len="med"/>
            </a:ln>
          </p:spPr>
          <p:txBody>
            <a:bodyPr lIns="68575" tIns="34275" rIns="68575" bIns="34275"/>
            <a:lstStyle/>
            <a:p>
              <a:pPr algn="ctr">
                <a:spcBef>
                  <a:spcPts val="0"/>
                </a:spcBef>
                <a:spcAft>
                  <a:spcPts val="0"/>
                </a:spcAft>
                <a:buSzPct val="25000"/>
                <a:defRPr/>
              </a:pPr>
              <a:r>
                <a:rPr lang="en" sz="1900">
                  <a:solidFill>
                    <a:schemeClr val="dk1"/>
                  </a:solidFill>
                  <a:latin typeface="Calibri"/>
                  <a:ea typeface="Calibri"/>
                  <a:cs typeface="Calibri"/>
                  <a:sym typeface="Calibri"/>
                </a:rPr>
                <a:t>Enterprise Data Hub</a:t>
              </a:r>
            </a:p>
          </p:txBody>
        </p:sp>
        <p:grpSp>
          <p:nvGrpSpPr>
            <p:cNvPr id="71724" name="Shape 2742"/>
            <p:cNvGrpSpPr>
              <a:grpSpLocks/>
            </p:cNvGrpSpPr>
            <p:nvPr/>
          </p:nvGrpSpPr>
          <p:grpSpPr bwMode="auto">
            <a:xfrm>
              <a:off x="4766240" y="3492035"/>
              <a:ext cx="3309931" cy="1440969"/>
              <a:chOff x="4760512" y="3619123"/>
              <a:chExt cx="3344336" cy="1455948"/>
            </a:xfrm>
          </p:grpSpPr>
          <p:sp>
            <p:nvSpPr>
              <p:cNvPr id="71725" name="Shape 2743"/>
              <p:cNvSpPr>
                <a:spLocks noChangeArrowheads="1"/>
              </p:cNvSpPr>
              <p:nvPr/>
            </p:nvSpPr>
            <p:spPr bwMode="auto">
              <a:xfrm>
                <a:off x="4832692" y="4104973"/>
                <a:ext cx="3204789" cy="617334"/>
              </a:xfrm>
              <a:prstGeom prst="roundRect">
                <a:avLst>
                  <a:gd name="adj" fmla="val 16667"/>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34275" rIns="68575" bIns="342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buSzPct val="25000"/>
                </a:pPr>
                <a:r>
                  <a:rPr lang="en-US" altLang="en-US" sz="1600">
                    <a:solidFill>
                      <a:srgbClr val="FFFFFF"/>
                    </a:solidFill>
                    <a:sym typeface="Calibri" charset="0"/>
                  </a:rPr>
                  <a:t>Security and Administration</a:t>
                </a:r>
              </a:p>
            </p:txBody>
          </p:sp>
          <p:sp>
            <p:nvSpPr>
              <p:cNvPr id="71726" name="Shape 2744"/>
              <p:cNvSpPr>
                <a:spLocks noChangeArrowheads="1"/>
              </p:cNvSpPr>
              <p:nvPr/>
            </p:nvSpPr>
            <p:spPr bwMode="auto">
              <a:xfrm>
                <a:off x="4760512" y="4630910"/>
                <a:ext cx="3344336" cy="444160"/>
              </a:xfrm>
              <a:prstGeom prst="roundRect">
                <a:avLst>
                  <a:gd name="adj" fmla="val 6264"/>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0" rIns="68575" bIns="342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buSzPct val="25000"/>
                </a:pPr>
                <a:r>
                  <a:rPr lang="en-US" altLang="en-US" sz="1600">
                    <a:solidFill>
                      <a:srgbClr val="FFFFFF"/>
                    </a:solidFill>
                    <a:sym typeface="Calibri" charset="0"/>
                  </a:rPr>
                  <a:t>Unlimited Storage</a:t>
                </a:r>
              </a:p>
            </p:txBody>
          </p:sp>
          <p:sp>
            <p:nvSpPr>
              <p:cNvPr id="71727" name="Shape 2745"/>
              <p:cNvSpPr>
                <a:spLocks noChangeArrowheads="1"/>
              </p:cNvSpPr>
              <p:nvPr/>
            </p:nvSpPr>
            <p:spPr bwMode="auto">
              <a:xfrm>
                <a:off x="4760512" y="3619123"/>
                <a:ext cx="798790" cy="617334"/>
              </a:xfrm>
              <a:prstGeom prst="roundRect">
                <a:avLst>
                  <a:gd name="adj" fmla="val 8347"/>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68575" rIns="0" bIns="0"/>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buSzPct val="25000"/>
                </a:pPr>
                <a:r>
                  <a:rPr lang="en-US" altLang="en-US" sz="1600">
                    <a:solidFill>
                      <a:srgbClr val="FFFFFF"/>
                    </a:solidFill>
                    <a:sym typeface="Calibri" charset="0"/>
                  </a:rPr>
                  <a:t>Process</a:t>
                </a:r>
              </a:p>
            </p:txBody>
          </p:sp>
          <p:sp>
            <p:nvSpPr>
              <p:cNvPr id="71728" name="Shape 2746"/>
              <p:cNvSpPr>
                <a:spLocks noChangeArrowheads="1"/>
              </p:cNvSpPr>
              <p:nvPr/>
            </p:nvSpPr>
            <p:spPr bwMode="auto">
              <a:xfrm>
                <a:off x="5609028" y="3619123"/>
                <a:ext cx="798790" cy="617334"/>
              </a:xfrm>
              <a:prstGeom prst="roundRect">
                <a:avLst>
                  <a:gd name="adj" fmla="val 8347"/>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68575" rIns="0" bIns="0"/>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buSzPct val="25000"/>
                </a:pPr>
                <a:r>
                  <a:rPr lang="en-US" altLang="en-US" sz="1600">
                    <a:solidFill>
                      <a:srgbClr val="FFFFFF"/>
                    </a:solidFill>
                    <a:sym typeface="Calibri" charset="0"/>
                  </a:rPr>
                  <a:t>Discover</a:t>
                </a:r>
              </a:p>
            </p:txBody>
          </p:sp>
          <p:sp>
            <p:nvSpPr>
              <p:cNvPr id="71729" name="Shape 2747"/>
              <p:cNvSpPr>
                <a:spLocks noChangeArrowheads="1"/>
              </p:cNvSpPr>
              <p:nvPr/>
            </p:nvSpPr>
            <p:spPr bwMode="auto">
              <a:xfrm>
                <a:off x="6457542" y="3619123"/>
                <a:ext cx="798790" cy="617334"/>
              </a:xfrm>
              <a:prstGeom prst="roundRect">
                <a:avLst>
                  <a:gd name="adj" fmla="val 9537"/>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68575" rIns="0" bIns="0"/>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buSzPct val="25000"/>
                </a:pPr>
                <a:r>
                  <a:rPr lang="en-US" altLang="en-US" sz="1600">
                    <a:solidFill>
                      <a:srgbClr val="FFFFFF"/>
                    </a:solidFill>
                    <a:sym typeface="Calibri" charset="0"/>
                  </a:rPr>
                  <a:t>Model</a:t>
                </a:r>
              </a:p>
            </p:txBody>
          </p:sp>
          <p:sp>
            <p:nvSpPr>
              <p:cNvPr id="71730" name="Shape 2748"/>
              <p:cNvSpPr>
                <a:spLocks noChangeArrowheads="1"/>
              </p:cNvSpPr>
              <p:nvPr/>
            </p:nvSpPr>
            <p:spPr bwMode="auto">
              <a:xfrm>
                <a:off x="7306057" y="3619123"/>
                <a:ext cx="798790" cy="617334"/>
              </a:xfrm>
              <a:prstGeom prst="roundRect">
                <a:avLst>
                  <a:gd name="adj" fmla="val 10130"/>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68575" rIns="0" bIns="0"/>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buSzPct val="25000"/>
                </a:pPr>
                <a:r>
                  <a:rPr lang="en-US" altLang="en-US" sz="1600">
                    <a:solidFill>
                      <a:srgbClr val="FFFFFF"/>
                    </a:solidFill>
                    <a:sym typeface="Calibri" charset="0"/>
                  </a:rPr>
                  <a:t>Serve</a:t>
                </a:r>
              </a:p>
            </p:txBody>
          </p:sp>
          <p:sp>
            <p:nvSpPr>
              <p:cNvPr id="71731" name="Shape 2749"/>
              <p:cNvSpPr>
                <a:spLocks noChangeArrowheads="1"/>
              </p:cNvSpPr>
              <p:nvPr/>
            </p:nvSpPr>
            <p:spPr bwMode="auto">
              <a:xfrm>
                <a:off x="4760512" y="4104973"/>
                <a:ext cx="3344336" cy="142708"/>
              </a:xfrm>
              <a:prstGeom prst="roundRect">
                <a:avLst>
                  <a:gd name="adj" fmla="val 23037"/>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34275" rIns="68575" bIns="342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endParaRPr lang="en-US" altLang="en-US" sz="1100">
                  <a:solidFill>
                    <a:srgbClr val="FFFFFF"/>
                  </a:solidFill>
                  <a:sym typeface="Calibri" charset="0"/>
                </a:endParaRPr>
              </a:p>
            </p:txBody>
          </p:sp>
          <p:grpSp>
            <p:nvGrpSpPr>
              <p:cNvPr id="71732" name="Shape 2750"/>
              <p:cNvGrpSpPr>
                <a:grpSpLocks/>
              </p:cNvGrpSpPr>
              <p:nvPr/>
            </p:nvGrpSpPr>
            <p:grpSpPr bwMode="auto">
              <a:xfrm>
                <a:off x="7630065" y="4225233"/>
                <a:ext cx="465159" cy="431331"/>
                <a:chOff x="10027803" y="2076717"/>
                <a:chExt cx="942615" cy="884899"/>
              </a:xfrm>
            </p:grpSpPr>
            <p:sp>
              <p:nvSpPr>
                <p:cNvPr id="71733" name="Shape 2751"/>
                <p:cNvSpPr>
                  <a:spLocks noChangeArrowheads="1"/>
                </p:cNvSpPr>
                <p:nvPr/>
              </p:nvSpPr>
              <p:spPr bwMode="auto">
                <a:xfrm>
                  <a:off x="10027803" y="2076717"/>
                  <a:ext cx="942615" cy="884899"/>
                </a:xfrm>
                <a:prstGeom prst="ellipse">
                  <a:avLst/>
                </a:prstGeom>
                <a:solidFill>
                  <a:schemeClr val="bg1"/>
                </a:solidFill>
                <a:ln w="38100">
                  <a:solidFill>
                    <a:schemeClr val="accent1"/>
                  </a:solidFill>
                  <a:round/>
                  <a:headEnd/>
                  <a:tailEnd/>
                </a:ln>
              </p:spPr>
              <p:txBody>
                <a:bodyPr lIns="68575" tIns="34275" rIns="68575" bIns="342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endParaRPr lang="en-US" altLang="en-US" sz="1200">
                    <a:solidFill>
                      <a:srgbClr val="005586"/>
                    </a:solidFill>
                    <a:sym typeface="Calibri" charset="0"/>
                  </a:endParaRPr>
                </a:p>
              </p:txBody>
            </p:sp>
            <p:sp>
              <p:nvSpPr>
                <p:cNvPr id="71734" name="Shape 2752"/>
                <p:cNvSpPr>
                  <a:spLocks/>
                </p:cNvSpPr>
                <p:nvPr/>
              </p:nvSpPr>
              <p:spPr bwMode="auto">
                <a:xfrm>
                  <a:off x="10264636" y="2249824"/>
                  <a:ext cx="498750" cy="574201"/>
                </a:xfrm>
                <a:custGeom>
                  <a:avLst/>
                  <a:gdLst>
                    <a:gd name="T0" fmla="*/ 480612 w 120000"/>
                    <a:gd name="T1" fmla="*/ 57420 h 120000"/>
                    <a:gd name="T2" fmla="*/ 238793 w 120000"/>
                    <a:gd name="T3" fmla="*/ 0 h 120000"/>
                    <a:gd name="T4" fmla="*/ 12091 w 120000"/>
                    <a:gd name="T5" fmla="*/ 60439 h 120000"/>
                    <a:gd name="T6" fmla="*/ 0 w 120000"/>
                    <a:gd name="T7" fmla="*/ 84618 h 120000"/>
                    <a:gd name="T8" fmla="*/ 235772 w 120000"/>
                    <a:gd name="T9" fmla="*/ 571177 h 120000"/>
                    <a:gd name="T10" fmla="*/ 250884 w 120000"/>
                    <a:gd name="T11" fmla="*/ 574201 h 120000"/>
                    <a:gd name="T12" fmla="*/ 262974 w 120000"/>
                    <a:gd name="T13" fmla="*/ 571177 h 120000"/>
                    <a:gd name="T14" fmla="*/ 498750 w 120000"/>
                    <a:gd name="T15" fmla="*/ 84618 h 120000"/>
                    <a:gd name="T16" fmla="*/ 480612 w 120000"/>
                    <a:gd name="T17" fmla="*/ 57420 h 120000"/>
                    <a:gd name="T18" fmla="*/ 81612 w 120000"/>
                    <a:gd name="T19" fmla="*/ 244787 h 120000"/>
                    <a:gd name="T20" fmla="*/ 262974 w 120000"/>
                    <a:gd name="T21" fmla="*/ 66483 h 120000"/>
                    <a:gd name="T22" fmla="*/ 344591 w 120000"/>
                    <a:gd name="T23" fmla="*/ 75550 h 120000"/>
                    <a:gd name="T24" fmla="*/ 102772 w 120000"/>
                    <a:gd name="T25" fmla="*/ 317318 h 120000"/>
                    <a:gd name="T26" fmla="*/ 81612 w 120000"/>
                    <a:gd name="T27" fmla="*/ 244787 h 120000"/>
                    <a:gd name="T28" fmla="*/ 166250 w 120000"/>
                    <a:gd name="T29" fmla="*/ 69507 h 120000"/>
                    <a:gd name="T30" fmla="*/ 66500 w 120000"/>
                    <a:gd name="T31" fmla="*/ 169236 h 120000"/>
                    <a:gd name="T32" fmla="*/ 63474 w 120000"/>
                    <a:gd name="T33" fmla="*/ 105773 h 120000"/>
                    <a:gd name="T34" fmla="*/ 166250 w 120000"/>
                    <a:gd name="T35" fmla="*/ 69507 h 120000"/>
                    <a:gd name="T36" fmla="*/ 133000 w 120000"/>
                    <a:gd name="T37" fmla="*/ 377762 h 120000"/>
                    <a:gd name="T38" fmla="*/ 414112 w 120000"/>
                    <a:gd name="T39" fmla="*/ 96705 h 120000"/>
                    <a:gd name="T40" fmla="*/ 435272 w 120000"/>
                    <a:gd name="T41" fmla="*/ 105773 h 120000"/>
                    <a:gd name="T42" fmla="*/ 432250 w 120000"/>
                    <a:gd name="T43" fmla="*/ 175280 h 120000"/>
                    <a:gd name="T44" fmla="*/ 172293 w 120000"/>
                    <a:gd name="T45" fmla="*/ 435182 h 120000"/>
                    <a:gd name="T46" fmla="*/ 133000 w 120000"/>
                    <a:gd name="T47" fmla="*/ 377762 h 120000"/>
                    <a:gd name="T48" fmla="*/ 250884 w 120000"/>
                    <a:gd name="T49" fmla="*/ 504689 h 120000"/>
                    <a:gd name="T50" fmla="*/ 214612 w 120000"/>
                    <a:gd name="T51" fmla="*/ 480515 h 120000"/>
                    <a:gd name="T52" fmla="*/ 405043 w 120000"/>
                    <a:gd name="T53" fmla="*/ 290120 h 120000"/>
                    <a:gd name="T54" fmla="*/ 250884 w 120000"/>
                    <a:gd name="T55" fmla="*/ 504689 h 1200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000"/>
                    <a:gd name="T85" fmla="*/ 0 h 120000"/>
                    <a:gd name="T86" fmla="*/ 120000 w 120000"/>
                    <a:gd name="T87" fmla="*/ 120000 h 12000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000" h="120000" extrusionOk="0">
                      <a:moveTo>
                        <a:pt x="115636" y="12000"/>
                      </a:moveTo>
                      <a:cubicBezTo>
                        <a:pt x="96727" y="4421"/>
                        <a:pt x="77090" y="0"/>
                        <a:pt x="57454" y="0"/>
                      </a:cubicBezTo>
                      <a:cubicBezTo>
                        <a:pt x="24727" y="0"/>
                        <a:pt x="4363" y="12000"/>
                        <a:pt x="2909" y="12631"/>
                      </a:cubicBezTo>
                      <a:cubicBezTo>
                        <a:pt x="1454" y="13894"/>
                        <a:pt x="0" y="15789"/>
                        <a:pt x="0" y="17684"/>
                      </a:cubicBezTo>
                      <a:cubicBezTo>
                        <a:pt x="0" y="94105"/>
                        <a:pt x="54545" y="118105"/>
                        <a:pt x="56727" y="119368"/>
                      </a:cubicBezTo>
                      <a:cubicBezTo>
                        <a:pt x="57454" y="120000"/>
                        <a:pt x="58909" y="120000"/>
                        <a:pt x="60363" y="120000"/>
                      </a:cubicBezTo>
                      <a:cubicBezTo>
                        <a:pt x="61090" y="120000"/>
                        <a:pt x="62545" y="120000"/>
                        <a:pt x="63272" y="119368"/>
                      </a:cubicBezTo>
                      <a:cubicBezTo>
                        <a:pt x="65454" y="118105"/>
                        <a:pt x="120000" y="94105"/>
                        <a:pt x="120000" y="17684"/>
                      </a:cubicBezTo>
                      <a:cubicBezTo>
                        <a:pt x="120000" y="15157"/>
                        <a:pt x="118545" y="13263"/>
                        <a:pt x="115636" y="12000"/>
                      </a:cubicBezTo>
                      <a:close/>
                      <a:moveTo>
                        <a:pt x="19636" y="51157"/>
                      </a:moveTo>
                      <a:cubicBezTo>
                        <a:pt x="63272" y="13894"/>
                        <a:pt x="63272" y="13894"/>
                        <a:pt x="63272" y="13894"/>
                      </a:cubicBezTo>
                      <a:cubicBezTo>
                        <a:pt x="69818" y="13894"/>
                        <a:pt x="76363" y="14526"/>
                        <a:pt x="82909" y="15789"/>
                      </a:cubicBezTo>
                      <a:cubicBezTo>
                        <a:pt x="24727" y="66315"/>
                        <a:pt x="24727" y="66315"/>
                        <a:pt x="24727" y="66315"/>
                      </a:cubicBezTo>
                      <a:cubicBezTo>
                        <a:pt x="23272" y="61894"/>
                        <a:pt x="21090" y="56842"/>
                        <a:pt x="19636" y="51157"/>
                      </a:cubicBezTo>
                      <a:close/>
                      <a:moveTo>
                        <a:pt x="40000" y="14526"/>
                      </a:moveTo>
                      <a:cubicBezTo>
                        <a:pt x="16000" y="35368"/>
                        <a:pt x="16000" y="35368"/>
                        <a:pt x="16000" y="35368"/>
                      </a:cubicBezTo>
                      <a:cubicBezTo>
                        <a:pt x="16000" y="30947"/>
                        <a:pt x="15272" y="26526"/>
                        <a:pt x="15272" y="22105"/>
                      </a:cubicBezTo>
                      <a:cubicBezTo>
                        <a:pt x="19636" y="19578"/>
                        <a:pt x="28363" y="16421"/>
                        <a:pt x="40000" y="14526"/>
                      </a:cubicBezTo>
                      <a:close/>
                      <a:moveTo>
                        <a:pt x="32000" y="78947"/>
                      </a:moveTo>
                      <a:cubicBezTo>
                        <a:pt x="99636" y="20210"/>
                        <a:pt x="99636" y="20210"/>
                        <a:pt x="99636" y="20210"/>
                      </a:cubicBezTo>
                      <a:cubicBezTo>
                        <a:pt x="101090" y="20842"/>
                        <a:pt x="103272" y="21473"/>
                        <a:pt x="104727" y="22105"/>
                      </a:cubicBezTo>
                      <a:cubicBezTo>
                        <a:pt x="104727" y="27157"/>
                        <a:pt x="104000" y="32210"/>
                        <a:pt x="104000" y="36631"/>
                      </a:cubicBezTo>
                      <a:cubicBezTo>
                        <a:pt x="41454" y="90947"/>
                        <a:pt x="41454" y="90947"/>
                        <a:pt x="41454" y="90947"/>
                      </a:cubicBezTo>
                      <a:cubicBezTo>
                        <a:pt x="38545" y="87157"/>
                        <a:pt x="34909" y="83368"/>
                        <a:pt x="32000" y="78947"/>
                      </a:cubicBezTo>
                      <a:close/>
                      <a:moveTo>
                        <a:pt x="60363" y="105473"/>
                      </a:moveTo>
                      <a:cubicBezTo>
                        <a:pt x="58181" y="104842"/>
                        <a:pt x="55272" y="102947"/>
                        <a:pt x="51636" y="100421"/>
                      </a:cubicBezTo>
                      <a:cubicBezTo>
                        <a:pt x="97454" y="60631"/>
                        <a:pt x="97454" y="60631"/>
                        <a:pt x="97454" y="60631"/>
                      </a:cubicBezTo>
                      <a:cubicBezTo>
                        <a:pt x="87272" y="88421"/>
                        <a:pt x="67636" y="101052"/>
                        <a:pt x="60363" y="10547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lIns="68575" tIns="34275" rIns="68575" bIns="34275"/>
                <a:lstStyle/>
                <a:p>
                  <a:endParaRPr lang="en-US"/>
                </a:p>
              </p:txBody>
            </p:sp>
          </p:grpSp>
        </p:grpSp>
      </p:grpSp>
      <p:pic>
        <p:nvPicPr>
          <p:cNvPr id="71696" name="Shape 2753"/>
          <p:cNvPicPr preferRelativeResize="0">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175375" y="2562225"/>
            <a:ext cx="846138"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697" name="Shape 2754"/>
          <p:cNvPicPr preferRelativeResize="0">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08538" y="2586038"/>
            <a:ext cx="1112837"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698" name="Shape 2759"/>
          <p:cNvSpPr>
            <a:spLocks noChangeArrowheads="1"/>
          </p:cNvSpPr>
          <p:nvPr/>
        </p:nvSpPr>
        <p:spPr bwMode="auto">
          <a:xfrm>
            <a:off x="161925" y="2411413"/>
            <a:ext cx="8326438" cy="3884612"/>
          </a:xfrm>
          <a:prstGeom prst="rect">
            <a:avLst/>
          </a:prstGeom>
          <a:solidFill>
            <a:schemeClr val="bg1">
              <a:alpha val="78822"/>
            </a:schemeClr>
          </a:solidFill>
          <a:ln w="9525">
            <a:solidFill>
              <a:schemeClr val="bg1"/>
            </a:solidFill>
            <a:round/>
            <a:headEnd/>
            <a:tailEnd/>
          </a:ln>
        </p:spPr>
        <p:txBody>
          <a:bodyPr lIns="91417" tIns="45692" rIns="91417" bIns="45692"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endParaRPr lang="en-US" altLang="en-US" sz="1900">
              <a:solidFill>
                <a:srgbClr val="FFFFFF"/>
              </a:solidFill>
              <a:sym typeface="Calibri" charset="0"/>
            </a:endParaRPr>
          </a:p>
        </p:txBody>
      </p:sp>
      <p:pic>
        <p:nvPicPr>
          <p:cNvPr id="71699" name="Shape 2777"/>
          <p:cNvPicPr preferRelativeResize="0">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189288" y="1338263"/>
            <a:ext cx="788987" cy="474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00" name="Shape 2778"/>
          <p:cNvPicPr preferRelativeResize="0">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768475" y="1960563"/>
            <a:ext cx="1017588"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01" name="Shape 2779"/>
          <p:cNvPicPr preferRelativeResize="0">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54538" y="1354138"/>
            <a:ext cx="615950"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02" name="Shape 2780"/>
          <p:cNvPicPr preferRelativeResize="0">
            <a:picLocks noChangeAspect="1" noChangeArrowheads="1"/>
          </p:cNvPicPr>
          <p:nvPr/>
        </p:nvPicPr>
        <p:blipFill>
          <a:blip r:embed="rId34">
            <a:extLst>
              <a:ext uri="{28A0092B-C50C-407E-A947-70E740481C1C}">
                <a14:useLocalDpi xmlns:a14="http://schemas.microsoft.com/office/drawing/2010/main" val="0"/>
              </a:ext>
            </a:extLst>
          </a:blip>
          <a:srcRect t="29761" b="32468"/>
          <a:stretch>
            <a:fillRect/>
          </a:stretch>
        </p:blipFill>
        <p:spPr bwMode="auto">
          <a:xfrm>
            <a:off x="6826250" y="1860550"/>
            <a:ext cx="1411288" cy="34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03" name="Shape 2781"/>
          <p:cNvPicPr preferRelativeResize="0">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849438" y="1450975"/>
            <a:ext cx="1085850" cy="166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04" name="Shape 2782"/>
          <p:cNvPicPr preferRelativeResize="0">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597525" y="1281113"/>
            <a:ext cx="685800" cy="687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05" name="Shape 2783"/>
          <p:cNvPicPr preferRelativeResize="0">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581650" y="1884363"/>
            <a:ext cx="1190625"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06" name="Shape 2784"/>
          <p:cNvPicPr preferRelativeResize="0">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982913" y="1874838"/>
            <a:ext cx="1046162"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07" name="Shape 2785"/>
          <p:cNvPicPr preferRelativeResize="0">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211638" y="1928813"/>
            <a:ext cx="1252537" cy="26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08" name="Shape 2786"/>
          <p:cNvSpPr txBox="1">
            <a:spLocks noChangeArrowheads="1"/>
          </p:cNvSpPr>
          <p:nvPr/>
        </p:nvSpPr>
        <p:spPr bwMode="auto">
          <a:xfrm>
            <a:off x="6423025" y="1252538"/>
            <a:ext cx="1698625"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7" tIns="45692" rIns="91417" bIns="45692"/>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buSzPct val="25000"/>
            </a:pPr>
            <a:r>
              <a:rPr lang="en-US" altLang="en-US" sz="1500">
                <a:solidFill>
                  <a:srgbClr val="005586"/>
                </a:solidFill>
                <a:sym typeface="Calibri" charset="0"/>
              </a:rPr>
              <a:t>Open Network Insight (ONI)</a:t>
            </a:r>
          </a:p>
        </p:txBody>
      </p:sp>
      <p:sp>
        <p:nvSpPr>
          <p:cNvPr id="71709" name="Shape 2601"/>
          <p:cNvSpPr>
            <a:spLocks noChangeArrowheads="1"/>
          </p:cNvSpPr>
          <p:nvPr/>
        </p:nvSpPr>
        <p:spPr bwMode="auto">
          <a:xfrm>
            <a:off x="8515350" y="3303588"/>
            <a:ext cx="3279775" cy="2992437"/>
          </a:xfrm>
          <a:prstGeom prst="roundRect">
            <a:avLst>
              <a:gd name="adj" fmla="val 5440"/>
            </a:avLst>
          </a:prstGeom>
          <a:solidFill>
            <a:srgbClr val="D8D8D8"/>
          </a:solidFill>
          <a:ln>
            <a:noFill/>
          </a:ln>
          <a:extLst>
            <a:ext uri="{91240B29-F687-4f45-9708-019B960494DF}">
              <a14:hiddenLine xmlns:a14="http://schemas.microsoft.com/office/drawing/2010/main" xmlns="" w="9525">
                <a:solidFill>
                  <a:srgbClr val="000000"/>
                </a:solidFill>
                <a:round/>
                <a:headEnd/>
                <a:tailEnd/>
              </a14:hiddenLine>
            </a:ext>
          </a:extLst>
        </p:spPr>
        <p:txBody>
          <a:bodyPr lIns="91417" tIns="45692" rIns="91417" bIns="45692"/>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buSzPct val="25000"/>
            </a:pPr>
            <a:r>
              <a:rPr lang="en-US" altLang="en-US" sz="1600" b="1">
                <a:solidFill>
                  <a:srgbClr val="005586"/>
                </a:solidFill>
                <a:sym typeface="Calibri" charset="0"/>
              </a:rPr>
              <a:t>System Integration</a:t>
            </a:r>
          </a:p>
        </p:txBody>
      </p:sp>
      <p:sp>
        <p:nvSpPr>
          <p:cNvPr id="112" name="Rounded Rectangle 111"/>
          <p:cNvSpPr/>
          <p:nvPr/>
        </p:nvSpPr>
        <p:spPr>
          <a:xfrm>
            <a:off x="8812213" y="3852863"/>
            <a:ext cx="2700337" cy="2300287"/>
          </a:xfrm>
          <a:prstGeom prst="roundRect">
            <a:avLst>
              <a:gd name="adj" fmla="val 6455"/>
            </a:avLst>
          </a:prstGeom>
          <a:ln w="12700" cmpd="sng"/>
        </p:spPr>
        <p:style>
          <a:lnRef idx="2">
            <a:schemeClr val="dk1"/>
          </a:lnRef>
          <a:fillRef idx="1">
            <a:schemeClr val="lt1"/>
          </a:fillRef>
          <a:effectRef idx="0">
            <a:schemeClr val="dk1"/>
          </a:effectRef>
          <a:fontRef idx="minor">
            <a:schemeClr val="dk1"/>
          </a:fontRef>
        </p:style>
        <p:txBody>
          <a:bodyPr lIns="91432" tIns="45717" rIns="91432" bIns="45717"/>
          <a:lstStyle/>
          <a:p>
            <a:pPr algn="ctr" eaLnBrk="1" hangingPunct="1">
              <a:defRPr/>
            </a:pPr>
            <a:endParaRPr lang="en-US" sz="2000">
              <a:solidFill>
                <a:srgbClr val="29A7DE"/>
              </a:solidFill>
              <a:latin typeface="Calibri Light" charset="0"/>
              <a:ea typeface="ＭＳ Ｐゴシック" charset="0"/>
              <a:cs typeface="Calibri Light" charset="0"/>
            </a:endParaRPr>
          </a:p>
        </p:txBody>
      </p:sp>
      <p:pic>
        <p:nvPicPr>
          <p:cNvPr id="71711" name="Shape 2603"/>
          <p:cNvPicPr preferRelativeResize="0">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0198100" y="4492625"/>
            <a:ext cx="1247775" cy="239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12" name="Shape 2604"/>
          <p:cNvPicPr preferRelativeResize="0">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9153525" y="5476875"/>
            <a:ext cx="709613" cy="22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13" name="Shape 2605"/>
          <p:cNvPicPr preferRelativeResize="0">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0066338" y="5354638"/>
            <a:ext cx="1247775" cy="192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14" name="Shape 2606"/>
          <p:cNvPicPr preferRelativeResize="0">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0690225" y="5646738"/>
            <a:ext cx="590550"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15" name="Shape 2607"/>
          <p:cNvPicPr preferRelativeResize="0">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0102850" y="4829175"/>
            <a:ext cx="1177925" cy="354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16" name="Shape 2608"/>
          <p:cNvPicPr preferRelativeResize="0">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9147175" y="4997450"/>
            <a:ext cx="625475"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17" name="Shape 2638"/>
          <p:cNvPicPr preferRelativeResize="0">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9863138" y="5649913"/>
            <a:ext cx="50800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18" name="Shape 2681"/>
          <p:cNvPicPr preferRelativeResize="0">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9053513" y="4456113"/>
            <a:ext cx="669925" cy="354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19" name="Shape 2756"/>
          <p:cNvSpPr>
            <a:spLocks noChangeArrowheads="1"/>
          </p:cNvSpPr>
          <p:nvPr/>
        </p:nvSpPr>
        <p:spPr bwMode="auto">
          <a:xfrm>
            <a:off x="8474075" y="3201988"/>
            <a:ext cx="3556000" cy="3086100"/>
          </a:xfrm>
          <a:prstGeom prst="rect">
            <a:avLst/>
          </a:prstGeom>
          <a:solidFill>
            <a:schemeClr val="bg1">
              <a:alpha val="78822"/>
            </a:schemeClr>
          </a:solidFill>
          <a:ln w="9525">
            <a:solidFill>
              <a:schemeClr val="bg1"/>
            </a:solidFill>
            <a:round/>
            <a:headEnd/>
            <a:tailEnd/>
          </a:ln>
        </p:spPr>
        <p:txBody>
          <a:bodyPr lIns="91417" tIns="45692" rIns="91417" bIns="45692"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endParaRPr lang="en-US" altLang="en-US" sz="1900">
              <a:solidFill>
                <a:srgbClr val="FFFFFF"/>
              </a:solidFill>
              <a:sym typeface="Calibri" charset="0"/>
            </a:endParaRPr>
          </a:p>
        </p:txBody>
      </p:sp>
      <p:pic>
        <p:nvPicPr>
          <p:cNvPr id="71720" name="Shape 2682"/>
          <p:cNvPicPr preferRelativeResize="0">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8866188" y="3990975"/>
            <a:ext cx="1189037"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21" name="Shape 2757"/>
          <p:cNvPicPr preferRelativeResize="0">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0356850" y="3967163"/>
            <a:ext cx="890588" cy="39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22" name="Rectangle 1"/>
          <p:cNvSpPr>
            <a:spLocks noChangeArrowheads="1"/>
          </p:cNvSpPr>
          <p:nvPr/>
        </p:nvSpPr>
        <p:spPr bwMode="auto">
          <a:xfrm>
            <a:off x="9259888" y="3352800"/>
            <a:ext cx="1800225"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buSzPct val="25000"/>
            </a:pPr>
            <a:r>
              <a:rPr lang="en-US" altLang="en-US" sz="1600" b="1">
                <a:solidFill>
                  <a:srgbClr val="005586"/>
                </a:solidFill>
                <a:sym typeface="Calibri" charset="0"/>
              </a:rPr>
              <a:t>System Integration</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hape 2871"/>
          <p:cNvSpPr>
            <a:spLocks noGrp="1"/>
          </p:cNvSpPr>
          <p:nvPr>
            <p:ph type="title"/>
          </p:nvPr>
        </p:nvSpPr>
        <p:spPr>
          <a:xfrm>
            <a:off x="365125" y="457200"/>
            <a:ext cx="3778250" cy="792163"/>
          </a:xfrm>
        </p:spPr>
        <p:txBody>
          <a:bodyPr lIns="91417" tIns="45692" rIns="91417" bIns="45692"/>
          <a:lstStyle/>
          <a:p>
            <a:pPr>
              <a:buSzPct val="25000"/>
            </a:pPr>
            <a:r>
              <a:rPr lang="en-US" altLang="en-US" dirty="0" smtClean="0">
                <a:solidFill>
                  <a:srgbClr val="29A7DE"/>
                </a:solidFill>
                <a:ea typeface="ＭＳ Ｐゴシック" charset="-128"/>
                <a:sym typeface="Calibri" charset="0"/>
              </a:rPr>
              <a:t>ONI Strategy</a:t>
            </a:r>
            <a:endParaRPr lang="en-US" altLang="en-US" dirty="0">
              <a:solidFill>
                <a:srgbClr val="29A7DE"/>
              </a:solidFill>
              <a:ea typeface="ＭＳ Ｐゴシック" charset="-128"/>
              <a:sym typeface="Calibri" charset="0"/>
            </a:endParaRPr>
          </a:p>
        </p:txBody>
      </p:sp>
      <p:grpSp>
        <p:nvGrpSpPr>
          <p:cNvPr id="147458" name="Shape 2872"/>
          <p:cNvGrpSpPr>
            <a:grpSpLocks/>
          </p:cNvGrpSpPr>
          <p:nvPr/>
        </p:nvGrpSpPr>
        <p:grpSpPr bwMode="auto">
          <a:xfrm>
            <a:off x="693738" y="371475"/>
            <a:ext cx="7761287" cy="6208712"/>
            <a:chOff x="2390241" y="0"/>
            <a:chExt cx="7761337" cy="6209069"/>
          </a:xfrm>
        </p:grpSpPr>
        <p:sp>
          <p:nvSpPr>
            <p:cNvPr id="147467" name="Shape 2873"/>
            <p:cNvSpPr>
              <a:spLocks noChangeArrowheads="1"/>
            </p:cNvSpPr>
            <p:nvPr/>
          </p:nvSpPr>
          <p:spPr bwMode="auto">
            <a:xfrm>
              <a:off x="2390241" y="1552266"/>
              <a:ext cx="4656803" cy="4656803"/>
            </a:xfrm>
            <a:prstGeom prst="ellipse">
              <a:avLst/>
            </a:prstGeom>
            <a:gradFill rotWithShape="0">
              <a:gsLst>
                <a:gs pos="0">
                  <a:srgbClr val="C2DAFF">
                    <a:alpha val="50195"/>
                  </a:srgbClr>
                </a:gs>
                <a:gs pos="100000">
                  <a:srgbClr val="B1C6F3">
                    <a:alpha val="50195"/>
                  </a:srgbClr>
                </a:gs>
              </a:gsLst>
              <a:lin ang="5400000"/>
            </a:gradFill>
            <a:ln w="9525">
              <a:solidFill>
                <a:schemeClr val="bg1"/>
              </a:solidFill>
              <a:round/>
              <a:headEnd/>
              <a:tailEnd/>
            </a:ln>
          </p:spPr>
          <p:txBody>
            <a:bodyPr lIns="68575" tIns="68575" rIns="68575" bIns="685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endParaRPr lang="en-US" altLang="en-US" sz="1800"/>
            </a:p>
          </p:txBody>
        </p:sp>
        <p:sp>
          <p:nvSpPr>
            <p:cNvPr id="147468" name="Shape 2874"/>
            <p:cNvSpPr>
              <a:spLocks noChangeArrowheads="1"/>
            </p:cNvSpPr>
            <p:nvPr/>
          </p:nvSpPr>
          <p:spPr bwMode="auto">
            <a:xfrm>
              <a:off x="3055776" y="2217801"/>
              <a:ext cx="3325732" cy="3325732"/>
            </a:xfrm>
            <a:prstGeom prst="ellipse">
              <a:avLst/>
            </a:prstGeom>
            <a:gradFill rotWithShape="0">
              <a:gsLst>
                <a:gs pos="0">
                  <a:srgbClr val="91C2FF">
                    <a:alpha val="67058"/>
                  </a:srgbClr>
                </a:gs>
                <a:gs pos="100000">
                  <a:srgbClr val="629CFA">
                    <a:alpha val="67058"/>
                  </a:srgbClr>
                </a:gs>
              </a:gsLst>
              <a:lin ang="5400000"/>
            </a:gradFill>
            <a:ln w="9525">
              <a:solidFill>
                <a:schemeClr val="bg1"/>
              </a:solidFill>
              <a:round/>
              <a:headEnd/>
              <a:tailEnd/>
            </a:ln>
          </p:spPr>
          <p:txBody>
            <a:bodyPr lIns="68575" tIns="68575" rIns="68575" bIns="685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endParaRPr lang="en-US" altLang="en-US" sz="1800"/>
            </a:p>
          </p:txBody>
        </p:sp>
        <p:sp>
          <p:nvSpPr>
            <p:cNvPr id="147469" name="Shape 2875"/>
            <p:cNvSpPr>
              <a:spLocks noChangeArrowheads="1"/>
            </p:cNvSpPr>
            <p:nvPr/>
          </p:nvSpPr>
          <p:spPr bwMode="auto">
            <a:xfrm>
              <a:off x="3720923" y="2882949"/>
              <a:ext cx="1995439" cy="1995439"/>
            </a:xfrm>
            <a:prstGeom prst="ellipse">
              <a:avLst/>
            </a:prstGeom>
            <a:gradFill rotWithShape="0">
              <a:gsLst>
                <a:gs pos="0">
                  <a:srgbClr val="6FAFFF">
                    <a:alpha val="83528"/>
                  </a:srgbClr>
                </a:gs>
                <a:gs pos="100000">
                  <a:srgbClr val="0780FF">
                    <a:alpha val="83528"/>
                  </a:srgbClr>
                </a:gs>
              </a:gsLst>
              <a:lin ang="5400000"/>
            </a:gradFill>
            <a:ln w="9525">
              <a:solidFill>
                <a:schemeClr val="bg1"/>
              </a:solidFill>
              <a:round/>
              <a:headEnd/>
              <a:tailEnd/>
            </a:ln>
          </p:spPr>
          <p:txBody>
            <a:bodyPr lIns="68575" tIns="68575" rIns="68575" bIns="685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endParaRPr lang="en-US" altLang="en-US" sz="1800"/>
            </a:p>
          </p:txBody>
        </p:sp>
        <p:sp>
          <p:nvSpPr>
            <p:cNvPr id="147470" name="Shape 2876"/>
            <p:cNvSpPr>
              <a:spLocks noChangeArrowheads="1"/>
            </p:cNvSpPr>
            <p:nvPr/>
          </p:nvSpPr>
          <p:spPr bwMode="auto">
            <a:xfrm>
              <a:off x="4386069" y="3548096"/>
              <a:ext cx="665145" cy="665145"/>
            </a:xfrm>
            <a:prstGeom prst="ellipse">
              <a:avLst/>
            </a:prstGeom>
            <a:gradFill rotWithShape="0">
              <a:gsLst>
                <a:gs pos="0">
                  <a:srgbClr val="80B1FF"/>
                </a:gs>
                <a:gs pos="100000">
                  <a:srgbClr val="0075EC"/>
                </a:gs>
              </a:gsLst>
              <a:lin ang="5400000"/>
            </a:gradFill>
            <a:ln w="9525">
              <a:solidFill>
                <a:schemeClr val="bg1"/>
              </a:solidFill>
              <a:round/>
              <a:headEnd/>
              <a:tailEnd/>
            </a:ln>
          </p:spPr>
          <p:txBody>
            <a:bodyPr lIns="68575" tIns="68575" rIns="68575" bIns="685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endParaRPr lang="en-US" altLang="en-US" sz="1800"/>
            </a:p>
          </p:txBody>
        </p:sp>
        <p:sp>
          <p:nvSpPr>
            <p:cNvPr id="147471" name="Shape 2877"/>
            <p:cNvSpPr>
              <a:spLocks noChangeArrowheads="1"/>
            </p:cNvSpPr>
            <p:nvPr/>
          </p:nvSpPr>
          <p:spPr bwMode="auto">
            <a:xfrm>
              <a:off x="7823178" y="0"/>
              <a:ext cx="2328400" cy="1113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5" tIns="68575" rIns="68575" bIns="685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endParaRPr lang="en-US" altLang="en-US" sz="1800"/>
            </a:p>
          </p:txBody>
        </p:sp>
        <p:sp>
          <p:nvSpPr>
            <p:cNvPr id="147472" name="Shape 2878"/>
            <p:cNvSpPr txBox="1">
              <a:spLocks noChangeArrowheads="1"/>
            </p:cNvSpPr>
            <p:nvPr/>
          </p:nvSpPr>
          <p:spPr bwMode="auto">
            <a:xfrm>
              <a:off x="7823178" y="0"/>
              <a:ext cx="2328400" cy="1113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3375" tIns="23825" rIns="23825" bIns="2382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nSpc>
                  <a:spcPct val="90000"/>
                </a:lnSpc>
                <a:buSzPct val="25000"/>
              </a:pPr>
              <a:r>
                <a:rPr lang="en-US" altLang="en-US" sz="2500" b="1" dirty="0">
                  <a:solidFill>
                    <a:srgbClr val="FF0000"/>
                  </a:solidFill>
                  <a:sym typeface="Calibri" charset="0"/>
                </a:rPr>
                <a:t>Core, Open Data Models</a:t>
              </a:r>
              <a:endParaRPr lang="en-US" altLang="en-US" sz="2500" b="1" dirty="0">
                <a:solidFill>
                  <a:srgbClr val="FF0000"/>
                </a:solidFill>
                <a:sym typeface="Calibri" charset="0"/>
              </a:endParaRPr>
            </a:p>
          </p:txBody>
        </p:sp>
        <p:cxnSp>
          <p:nvCxnSpPr>
            <p:cNvPr id="147473" name="Shape 2879"/>
            <p:cNvCxnSpPr>
              <a:cxnSpLocks noChangeShapeType="1"/>
            </p:cNvCxnSpPr>
            <p:nvPr/>
          </p:nvCxnSpPr>
          <p:spPr bwMode="auto">
            <a:xfrm>
              <a:off x="7241078" y="556875"/>
              <a:ext cx="582100" cy="0"/>
            </a:xfrm>
            <a:prstGeom prst="straightConnector1">
              <a:avLst/>
            </a:prstGeom>
            <a:noFill/>
            <a:ln w="25400">
              <a:solidFill>
                <a:schemeClr val="accent1"/>
              </a:solidFill>
              <a:round/>
              <a:headEnd/>
              <a:tailEnd/>
            </a:ln>
          </p:spPr>
        </p:cxnSp>
        <p:cxnSp>
          <p:nvCxnSpPr>
            <p:cNvPr id="147474" name="Shape 2880"/>
            <p:cNvCxnSpPr>
              <a:cxnSpLocks noChangeShapeType="1"/>
            </p:cNvCxnSpPr>
            <p:nvPr/>
          </p:nvCxnSpPr>
          <p:spPr bwMode="auto">
            <a:xfrm rot="5400000">
              <a:off x="4315054" y="923598"/>
              <a:ext cx="3290806" cy="2561241"/>
            </a:xfrm>
            <a:prstGeom prst="straightConnector1">
              <a:avLst/>
            </a:prstGeom>
            <a:noFill/>
            <a:ln w="25400">
              <a:solidFill>
                <a:schemeClr val="accent1"/>
              </a:solidFill>
              <a:round/>
              <a:headEnd/>
              <a:tailEnd/>
            </a:ln>
          </p:spPr>
        </p:cxnSp>
        <p:sp>
          <p:nvSpPr>
            <p:cNvPr id="147475" name="Shape 2881"/>
            <p:cNvSpPr>
              <a:spLocks noChangeArrowheads="1"/>
            </p:cNvSpPr>
            <p:nvPr/>
          </p:nvSpPr>
          <p:spPr bwMode="auto">
            <a:xfrm>
              <a:off x="7823178" y="1113751"/>
              <a:ext cx="2328400" cy="1113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5" tIns="68575" rIns="68575" bIns="685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endParaRPr lang="en-US" altLang="en-US" sz="1800"/>
            </a:p>
          </p:txBody>
        </p:sp>
        <p:sp>
          <p:nvSpPr>
            <p:cNvPr id="147476" name="Shape 2882"/>
            <p:cNvSpPr txBox="1">
              <a:spLocks noChangeArrowheads="1"/>
            </p:cNvSpPr>
            <p:nvPr/>
          </p:nvSpPr>
          <p:spPr bwMode="auto">
            <a:xfrm>
              <a:off x="7823178" y="1049607"/>
              <a:ext cx="2328400" cy="1113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3375" tIns="23825" rIns="23825" bIns="2382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nSpc>
                  <a:spcPct val="90000"/>
                </a:lnSpc>
                <a:buSzPct val="25000"/>
              </a:pPr>
              <a:r>
                <a:rPr lang="en-US" altLang="en-US" sz="2500" dirty="0" smtClean="0">
                  <a:solidFill>
                    <a:srgbClr val="005586"/>
                  </a:solidFill>
                  <a:sym typeface="Calibri" charset="0"/>
                </a:rPr>
                <a:t>Superior Technology</a:t>
              </a:r>
              <a:endParaRPr lang="en-US" altLang="en-US" sz="2500" dirty="0">
                <a:solidFill>
                  <a:srgbClr val="005586"/>
                </a:solidFill>
                <a:sym typeface="Calibri" charset="0"/>
              </a:endParaRPr>
            </a:p>
          </p:txBody>
        </p:sp>
        <p:cxnSp>
          <p:nvCxnSpPr>
            <p:cNvPr id="147477" name="Shape 2883"/>
            <p:cNvCxnSpPr>
              <a:cxnSpLocks noChangeShapeType="1"/>
            </p:cNvCxnSpPr>
            <p:nvPr/>
          </p:nvCxnSpPr>
          <p:spPr bwMode="auto">
            <a:xfrm>
              <a:off x="7241078" y="1670627"/>
              <a:ext cx="582100" cy="0"/>
            </a:xfrm>
            <a:prstGeom prst="straightConnector1">
              <a:avLst/>
            </a:prstGeom>
            <a:noFill/>
            <a:ln w="25400">
              <a:solidFill>
                <a:schemeClr val="accent1"/>
              </a:solidFill>
              <a:round/>
              <a:headEnd/>
              <a:tailEnd/>
            </a:ln>
          </p:spPr>
        </p:cxnSp>
        <p:cxnSp>
          <p:nvCxnSpPr>
            <p:cNvPr id="147478" name="Shape 2884"/>
            <p:cNvCxnSpPr>
              <a:cxnSpLocks noChangeShapeType="1"/>
            </p:cNvCxnSpPr>
            <p:nvPr/>
          </p:nvCxnSpPr>
          <p:spPr bwMode="auto">
            <a:xfrm rot="5400000">
              <a:off x="4884736" y="2019112"/>
              <a:ext cx="2702497" cy="2006305"/>
            </a:xfrm>
            <a:prstGeom prst="straightConnector1">
              <a:avLst/>
            </a:prstGeom>
            <a:noFill/>
            <a:ln w="25400">
              <a:solidFill>
                <a:schemeClr val="accent1"/>
              </a:solidFill>
              <a:round/>
              <a:headEnd/>
              <a:tailEnd/>
            </a:ln>
          </p:spPr>
        </p:cxnSp>
        <p:sp>
          <p:nvSpPr>
            <p:cNvPr id="147479" name="Shape 2885"/>
            <p:cNvSpPr>
              <a:spLocks noChangeArrowheads="1"/>
            </p:cNvSpPr>
            <p:nvPr/>
          </p:nvSpPr>
          <p:spPr bwMode="auto">
            <a:xfrm>
              <a:off x="7823178" y="2227503"/>
              <a:ext cx="2328400" cy="1113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5" tIns="68575" rIns="68575" bIns="685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endParaRPr lang="en-US" altLang="en-US" sz="1800"/>
            </a:p>
          </p:txBody>
        </p:sp>
        <p:sp>
          <p:nvSpPr>
            <p:cNvPr id="147480" name="Shape 2886"/>
            <p:cNvSpPr txBox="1">
              <a:spLocks noChangeArrowheads="1"/>
            </p:cNvSpPr>
            <p:nvPr/>
          </p:nvSpPr>
          <p:spPr bwMode="auto">
            <a:xfrm>
              <a:off x="7823178" y="2227503"/>
              <a:ext cx="2328400" cy="1113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3375" tIns="23825" rIns="23825" bIns="2382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nSpc>
                  <a:spcPct val="90000"/>
                </a:lnSpc>
                <a:buSzPct val="25000"/>
              </a:pPr>
              <a:r>
                <a:rPr lang="en-US" altLang="en-US" sz="2500" dirty="0">
                  <a:solidFill>
                    <a:srgbClr val="005586"/>
                  </a:solidFill>
                  <a:sym typeface="Calibri" charset="0"/>
                </a:rPr>
                <a:t>Adjacent Use Cases</a:t>
              </a:r>
            </a:p>
          </p:txBody>
        </p:sp>
        <p:cxnSp>
          <p:nvCxnSpPr>
            <p:cNvPr id="147481" name="Shape 2887"/>
            <p:cNvCxnSpPr>
              <a:cxnSpLocks noChangeShapeType="1"/>
            </p:cNvCxnSpPr>
            <p:nvPr/>
          </p:nvCxnSpPr>
          <p:spPr bwMode="auto">
            <a:xfrm>
              <a:off x="7241078" y="2784380"/>
              <a:ext cx="582100" cy="0"/>
            </a:xfrm>
            <a:prstGeom prst="straightConnector1">
              <a:avLst/>
            </a:prstGeom>
            <a:noFill/>
            <a:ln w="25400">
              <a:solidFill>
                <a:schemeClr val="accent1"/>
              </a:solidFill>
              <a:round/>
              <a:headEnd/>
              <a:tailEnd/>
            </a:ln>
          </p:spPr>
        </p:cxnSp>
        <p:cxnSp>
          <p:nvCxnSpPr>
            <p:cNvPr id="147482" name="Shape 2888"/>
            <p:cNvCxnSpPr>
              <a:cxnSpLocks noChangeShapeType="1"/>
            </p:cNvCxnSpPr>
            <p:nvPr/>
          </p:nvCxnSpPr>
          <p:spPr bwMode="auto">
            <a:xfrm rot="5400000">
              <a:off x="5436179" y="3040115"/>
              <a:ext cx="2061411" cy="1548387"/>
            </a:xfrm>
            <a:prstGeom prst="straightConnector1">
              <a:avLst/>
            </a:prstGeom>
            <a:noFill/>
            <a:ln w="25400">
              <a:solidFill>
                <a:schemeClr val="accent1"/>
              </a:solidFill>
              <a:round/>
              <a:headEnd/>
              <a:tailEnd/>
            </a:ln>
          </p:spPr>
        </p:cxnSp>
        <p:sp>
          <p:nvSpPr>
            <p:cNvPr id="147483" name="Shape 2889"/>
            <p:cNvSpPr>
              <a:spLocks noChangeArrowheads="1"/>
            </p:cNvSpPr>
            <p:nvPr/>
          </p:nvSpPr>
          <p:spPr bwMode="auto">
            <a:xfrm>
              <a:off x="7823178" y="3341255"/>
              <a:ext cx="2328400" cy="1113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5" tIns="68575" rIns="68575" bIns="6857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endParaRPr lang="en-US" altLang="en-US" sz="1800"/>
            </a:p>
          </p:txBody>
        </p:sp>
        <p:sp>
          <p:nvSpPr>
            <p:cNvPr id="147484" name="Shape 2890"/>
            <p:cNvSpPr txBox="1">
              <a:spLocks noChangeArrowheads="1"/>
            </p:cNvSpPr>
            <p:nvPr/>
          </p:nvSpPr>
          <p:spPr bwMode="auto">
            <a:xfrm>
              <a:off x="7823178" y="3341255"/>
              <a:ext cx="2328400" cy="1113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3375" tIns="23825" rIns="23825" bIns="23825"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nSpc>
                  <a:spcPct val="90000"/>
                </a:lnSpc>
                <a:buSzPct val="25000"/>
              </a:pPr>
              <a:r>
                <a:rPr lang="en-US" altLang="en-US" sz="2500">
                  <a:solidFill>
                    <a:srgbClr val="005586"/>
                  </a:solidFill>
                  <a:sym typeface="Calibri" charset="0"/>
                </a:rPr>
                <a:t>Diverse OSS Community </a:t>
              </a:r>
            </a:p>
          </p:txBody>
        </p:sp>
        <p:cxnSp>
          <p:nvCxnSpPr>
            <p:cNvPr id="147485" name="Shape 2891"/>
            <p:cNvCxnSpPr>
              <a:cxnSpLocks noChangeShapeType="1"/>
            </p:cNvCxnSpPr>
            <p:nvPr/>
          </p:nvCxnSpPr>
          <p:spPr bwMode="auto">
            <a:xfrm>
              <a:off x="7241078" y="3898132"/>
              <a:ext cx="582100" cy="0"/>
            </a:xfrm>
            <a:prstGeom prst="straightConnector1">
              <a:avLst/>
            </a:prstGeom>
            <a:noFill/>
            <a:ln w="25400">
              <a:solidFill>
                <a:schemeClr val="accent1"/>
              </a:solidFill>
              <a:round/>
              <a:headEnd/>
              <a:tailEnd/>
            </a:ln>
          </p:spPr>
        </p:cxnSp>
        <p:cxnSp>
          <p:nvCxnSpPr>
            <p:cNvPr id="147486" name="Shape 2892"/>
            <p:cNvCxnSpPr>
              <a:cxnSpLocks noChangeShapeType="1"/>
            </p:cNvCxnSpPr>
            <p:nvPr/>
          </p:nvCxnSpPr>
          <p:spPr bwMode="auto">
            <a:xfrm rot="5400000">
              <a:off x="5988941" y="4065156"/>
              <a:ext cx="1416909" cy="1081929"/>
            </a:xfrm>
            <a:prstGeom prst="straightConnector1">
              <a:avLst/>
            </a:prstGeom>
            <a:noFill/>
            <a:ln w="25400">
              <a:solidFill>
                <a:schemeClr val="accent1"/>
              </a:solidFill>
              <a:round/>
              <a:headEnd/>
              <a:tailEnd/>
            </a:ln>
          </p:spPr>
        </p:cxnSp>
      </p:grpSp>
      <p:sp>
        <p:nvSpPr>
          <p:cNvPr id="147459" name="Shape 2893"/>
          <p:cNvSpPr txBox="1">
            <a:spLocks noChangeArrowheads="1"/>
          </p:cNvSpPr>
          <p:nvPr/>
        </p:nvSpPr>
        <p:spPr bwMode="auto">
          <a:xfrm>
            <a:off x="8628063" y="471488"/>
            <a:ext cx="3944937" cy="107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7" tIns="45692" rIns="91417" bIns="45692"/>
          <a:lstStyle>
            <a:lvl1pPr marL="287338" indent="-287338">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buClr>
                <a:srgbClr val="005586"/>
              </a:buClr>
              <a:buSzPct val="100000"/>
              <a:buFont typeface="Arial" charset="0"/>
              <a:buChar char="•"/>
            </a:pPr>
            <a:r>
              <a:rPr lang="en-US" altLang="en-US" sz="1600" dirty="0">
                <a:solidFill>
                  <a:srgbClr val="005586"/>
                </a:solidFill>
                <a:sym typeface="Calibri" charset="0"/>
              </a:rPr>
              <a:t>Network</a:t>
            </a:r>
          </a:p>
          <a:p>
            <a:pPr>
              <a:buClr>
                <a:srgbClr val="005586"/>
              </a:buClr>
              <a:buSzPct val="100000"/>
              <a:buFont typeface="Arial" charset="0"/>
              <a:buChar char="•"/>
            </a:pPr>
            <a:r>
              <a:rPr lang="en-US" altLang="en-US" sz="1600" dirty="0">
                <a:solidFill>
                  <a:srgbClr val="005586"/>
                </a:solidFill>
                <a:sym typeface="Calibri" charset="0"/>
              </a:rPr>
              <a:t>Endpoint</a:t>
            </a:r>
          </a:p>
          <a:p>
            <a:pPr>
              <a:buClr>
                <a:srgbClr val="005586"/>
              </a:buClr>
              <a:buSzPct val="100000"/>
              <a:buFont typeface="Arial" charset="0"/>
              <a:buChar char="•"/>
            </a:pPr>
            <a:r>
              <a:rPr lang="en-US" altLang="en-US" sz="1600" dirty="0">
                <a:solidFill>
                  <a:srgbClr val="005586"/>
                </a:solidFill>
                <a:sym typeface="Calibri" charset="0"/>
              </a:rPr>
              <a:t>User / Identity</a:t>
            </a:r>
            <a:endParaRPr lang="en-US" altLang="en-US" sz="1600" dirty="0">
              <a:solidFill>
                <a:srgbClr val="005586"/>
              </a:solidFill>
              <a:sym typeface="Calibri" charset="0"/>
            </a:endParaRPr>
          </a:p>
        </p:txBody>
      </p:sp>
      <p:sp>
        <p:nvSpPr>
          <p:cNvPr id="147460" name="Shape 2894"/>
          <p:cNvSpPr txBox="1">
            <a:spLocks noChangeArrowheads="1"/>
          </p:cNvSpPr>
          <p:nvPr/>
        </p:nvSpPr>
        <p:spPr bwMode="auto">
          <a:xfrm>
            <a:off x="8628063" y="1514475"/>
            <a:ext cx="3944937" cy="1354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7" tIns="45692" rIns="91417" bIns="45692"/>
          <a:lstStyle>
            <a:lvl1pPr marL="287338" indent="-287338">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buClr>
                <a:srgbClr val="005586"/>
              </a:buClr>
              <a:buSzPct val="100000"/>
              <a:buFont typeface="Arial" charset="0"/>
              <a:buChar char="•"/>
            </a:pPr>
            <a:r>
              <a:rPr lang="en-US" altLang="en-US" sz="1600" dirty="0">
                <a:solidFill>
                  <a:srgbClr val="005586"/>
                </a:solidFill>
                <a:sym typeface="Calibri" charset="0"/>
              </a:rPr>
              <a:t>Silicon exploitation: performance and scalability; analysis of telemetry data </a:t>
            </a:r>
          </a:p>
          <a:p>
            <a:pPr>
              <a:buClr>
                <a:srgbClr val="005586"/>
              </a:buClr>
              <a:buSzPct val="100000"/>
              <a:buFont typeface="Arial" charset="0"/>
              <a:buChar char="•"/>
            </a:pPr>
            <a:r>
              <a:rPr lang="en-US" altLang="en-US" sz="1600" dirty="0" smtClean="0">
                <a:solidFill>
                  <a:srgbClr val="005586"/>
                </a:solidFill>
                <a:sym typeface="Calibri" charset="0"/>
              </a:rPr>
              <a:t>Apache Hadoop</a:t>
            </a:r>
            <a:endParaRPr lang="en-US" altLang="en-US" sz="1600" dirty="0">
              <a:solidFill>
                <a:srgbClr val="005586"/>
              </a:solidFill>
              <a:sym typeface="Calibri" charset="0"/>
            </a:endParaRPr>
          </a:p>
          <a:p>
            <a:pPr>
              <a:buClr>
                <a:srgbClr val="005586"/>
              </a:buClr>
            </a:pPr>
            <a:endParaRPr lang="en-US" altLang="en-US" sz="1900" dirty="0">
              <a:solidFill>
                <a:srgbClr val="005586"/>
              </a:solidFill>
              <a:sym typeface="Calibri" charset="0"/>
            </a:endParaRPr>
          </a:p>
        </p:txBody>
      </p:sp>
      <p:sp>
        <p:nvSpPr>
          <p:cNvPr id="147461" name="Shape 2895"/>
          <p:cNvSpPr txBox="1">
            <a:spLocks noChangeArrowheads="1"/>
          </p:cNvSpPr>
          <p:nvPr/>
        </p:nvSpPr>
        <p:spPr bwMode="auto">
          <a:xfrm>
            <a:off x="8628063" y="2606675"/>
            <a:ext cx="3944937" cy="1077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7" tIns="45692" rIns="91417" bIns="45692"/>
          <a:lstStyle>
            <a:lvl1pPr marL="287338" indent="-287338">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buClr>
                <a:srgbClr val="005586"/>
              </a:buClr>
              <a:buSzPct val="100000"/>
              <a:buFont typeface="Arial" charset="0"/>
              <a:buChar char="•"/>
            </a:pPr>
            <a:r>
              <a:rPr lang="en-US" altLang="en-US" sz="1600">
                <a:solidFill>
                  <a:srgbClr val="005586"/>
                </a:solidFill>
                <a:sym typeface="Calibri" charset="0"/>
              </a:rPr>
              <a:t>Cybersecurity</a:t>
            </a:r>
          </a:p>
          <a:p>
            <a:pPr>
              <a:buClr>
                <a:srgbClr val="005586"/>
              </a:buClr>
              <a:buSzPct val="100000"/>
              <a:buFont typeface="Arial" charset="0"/>
              <a:buChar char="•"/>
            </a:pPr>
            <a:r>
              <a:rPr lang="en-US" altLang="en-US" sz="1600">
                <a:solidFill>
                  <a:srgbClr val="005586"/>
                </a:solidFill>
                <a:sym typeface="Calibri" charset="0"/>
              </a:rPr>
              <a:t>Network Operations</a:t>
            </a:r>
          </a:p>
          <a:p>
            <a:pPr>
              <a:buClr>
                <a:srgbClr val="005586"/>
              </a:buClr>
              <a:buSzPct val="100000"/>
              <a:buFont typeface="Arial" charset="0"/>
              <a:buChar char="•"/>
            </a:pPr>
            <a:r>
              <a:rPr lang="en-US" altLang="en-US" sz="1600">
                <a:solidFill>
                  <a:srgbClr val="005586"/>
                </a:solidFill>
                <a:sym typeface="Calibri" charset="0"/>
              </a:rPr>
              <a:t>Fraud</a:t>
            </a:r>
          </a:p>
          <a:p>
            <a:pPr>
              <a:buClr>
                <a:srgbClr val="005586"/>
              </a:buClr>
              <a:buSzPct val="100000"/>
              <a:buFont typeface="Arial" charset="0"/>
              <a:buChar char="•"/>
            </a:pPr>
            <a:r>
              <a:rPr lang="en-US" altLang="en-US" sz="1600">
                <a:solidFill>
                  <a:srgbClr val="005586"/>
                </a:solidFill>
                <a:sym typeface="Calibri" charset="0"/>
              </a:rPr>
              <a:t>User Experience Optimization</a:t>
            </a:r>
          </a:p>
        </p:txBody>
      </p:sp>
      <p:sp>
        <p:nvSpPr>
          <p:cNvPr id="147462" name="Shape 2896"/>
          <p:cNvSpPr txBox="1">
            <a:spLocks noChangeArrowheads="1"/>
          </p:cNvSpPr>
          <p:nvPr/>
        </p:nvSpPr>
        <p:spPr bwMode="auto">
          <a:xfrm>
            <a:off x="8628063" y="3698875"/>
            <a:ext cx="3944937"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7" tIns="45692" rIns="91417" bIns="45692"/>
          <a:lstStyle>
            <a:lvl1pPr marL="287338" indent="-287338">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buClr>
                <a:srgbClr val="005586"/>
              </a:buClr>
              <a:buSzPct val="100000"/>
              <a:buFont typeface="Arial" charset="0"/>
              <a:buChar char="•"/>
            </a:pPr>
            <a:r>
              <a:rPr lang="en-US" altLang="en-US" sz="1600" dirty="0">
                <a:solidFill>
                  <a:srgbClr val="005586"/>
                </a:solidFill>
                <a:sym typeface="Calibri" charset="0"/>
              </a:rPr>
              <a:t>Community Committers </a:t>
            </a:r>
            <a:endParaRPr lang="en-US" altLang="en-US" sz="1600" dirty="0" smtClean="0">
              <a:solidFill>
                <a:srgbClr val="005586"/>
              </a:solidFill>
              <a:sym typeface="Calibri" charset="0"/>
            </a:endParaRPr>
          </a:p>
          <a:p>
            <a:pPr>
              <a:buClr>
                <a:srgbClr val="005586"/>
              </a:buClr>
              <a:buSzPct val="100000"/>
              <a:buFont typeface="Arial" charset="0"/>
              <a:buChar char="•"/>
            </a:pPr>
            <a:r>
              <a:rPr lang="en-US" altLang="en-US" sz="1600" dirty="0" smtClean="0">
                <a:solidFill>
                  <a:srgbClr val="005586"/>
                </a:solidFill>
                <a:sym typeface="Calibri" charset="0"/>
              </a:rPr>
              <a:t>ISV Committers</a:t>
            </a:r>
            <a:endParaRPr lang="en-US" altLang="en-US" sz="1600" dirty="0">
              <a:solidFill>
                <a:srgbClr val="005586"/>
              </a:solidFill>
              <a:sym typeface="Calibri" charset="0"/>
            </a:endParaRPr>
          </a:p>
          <a:p>
            <a:pPr>
              <a:buClr>
                <a:srgbClr val="005586"/>
              </a:buClr>
              <a:buSzPct val="100000"/>
              <a:buFont typeface="Arial" charset="0"/>
              <a:buChar char="•"/>
            </a:pPr>
            <a:r>
              <a:rPr lang="en-US" altLang="en-US" sz="1600" dirty="0">
                <a:solidFill>
                  <a:srgbClr val="005586"/>
                </a:solidFill>
                <a:sym typeface="Calibri" charset="0"/>
              </a:rPr>
              <a:t>GSI </a:t>
            </a:r>
            <a:r>
              <a:rPr lang="en-US" altLang="en-US" sz="1600" dirty="0" smtClean="0">
                <a:solidFill>
                  <a:srgbClr val="005586"/>
                </a:solidFill>
                <a:sym typeface="Calibri" charset="0"/>
              </a:rPr>
              <a:t>Committers</a:t>
            </a:r>
            <a:endParaRPr lang="en-US" altLang="en-US" sz="1600" dirty="0">
              <a:solidFill>
                <a:srgbClr val="005586"/>
              </a:solidFill>
              <a:sym typeface="Calibri" charset="0"/>
            </a:endParaRPr>
          </a:p>
        </p:txBody>
      </p:sp>
      <p:cxnSp>
        <p:nvCxnSpPr>
          <p:cNvPr id="2897" name="Shape 2897"/>
          <p:cNvCxnSpPr/>
          <p:nvPr/>
        </p:nvCxnSpPr>
        <p:spPr>
          <a:xfrm>
            <a:off x="6315075" y="1530350"/>
            <a:ext cx="5873750" cy="0"/>
          </a:xfrm>
          <a:prstGeom prst="straightConnector1">
            <a:avLst/>
          </a:prstGeom>
          <a:noFill/>
          <a:ln w="12700" cap="flat" cmpd="sng">
            <a:solidFill>
              <a:schemeClr val="accent5"/>
            </a:solidFill>
            <a:prstDash val="solid"/>
            <a:round/>
            <a:headEnd type="none" w="med" len="med"/>
            <a:tailEnd type="none" w="med" len="med"/>
          </a:ln>
        </p:spPr>
      </p:cxnSp>
      <p:cxnSp>
        <p:nvCxnSpPr>
          <p:cNvPr id="2898" name="Shape 2898"/>
          <p:cNvCxnSpPr/>
          <p:nvPr/>
        </p:nvCxnSpPr>
        <p:spPr>
          <a:xfrm>
            <a:off x="6315075" y="2590800"/>
            <a:ext cx="5873750" cy="0"/>
          </a:xfrm>
          <a:prstGeom prst="straightConnector1">
            <a:avLst/>
          </a:prstGeom>
          <a:noFill/>
          <a:ln w="12700" cap="flat" cmpd="sng">
            <a:solidFill>
              <a:schemeClr val="accent5"/>
            </a:solidFill>
            <a:prstDash val="solid"/>
            <a:round/>
            <a:headEnd type="none" w="med" len="med"/>
            <a:tailEnd type="none" w="med" len="med"/>
          </a:ln>
        </p:spPr>
      </p:cxnSp>
      <p:cxnSp>
        <p:nvCxnSpPr>
          <p:cNvPr id="2899" name="Shape 2899"/>
          <p:cNvCxnSpPr/>
          <p:nvPr/>
        </p:nvCxnSpPr>
        <p:spPr>
          <a:xfrm>
            <a:off x="6315075" y="3698875"/>
            <a:ext cx="5873750" cy="0"/>
          </a:xfrm>
          <a:prstGeom prst="straightConnector1">
            <a:avLst/>
          </a:prstGeom>
          <a:noFill/>
          <a:ln w="12700" cap="flat" cmpd="sng">
            <a:solidFill>
              <a:schemeClr val="accent5"/>
            </a:solidFill>
            <a:prstDash val="solid"/>
            <a:round/>
            <a:headEnd type="none" w="med" len="med"/>
            <a:tailEnd type="none" w="med" len="med"/>
          </a:ln>
        </p:spPr>
      </p:cxnSp>
      <p:cxnSp>
        <p:nvCxnSpPr>
          <p:cNvPr id="2900" name="Shape 2900"/>
          <p:cNvCxnSpPr/>
          <p:nvPr/>
        </p:nvCxnSpPr>
        <p:spPr>
          <a:xfrm>
            <a:off x="6315075" y="4791075"/>
            <a:ext cx="5873750" cy="0"/>
          </a:xfrm>
          <a:prstGeom prst="straightConnector1">
            <a:avLst/>
          </a:prstGeom>
          <a:noFill/>
          <a:ln w="12700" cap="flat" cmpd="sng">
            <a:solidFill>
              <a:schemeClr val="accent5"/>
            </a:solidFill>
            <a:prstDash val="solid"/>
            <a:round/>
            <a:headEnd type="none" w="med" len="med"/>
            <a:tailEnd type="none" w="med" len="med"/>
          </a:ln>
        </p:spPr>
      </p:cxnSp>
    </p:spTree>
    <p:extLst>
      <p:ext uri="{BB962C8B-B14F-4D97-AF65-F5344CB8AC3E}">
        <p14:creationId xmlns:p14="http://schemas.microsoft.com/office/powerpoint/2010/main" val="7420251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Cloudera_MAIN_v1">
  <a:themeElements>
    <a:clrScheme name="Cloudera MAIN 3">
      <a:dk1>
        <a:srgbClr val="005586"/>
      </a:dk1>
      <a:lt1>
        <a:sysClr val="window" lastClr="FFFFFF"/>
      </a:lt1>
      <a:dk2>
        <a:srgbClr val="29A7DE"/>
      </a:dk2>
      <a:lt2>
        <a:srgbClr val="F5F5F5"/>
      </a:lt2>
      <a:accent1>
        <a:srgbClr val="0078D9"/>
      </a:accent1>
      <a:accent2>
        <a:srgbClr val="82DCD8"/>
      </a:accent2>
      <a:accent3>
        <a:srgbClr val="FFD664"/>
      </a:accent3>
      <a:accent4>
        <a:srgbClr val="E64630"/>
      </a:accent4>
      <a:accent5>
        <a:srgbClr val="505150"/>
      </a:accent5>
      <a:accent6>
        <a:srgbClr val="8FCDD2"/>
      </a:accent6>
      <a:hlink>
        <a:srgbClr val="29A7DE"/>
      </a:hlink>
      <a:folHlink>
        <a:srgbClr val="0078D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5"/>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SMGU_2014_Intel_Presentation Template_16x9_CLEAR">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IntelClearPPT">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Neo Sans Intel"/>
          </a:defRPr>
        </a:defPPr>
      </a:lstStyle>
    </a:txDef>
  </a:objectDefaults>
  <a:extraClrSchemeLst/>
</a:theme>
</file>

<file path=ppt/theme/theme3.xml><?xml version="1.0" encoding="utf-8"?>
<a:theme xmlns:a="http://schemas.openxmlformats.org/drawingml/2006/main" name="3_SMGU_2014_Intel_Presentation Template_16x9_CLEAR">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IntelClearPPT">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Neo Sans Inte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Cloudera_MAIN_v1.pptx</Template>
  <TotalTime>116</TotalTime>
  <Words>1413</Words>
  <Application>Microsoft Macintosh PowerPoint</Application>
  <PresentationFormat>Custom</PresentationFormat>
  <Paragraphs>305</Paragraphs>
  <Slides>20</Slides>
  <Notes>15</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20</vt:i4>
      </vt:variant>
    </vt:vector>
  </HeadingPairs>
  <TitlesOfParts>
    <vt:vector size="34" baseType="lpstr">
      <vt:lpstr>Calibri</vt:lpstr>
      <vt:lpstr>Calibri Light</vt:lpstr>
      <vt:lpstr>Helvetica Neue</vt:lpstr>
      <vt:lpstr>Intel Clear</vt:lpstr>
      <vt:lpstr>Intel Clear bold</vt:lpstr>
      <vt:lpstr>Intel Clear Light</vt:lpstr>
      <vt:lpstr>Lucida Grande</vt:lpstr>
      <vt:lpstr>ＭＳ Ｐゴシック</vt:lpstr>
      <vt:lpstr>Neo Sans Intel</vt:lpstr>
      <vt:lpstr>Wingdings</vt:lpstr>
      <vt:lpstr>Arial</vt:lpstr>
      <vt:lpstr>Cloudera_MAIN_v1</vt:lpstr>
      <vt:lpstr>2_SMGU_2014_Intel_Presentation Template_16x9_CLEAR</vt:lpstr>
      <vt:lpstr>3_SMGU_2014_Intel_Presentation Template_16x9_CLEAR</vt:lpstr>
      <vt:lpstr>Apache Hadoop Meets Cybersecurity </vt:lpstr>
      <vt:lpstr>PowerPoint Presentation</vt:lpstr>
      <vt:lpstr>PowerPoint Presentation</vt:lpstr>
      <vt:lpstr>Powering a New Breed of Cybersecurity</vt:lpstr>
      <vt:lpstr>Powering a New Breed of Cybersecurity</vt:lpstr>
      <vt:lpstr>PowerPoint Presentation</vt:lpstr>
      <vt:lpstr>PowerPoint Presentation</vt:lpstr>
      <vt:lpstr>Security Analytics Solutions</vt:lpstr>
      <vt:lpstr>ONI Strategy</vt:lpstr>
      <vt:lpstr>ONI Data Models accelerate community collaboration</vt:lpstr>
      <vt:lpstr>Solution Approach – Network Data Model</vt:lpstr>
      <vt:lpstr>Use Case: Hidden Networks and Suspicious Connects</vt:lpstr>
      <vt:lpstr>PowerPoint Presentation</vt:lpstr>
      <vt:lpstr>Our customers have already seen success. </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at Petabyte Scale</dc:title>
  <dc:creator>Sam Heywood</dc:creator>
  <cp:lastModifiedBy>Sam Heywood</cp:lastModifiedBy>
  <cp:revision>19</cp:revision>
  <dcterms:created xsi:type="dcterms:W3CDTF">2016-02-17T22:13:52Z</dcterms:created>
  <dcterms:modified xsi:type="dcterms:W3CDTF">2016-02-19T22:44:21Z</dcterms:modified>
</cp:coreProperties>
</file>