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p:scale>
          <a:sx n="48" d="100"/>
          <a:sy n="48"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a:off x="0" y="-7862"/>
              <a:ext cx="863600" cy="5698067"/>
            </a:xfrm>
            <a:custGeom>
              <a:avLst/>
              <a:gdLst>
                <a:gd name="T1" fmla="*/ 0 w 21600"/>
                <a:gd name="T2" fmla="*/ 0 h 21600"/>
                <a:gd name="T3" fmla="*/ 21600 w 21600"/>
                <a:gd name="T4" fmla="*/ 21600 h 21600"/>
              </a:gdLst>
              <a:ahLst/>
              <a:cxn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9"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20"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21"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22"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23"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24"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25"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26"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27"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29" name="文本框"/>
          <p:cNvSpPr>
            <a:spLocks noGrp="1"/>
          </p:cNvSpPr>
          <p:nvPr>
            <p:ph type="ctrTitle"/>
          </p:nvPr>
        </p:nvSpPr>
        <p:spPr>
          <a:xfrm>
            <a:off x="1507067" y="2404534"/>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charset="0"/>
                <a:ea typeface="方正姚体" charset="0"/>
                <a:cs typeface="Lucida Sans"/>
              </a:rPr>
              <a:t>Click to edit Master title style</a:t>
            </a:r>
            <a:endParaRPr lang="zh-CN" altLang="en-US" sz="5400" b="0" i="0" u="none" strike="noStrike" kern="1200" cap="none" spc="0" baseline="0">
              <a:solidFill>
                <a:schemeClr val="accent1"/>
              </a:solidFill>
              <a:latin typeface="Trebuchet MS" charset="0"/>
              <a:ea typeface="方正姚体" charset="0"/>
              <a:cs typeface="Lucida Sans"/>
            </a:endParaRPr>
          </a:p>
        </p:txBody>
      </p:sp>
      <p:sp>
        <p:nvSpPr>
          <p:cNvPr id="30" name="文本框"/>
          <p:cNvSpPr>
            <a:spLocks noGrp="1"/>
          </p:cNvSpPr>
          <p:nvPr>
            <p:ph type="subTitle" idx="1"/>
          </p:nvPr>
        </p:nvSpPr>
        <p:spPr>
          <a:xfrm>
            <a:off x="1507067" y="4050833"/>
            <a:ext cx="7766935" cy="10968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charset="0"/>
                <a:ea typeface="华文新魏" charset="0"/>
                <a:cs typeface="Lucida Sans"/>
              </a:rPr>
              <a:t>Click to edit Master subtitle style</a:t>
            </a:r>
            <a:endParaRPr lang="zh-CN" altLang="en-US" sz="1800" b="0" i="0" u="none" strike="noStrike" kern="1200" cap="none" spc="0" baseline="0">
              <a:solidFill>
                <a:srgbClr val="808080"/>
              </a:solidFill>
              <a:latin typeface="Trebuchet MS" charset="0"/>
              <a:ea typeface="华文新魏" charset="0"/>
              <a:cs typeface="Lucida Sans"/>
            </a:endParaRPr>
          </a:p>
        </p:txBody>
      </p:sp>
      <p:sp>
        <p:nvSpPr>
          <p:cNvPr id="31"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2"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3"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b="0" i="0" u="none" strike="noStrike" kern="1200" cap="none" spc="0" baseline="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67301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446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724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51" name="组合"/>
          <p:cNvGrpSpPr>
            <a:grpSpLocks/>
          </p:cNvGrpSpPr>
          <p:nvPr/>
        </p:nvGrpSpPr>
        <p:grpSpPr>
          <a:xfrm>
            <a:off x="0" y="-8467"/>
            <a:ext cx="12192000" cy="6866467"/>
            <a:chOff x="0" y="-8467"/>
            <a:chExt cx="12192000" cy="6866467"/>
          </a:xfrm>
        </p:grpSpPr>
        <p:sp>
          <p:nvSpPr>
            <p:cNvPr id="41"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42"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3"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44"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45"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46"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47"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48"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49"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50"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36" name="文本框"/>
          <p:cNvSpPr>
            <a:spLocks noGrp="1"/>
          </p:cNvSpPr>
          <p:nvPr>
            <p:ph type="title"/>
          </p:nvPr>
        </p:nvSpPr>
        <p:spPr>
          <a:xfrm>
            <a:off x="677335" y="2700867"/>
            <a:ext cx="8596668" cy="18265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r>
              <a:rPr lang="en-US" altLang="zh-CN" sz="4000" b="0" cap="none"/>
              <a:t>Click to edit Master title style</a:t>
            </a:r>
            <a:endParaRPr lang="zh-CN" altLang="en-US" sz="4000" b="0" cap="none"/>
          </a:p>
        </p:txBody>
      </p:sp>
      <p:sp>
        <p:nvSpPr>
          <p:cNvPr id="37" name="文本框"/>
          <p:cNvSpPr>
            <a:spLocks noGrp="1"/>
          </p:cNvSpPr>
          <p:nvPr>
            <p:ph type="body" idx="1"/>
          </p:nvPr>
        </p:nvSpPr>
        <p:spPr>
          <a:xfrm>
            <a:off x="677335" y="4527448"/>
            <a:ext cx="8596668" cy="8604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38"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39"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40"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814458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77" name="组合"/>
          <p:cNvGrpSpPr>
            <a:grpSpLocks/>
          </p:cNvGrpSpPr>
          <p:nvPr/>
        </p:nvGrpSpPr>
        <p:grpSpPr>
          <a:xfrm>
            <a:off x="0" y="-8467"/>
            <a:ext cx="12192000" cy="6866467"/>
            <a:chOff x="0" y="-8467"/>
            <a:chExt cx="12192000" cy="6866467"/>
          </a:xfrm>
        </p:grpSpPr>
        <p:sp>
          <p:nvSpPr>
            <p:cNvPr id="67"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68"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69"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70"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71"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2"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73"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74"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75"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76"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64"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65"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66"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080110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95" name="组合"/>
          <p:cNvGrpSpPr>
            <a:grpSpLocks/>
          </p:cNvGrpSpPr>
          <p:nvPr/>
        </p:nvGrpSpPr>
        <p:grpSpPr>
          <a:xfrm>
            <a:off x="0" y="-8467"/>
            <a:ext cx="12192000" cy="6866467"/>
            <a:chOff x="0" y="-8467"/>
            <a:chExt cx="12192000" cy="6866467"/>
          </a:xfrm>
        </p:grpSpPr>
        <p:sp>
          <p:nvSpPr>
            <p:cNvPr id="85"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86"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87"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88"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89"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90"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91"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92"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93"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94"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80"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81"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2"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83"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84"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214115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662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773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6955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865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860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43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30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539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3"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5"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6"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8"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9"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1"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4"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dt" idx="2"/>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Trebuchet MS" charset="0"/>
                <a:ea typeface="华文新魏" charset="0"/>
                <a:cs typeface="Trebuchet MS" charset="0"/>
              </a:rPr>
              <a:t>9/10/2024</a:t>
            </a:fld>
            <a:endParaRPr lang="zh-CN" altLang="en-US" sz="900">
              <a:solidFill>
                <a:srgbClr val="898989"/>
              </a:solidFill>
              <a:latin typeface="Trebuchet MS" charset="0"/>
              <a:ea typeface="华文新魏" charset="0"/>
              <a:cs typeface="Trebuchet MS" charset="0"/>
            </a:endParaRPr>
          </a:p>
        </p:txBody>
      </p:sp>
      <p:sp>
        <p:nvSpPr>
          <p:cNvPr id="16" name="文本框"/>
          <p:cNvSpPr>
            <a:spLocks noGrp="1"/>
          </p:cNvSpPr>
          <p:nvPr>
            <p:ph type="ftr" idx="3"/>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7" name="文本框"/>
          <p:cNvSpPr>
            <a:spLocks noGrp="1"/>
          </p:cNvSpPr>
          <p:nvPr>
            <p:ph type="sldNum" idx="4"/>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0985732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charset="0"/>
          <a:ea typeface="方正姚体" charset="0"/>
          <a:cs typeface="Trebuchet MS"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ctrTitle"/>
          </p:nvPr>
        </p:nvSpPr>
        <p:spPr>
          <a:xfrm>
            <a:off x="1175763" y="549229"/>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35" name="矩形"/>
          <p:cNvSpPr>
            <a:spLocks/>
          </p:cNvSpPr>
          <p:nvPr/>
        </p:nvSpPr>
        <p:spPr>
          <a:xfrm>
            <a:off x="2273905" y="3265714"/>
            <a:ext cx="7619998"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华文新魏" charset="0"/>
                <a:cs typeface="Times New Roman" pitchFamily="18" charset="0"/>
              </a:rPr>
              <a:t>PRESENTED BY: </a:t>
            </a:r>
            <a:r>
              <a:rPr lang="en-IN" altLang="zh-CN" sz="2400" b="1" dirty="0" err="1">
                <a:latin typeface="Times New Roman" pitchFamily="18" charset="0"/>
                <a:ea typeface="华文新魏" charset="0"/>
                <a:cs typeface="Times New Roman" pitchFamily="18" charset="0"/>
              </a:rPr>
              <a:t>Sandepogu</a:t>
            </a:r>
            <a:r>
              <a:rPr lang="en-IN" altLang="zh-CN" sz="2400" b="1" dirty="0">
                <a:latin typeface="Times New Roman" pitchFamily="18" charset="0"/>
                <a:ea typeface="华文新魏" charset="0"/>
                <a:cs typeface="Times New Roman" pitchFamily="18" charset="0"/>
              </a:rPr>
              <a:t> </a:t>
            </a:r>
            <a:r>
              <a:rPr lang="en-IN" altLang="zh-CN" sz="2400" b="1" dirty="0" err="1">
                <a:latin typeface="Times New Roman" pitchFamily="18" charset="0"/>
                <a:ea typeface="华文新魏" charset="0"/>
                <a:cs typeface="Times New Roman" pitchFamily="18" charset="0"/>
              </a:rPr>
              <a:t>sravanthi</a:t>
            </a:r>
            <a:endParaRPr lang="en-US" altLang="zh-CN" sz="2400" b="1" i="0" u="none" strike="noStrike" kern="1200" cap="none" spc="0" baseline="0" dirty="0">
              <a:solidFill>
                <a:schemeClr val="tx1"/>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华文新魏" charset="0"/>
                <a:cs typeface="Times New Roman" pitchFamily="18" charset="0"/>
              </a:rPr>
              <a:t>REGISTERNO: 3</a:t>
            </a:r>
            <a:r>
              <a:rPr lang="en-IN" altLang="zh-CN" sz="2400" b="1" i="0" u="none" strike="noStrike" kern="1200" cap="none" spc="0" baseline="0" dirty="0">
                <a:solidFill>
                  <a:schemeClr val="tx1"/>
                </a:solidFill>
                <a:latin typeface="Times New Roman" pitchFamily="18" charset="0"/>
                <a:ea typeface="华文新魏" charset="0"/>
                <a:cs typeface="Times New Roman" pitchFamily="18" charset="0"/>
              </a:rPr>
              <a:t>12218131</a:t>
            </a:r>
            <a:endParaRPr lang="en-US" altLang="zh-CN" sz="2400" b="1" i="0" u="none" strike="noStrike" kern="1200" cap="none" spc="0" baseline="0" dirty="0">
              <a:solidFill>
                <a:schemeClr val="tx1"/>
              </a:solidFill>
              <a:latin typeface="Times New Roman" pitchFamily="18" charset="0"/>
              <a:ea typeface="华文新魏"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华文新魏" charset="0"/>
                <a:cs typeface="Times New Roman" pitchFamily="18" charset="0"/>
              </a:rPr>
              <a:t>DEPARTMENT: B.COM ( GENERAL)</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华文新魏" charset="0"/>
                <a:cs typeface="Times New Roman" pitchFamily="18" charset="0"/>
              </a:rPr>
              <a:t>COLLEGE: ST ANNE'S ARTS AND SCIENCE COLLEGE </a:t>
            </a:r>
            <a:endParaRPr lang="zh-CN" altLang="en-US" sz="2400" b="1" i="0" u="none" strike="noStrike" kern="1200" cap="none" spc="0" baseline="0" dirty="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71723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矩形"/>
          <p:cNvSpPr>
            <a:spLocks/>
          </p:cNvSpPr>
          <p:nvPr/>
        </p:nvSpPr>
        <p:spPr>
          <a:xfrm>
            <a:off x="583095" y="598509"/>
            <a:ext cx="6944139"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rebuchet MS" charset="0"/>
              </a:rPr>
              <a:t>RESULTS</a:t>
            </a:r>
            <a:endParaRPr lang="zh-CN" altLang="en-US" sz="3200" b="1" i="0" u="none" strike="noStrike" kern="1200" cap="none" spc="0" baseline="0">
              <a:solidFill>
                <a:schemeClr val="tx1"/>
              </a:solidFill>
              <a:latin typeface="Times New Roman" pitchFamily="18" charset="0"/>
              <a:ea typeface="华文新魏" charset="0"/>
              <a:cs typeface="Trebuchet MS" charset="0"/>
            </a:endParaRPr>
          </a:p>
        </p:txBody>
      </p:sp>
      <p:pic>
        <p:nvPicPr>
          <p:cNvPr id="106" name="图片"/>
          <p:cNvPicPr>
            <a:picLocks noChangeAspect="1"/>
          </p:cNvPicPr>
          <p:nvPr/>
        </p:nvPicPr>
        <p:blipFill>
          <a:blip r:embed="rId2" cstate="print"/>
          <a:stretch>
            <a:fillRect/>
          </a:stretch>
        </p:blipFill>
        <p:spPr>
          <a:xfrm>
            <a:off x="2385148" y="1451430"/>
            <a:ext cx="6944139" cy="4686904"/>
          </a:xfrm>
          <a:prstGeom prst="rect">
            <a:avLst/>
          </a:prstGeom>
          <a:noFill/>
          <a:ln w="12700" cap="flat" cmpd="sng">
            <a:noFill/>
            <a:prstDash val="solid"/>
            <a:miter/>
          </a:ln>
        </p:spPr>
      </p:pic>
    </p:spTree>
    <p:extLst>
      <p:ext uri="{BB962C8B-B14F-4D97-AF65-F5344CB8AC3E}">
        <p14:creationId xmlns:p14="http://schemas.microsoft.com/office/powerpoint/2010/main" val="204526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矩形"/>
          <p:cNvSpPr>
            <a:spLocks/>
          </p:cNvSpPr>
          <p:nvPr/>
        </p:nvSpPr>
        <p:spPr>
          <a:xfrm>
            <a:off x="596348" y="437321"/>
            <a:ext cx="565867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108" name="矩形"/>
          <p:cNvSpPr>
            <a:spLocks/>
          </p:cNvSpPr>
          <p:nvPr/>
        </p:nvSpPr>
        <p:spPr>
          <a:xfrm>
            <a:off x="1297213" y="1509769"/>
            <a:ext cx="7858882" cy="33394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518851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矩形"/>
          <p:cNvSpPr>
            <a:spLocks/>
          </p:cNvSpPr>
          <p:nvPr/>
        </p:nvSpPr>
        <p:spPr>
          <a:xfrm>
            <a:off x="799758" y="1354982"/>
            <a:ext cx="5499652" cy="6343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charset="0"/>
                <a:cs typeface="Trebuchet MS" charset="0"/>
              </a:rPr>
              <a:t>REFERENCE</a:t>
            </a:r>
            <a:endParaRPr lang="zh-CN" altLang="en-US" sz="3600" b="0" i="0" u="none" strike="noStrike" kern="1200" cap="none" spc="0" baseline="0">
              <a:solidFill>
                <a:schemeClr val="tx1"/>
              </a:solidFill>
              <a:latin typeface="Times New Roman" pitchFamily="18" charset="0"/>
              <a:ea typeface="华文新魏" charset="0"/>
              <a:cs typeface="Trebuchet MS" charset="0"/>
            </a:endParaRPr>
          </a:p>
        </p:txBody>
      </p:sp>
      <p:sp>
        <p:nvSpPr>
          <p:cNvPr id="110" name="矩形"/>
          <p:cNvSpPr>
            <a:spLocks/>
          </p:cNvSpPr>
          <p:nvPr/>
        </p:nvSpPr>
        <p:spPr>
          <a:xfrm>
            <a:off x="1307759" y="2644170"/>
            <a:ext cx="6102046" cy="1539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Jeni</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Assistant Professor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St.Anne's Arts and Science College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Chennai, Tamil Nadu</a:t>
            </a:r>
            <a:endParaRPr lang="zh-CN" altLang="en-US" sz="24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143723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452047" y="715617"/>
            <a:ext cx="8596668" cy="89635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53" name="饼形"/>
          <p:cNvSpPr>
            <a:spLocks/>
          </p:cNvSpPr>
          <p:nvPr/>
        </p:nvSpPr>
        <p:spPr>
          <a:xfrm>
            <a:off x="702365" y="2623929"/>
            <a:ext cx="1200329" cy="1200329"/>
          </a:xfrm>
          <a:prstGeom prst="pie">
            <a:avLst>
              <a:gd name="adj1" fmla="val 5400000"/>
              <a:gd name="adj2" fmla="val 16200000"/>
            </a:avLst>
          </a:prstGeom>
          <a:solidFill>
            <a:srgbClr val="5FC9EF"/>
          </a:solidFill>
          <a:ln w="19050" cap="rnd" cmpd="sng">
            <a:solidFill>
              <a:srgbClr val="FFFFFF"/>
            </a:solidFill>
            <a:prstDash val="solid"/>
            <a:round/>
          </a:ln>
        </p:spPr>
      </p:sp>
      <p:sp>
        <p:nvSpPr>
          <p:cNvPr id="54" name="矩形"/>
          <p:cNvSpPr>
            <a:spLocks/>
          </p:cNvSpPr>
          <p:nvPr/>
        </p:nvSpPr>
        <p:spPr>
          <a:xfrm>
            <a:off x="1302529" y="2623929"/>
            <a:ext cx="6768044" cy="1200329"/>
          </a:xfrm>
          <a:prstGeom prst="rect">
            <a:avLst/>
          </a:prstGeom>
          <a:solidFill>
            <a:srgbClr val="FFFFFF">
              <a:alpha val="90000"/>
            </a:srgbClr>
          </a:solidFill>
          <a:ln w="19050" cap="rnd" cmpd="sng">
            <a:solidFill>
              <a:srgbClr val="5FC9EF"/>
            </a:solidFill>
            <a:prstDash val="solid"/>
            <a:round/>
          </a:ln>
        </p:spPr>
      </p:sp>
      <p:sp>
        <p:nvSpPr>
          <p:cNvPr id="55" name="矩形"/>
          <p:cNvSpPr>
            <a:spLocks/>
          </p:cNvSpPr>
          <p:nvPr/>
        </p:nvSpPr>
        <p:spPr>
          <a:xfrm>
            <a:off x="1302529" y="2623929"/>
            <a:ext cx="6768044" cy="1200329"/>
          </a:xfrm>
          <a:prstGeom prst="rect">
            <a:avLst/>
          </a:prstGeom>
          <a:noFill/>
          <a:ln w="12700" cap="flat" cmpd="sng">
            <a:noFill/>
            <a:prstDash val="solid"/>
            <a:miter/>
          </a:ln>
        </p:spPr>
        <p:txBody>
          <a:bodyPr vert="horz" wrap="square" lIns="137160" tIns="137160" rIns="137160" bIns="137160" anchor="ctr" anchorCtr="0">
            <a:prstTxWarp prst="textNoShape">
              <a:avLst/>
            </a:prstTxWarp>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charset="0"/>
                <a:cs typeface="Trebuchet MS"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75971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491805" y="795130"/>
            <a:ext cx="8596668" cy="62003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57" name="文本框"/>
          <p:cNvSpPr>
            <a:spLocks noGrp="1"/>
          </p:cNvSpPr>
          <p:nvPr>
            <p:ph type="body" idx="1"/>
          </p:nvPr>
        </p:nvSpPr>
        <p:spPr>
          <a:xfrm>
            <a:off x="1905688" y="2021709"/>
            <a:ext cx="5551186" cy="320345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1.Problem Statement</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2. Project Overview</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3.End Users</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4.Our Solution and Proposition</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5. Dataset Description</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6. Modelling Approach</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7. Results and Discussion</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58" name="直线"/>
          <p:cNvSpPr>
            <a:spLocks/>
          </p:cNvSpPr>
          <p:nvPr/>
        </p:nvSpPr>
        <p:spPr>
          <a:xfrm flipV="1">
            <a:off x="1789043" y="1963151"/>
            <a:ext cx="4717774" cy="2"/>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59" name="直线"/>
          <p:cNvSpPr>
            <a:spLocks/>
          </p:cNvSpPr>
          <p:nvPr/>
        </p:nvSpPr>
        <p:spPr>
          <a:xfrm flipV="1">
            <a:off x="1789043" y="5773151"/>
            <a:ext cx="4717774" cy="1"/>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0" name="直线"/>
          <p:cNvSpPr>
            <a:spLocks/>
          </p:cNvSpPr>
          <p:nvPr/>
        </p:nvSpPr>
        <p:spPr>
          <a:xfrm>
            <a:off x="1789043" y="1963151"/>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1" name="直线"/>
          <p:cNvSpPr>
            <a:spLocks/>
          </p:cNvSpPr>
          <p:nvPr/>
        </p:nvSpPr>
        <p:spPr>
          <a:xfrm>
            <a:off x="6506817" y="1963151"/>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Tree>
    <p:extLst>
      <p:ext uri="{BB962C8B-B14F-4D97-AF65-F5344CB8AC3E}">
        <p14:creationId xmlns:p14="http://schemas.microsoft.com/office/powerpoint/2010/main" val="197487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438796" y="609752"/>
            <a:ext cx="8596668" cy="8604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63" name="文本框"/>
          <p:cNvSpPr>
            <a:spLocks noGrp="1"/>
          </p:cNvSpPr>
          <p:nvPr>
            <p:ph type="body" idx="1"/>
          </p:nvPr>
        </p:nvSpPr>
        <p:spPr>
          <a:xfrm>
            <a:off x="1028097" y="1959429"/>
            <a:ext cx="8596668" cy="33679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206144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矩形"/>
          <p:cNvSpPr>
            <a:spLocks/>
          </p:cNvSpPr>
          <p:nvPr/>
        </p:nvSpPr>
        <p:spPr>
          <a:xfrm>
            <a:off x="601961" y="453668"/>
            <a:ext cx="7142922"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79" name="矩形"/>
          <p:cNvSpPr>
            <a:spLocks/>
          </p:cNvSpPr>
          <p:nvPr/>
        </p:nvSpPr>
        <p:spPr>
          <a:xfrm>
            <a:off x="1356809" y="1273316"/>
            <a:ext cx="7678333" cy="47967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Analyze employee performance metrics to identify strengths, areas for improvement, and overall trends.</a:t>
            </a: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Implement PivotTables to summarize and categorize performance data.</a:t>
            </a: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 Compare individual employee performance against benchmarks or targets.   </a:t>
            </a: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Analyze seasonal or project-specific performance variations. . </a:t>
            </a: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Design dashboards for easy visualization of performance metrics.</a:t>
            </a: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Share analysis results with management for decision-making. </a:t>
            </a: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52449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矩形"/>
          <p:cNvSpPr>
            <a:spLocks/>
          </p:cNvSpPr>
          <p:nvPr/>
        </p:nvSpPr>
        <p:spPr>
          <a:xfrm>
            <a:off x="515573" y="790397"/>
            <a:ext cx="8865705" cy="5772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97" name="矩形"/>
          <p:cNvSpPr>
            <a:spLocks/>
          </p:cNvSpPr>
          <p:nvPr/>
        </p:nvSpPr>
        <p:spPr>
          <a:xfrm>
            <a:off x="2174119" y="1212404"/>
            <a:ext cx="6292548"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Human Resources Team</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Managers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Executives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Training and Development Teams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Compensation and Benefits Teams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                                                                                                                         6.    Performance Review Committees</a:t>
            </a: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98" name="矩形"/>
          <p:cNvSpPr>
            <a:spLocks/>
          </p:cNvSpPr>
          <p:nvPr/>
        </p:nvSpPr>
        <p:spPr>
          <a:xfrm>
            <a:off x="5187646" y="2514600"/>
            <a:ext cx="1828800" cy="1828800"/>
          </a:xfrm>
          <a:prstGeom prst="rect">
            <a:avLst/>
          </a:prstGeom>
          <a:noFill/>
          <a:ln w="12700" cap="flat" cmpd="sng">
            <a:noFill/>
            <a:prstDash val="solid"/>
            <a:miter/>
          </a:ln>
        </p:spPr>
      </p:sp>
    </p:spTree>
    <p:extLst>
      <p:ext uri="{BB962C8B-B14F-4D97-AF65-F5344CB8AC3E}">
        <p14:creationId xmlns:p14="http://schemas.microsoft.com/office/powerpoint/2010/main" val="90320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矩形"/>
          <p:cNvSpPr>
            <a:spLocks/>
          </p:cNvSpPr>
          <p:nvPr/>
        </p:nvSpPr>
        <p:spPr>
          <a:xfrm>
            <a:off x="225287" y="291548"/>
            <a:ext cx="9037983" cy="5232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100" name="矩形"/>
          <p:cNvSpPr>
            <a:spLocks/>
          </p:cNvSpPr>
          <p:nvPr/>
        </p:nvSpPr>
        <p:spPr>
          <a:xfrm>
            <a:off x="1182229" y="1164460"/>
            <a:ext cx="7393293" cy="57016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Flexibility to adapt the analysis to different roles, departments, or performance criteria, ensuring relevance and accuracy in evaluations</a:t>
            </a: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Solution Data-driven analysis that support performance reviews, promotions, compensation decisions, and targeted training.</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Solutions The ability to analyze both current and historical performance data, with periodic updates to keep information.</a:t>
            </a: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a:t>
            </a: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Value Proposition Saves time and reduces the risk of human error, ensuring consistent and reliable reporting across the organization.</a:t>
            </a: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a:t>
            </a: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39020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矩形"/>
          <p:cNvSpPr>
            <a:spLocks/>
          </p:cNvSpPr>
          <p:nvPr/>
        </p:nvSpPr>
        <p:spPr>
          <a:xfrm>
            <a:off x="417759" y="627373"/>
            <a:ext cx="8004314"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rebuchet MS" charset="0"/>
              </a:rPr>
              <a:t>DATASET DESCRIPTION</a:t>
            </a:r>
            <a:endParaRPr lang="zh-CN" altLang="en-US" sz="3200" b="1" i="0" u="none" strike="noStrike" kern="1200" cap="none" spc="0" baseline="0">
              <a:solidFill>
                <a:schemeClr val="tx1"/>
              </a:solidFill>
              <a:latin typeface="Times New Roman" pitchFamily="18" charset="0"/>
              <a:ea typeface="华文新魏" charset="0"/>
              <a:cs typeface="Trebuchet MS" charset="0"/>
            </a:endParaRPr>
          </a:p>
        </p:txBody>
      </p:sp>
      <p:sp>
        <p:nvSpPr>
          <p:cNvPr id="102" name="矩形"/>
          <p:cNvSpPr>
            <a:spLocks/>
          </p:cNvSpPr>
          <p:nvPr/>
        </p:nvSpPr>
        <p:spPr>
          <a:xfrm>
            <a:off x="1012844" y="1603513"/>
            <a:ext cx="7699514" cy="39300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Unique identifier for each employee in the    organization.</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first name of the employee.</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pay zone or salary band to which the employee's compensation falls.</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broader category or type of department the employee's work is associated with.</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32534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矩形"/>
          <p:cNvSpPr>
            <a:spLocks/>
          </p:cNvSpPr>
          <p:nvPr/>
        </p:nvSpPr>
        <p:spPr>
          <a:xfrm>
            <a:off x="543338" y="320213"/>
            <a:ext cx="6520070"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rebuchet MS" charset="0"/>
              </a:rPr>
              <a:t>MODELLING</a:t>
            </a:r>
            <a:endParaRPr lang="zh-CN" altLang="en-US" sz="3200" b="1" i="0" u="none" strike="noStrike" kern="1200" cap="none" spc="0" baseline="0">
              <a:solidFill>
                <a:schemeClr val="tx1"/>
              </a:solidFill>
              <a:latin typeface="Times New Roman" pitchFamily="18" charset="0"/>
              <a:ea typeface="华文新魏" charset="0"/>
              <a:cs typeface="Trebuchet MS" charset="0"/>
            </a:endParaRPr>
          </a:p>
        </p:txBody>
      </p:sp>
      <p:sp>
        <p:nvSpPr>
          <p:cNvPr id="104" name="矩形"/>
          <p:cNvSpPr>
            <a:spLocks/>
          </p:cNvSpPr>
          <p:nvPr/>
        </p:nvSpPr>
        <p:spPr>
          <a:xfrm>
            <a:off x="1303261" y="1166842"/>
            <a:ext cx="7538354" cy="47967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DATA SET: Kaggle, Employee dataset </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FEATURE SELECTION: Slicer, Conditional Formatting, Designing</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 </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DATA CLEANING Missing values, Irrelevant data, Correct Errors, Remove Unnecessary Columns and Rows </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PIVOT TABLE: Employee ID, First Name, Performance Score.</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187119942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330</TotalTim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yuvas432005@gmail.com</cp:lastModifiedBy>
  <cp:revision>32</cp:revision>
  <dcterms:created xsi:type="dcterms:W3CDTF">2024-08-21T00:32:52Z</dcterms:created>
  <dcterms:modified xsi:type="dcterms:W3CDTF">2024-09-10T04:35:09Z</dcterms:modified>
</cp:coreProperties>
</file>