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9d9d38a7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9d9d38a7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9d9d38a7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9d9d38a7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9d9d38a7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9d9d38a7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9d9d38a7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9d9d38a7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9d9d38a7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9d9d38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9d9d38a7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9d9d38a7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9d9d38a7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9d9d38a7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9d9d38a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9d9d38a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9d9d38a7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9d9d38a7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9d9d38a75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9d9d38a7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9d9d38a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9d9d38a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9d9d38a7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9d9d38a7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5aa82046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b5aa82046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b5aa82046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b5aa82046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5aa82046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5aa82046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9d9d38a7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b9d9d38a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9d9d38a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9d9d38a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9d9d38a7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9d9d38a7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9d9d38a7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9d9d38a7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codeforces-tracker.herokuapp.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0" y="744575"/>
            <a:ext cx="8520600" cy="7101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ct val="26829"/>
              <a:buFont typeface="Arial"/>
              <a:buNone/>
            </a:pPr>
            <a:r>
              <a:rPr lang="en" sz="4100">
                <a:solidFill>
                  <a:srgbClr val="FF0000"/>
                </a:solidFill>
                <a:latin typeface="Times New Roman"/>
                <a:ea typeface="Times New Roman"/>
                <a:cs typeface="Times New Roman"/>
                <a:sym typeface="Times New Roman"/>
              </a:rPr>
              <a:t>Introduction</a:t>
            </a:r>
            <a:r>
              <a:rPr lang="en" sz="1100">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0" name="Google Shape;60;p14"/>
          <p:cNvSpPr txBox="1">
            <a:spLocks noGrp="1"/>
          </p:cNvSpPr>
          <p:nvPr>
            <p:ph type="subTitle" idx="1"/>
          </p:nvPr>
        </p:nvSpPr>
        <p:spPr>
          <a:xfrm>
            <a:off x="311700" y="1738100"/>
            <a:ext cx="8520600" cy="2701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800">
                <a:solidFill>
                  <a:srgbClr val="000000"/>
                </a:solidFill>
              </a:rPr>
              <a:t>A Competitive programming tracker for coders all around the globe to check :</a:t>
            </a:r>
            <a:endParaRPr sz="1800">
              <a:solidFill>
                <a:srgbClr val="000000"/>
              </a:solidFill>
            </a:endParaRPr>
          </a:p>
          <a:p>
            <a:pPr marL="0" lvl="0" indent="0" algn="l" rtl="0">
              <a:spcBef>
                <a:spcPts val="0"/>
              </a:spcBef>
              <a:spcAft>
                <a:spcPts val="0"/>
              </a:spcAft>
              <a:buNone/>
            </a:pP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Profile Data of a programmer</a:t>
            </a:r>
            <a:endParaRPr sz="1800">
              <a:solidFill>
                <a:srgbClr val="000000"/>
              </a:solidFill>
            </a:endParaRPr>
          </a:p>
          <a:p>
            <a:pPr marL="457200" lvl="0" indent="0" algn="l" rtl="0">
              <a:spcBef>
                <a:spcPts val="0"/>
              </a:spcBef>
              <a:spcAft>
                <a:spcPts val="0"/>
              </a:spcAft>
              <a:buNone/>
            </a:pP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Submissions of programmers</a:t>
            </a:r>
            <a:endParaRPr sz="1800">
              <a:solidFill>
                <a:srgbClr val="000000"/>
              </a:solidFill>
            </a:endParaRPr>
          </a:p>
          <a:p>
            <a:pPr marL="457200" lvl="0" indent="0" algn="l" rtl="0">
              <a:spcBef>
                <a:spcPts val="0"/>
              </a:spcBef>
              <a:spcAft>
                <a:spcPts val="0"/>
              </a:spcAft>
              <a:buNone/>
            </a:pP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Compare any two programmer’s stats</a:t>
            </a:r>
            <a:endParaRPr sz="1800">
              <a:solidFill>
                <a:srgbClr val="000000"/>
              </a:solidFill>
            </a:endParaRPr>
          </a:p>
          <a:p>
            <a:pPr marL="0" lvl="0" indent="0" algn="l" rtl="0">
              <a:spcBef>
                <a:spcPts val="0"/>
              </a:spcBef>
              <a:spcAft>
                <a:spcPts val="0"/>
              </a:spcAft>
              <a:buNone/>
            </a:pP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chemeClr val="dk1"/>
                </a:solidFill>
              </a:rPr>
              <a:t>This application is specially designed to deal with Codeforces platform.</a:t>
            </a:r>
            <a:endParaRPr sz="1800">
              <a:solidFill>
                <a:srgbClr val="000000"/>
              </a:solidFill>
            </a:endParaRPr>
          </a:p>
          <a:p>
            <a:pPr marL="0" lvl="0" indent="0" algn="ctr" rtl="0">
              <a:spcBef>
                <a:spcPts val="0"/>
              </a:spcBef>
              <a:spcAft>
                <a:spcPts val="0"/>
              </a:spcAft>
              <a:buNone/>
            </a:pP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subTitle" idx="1"/>
          </p:nvPr>
        </p:nvSpPr>
        <p:spPr>
          <a:xfrm>
            <a:off x="93075" y="487800"/>
            <a:ext cx="8229900" cy="4167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dk1"/>
                </a:solidFill>
              </a:rPr>
              <a:t>User can login by giving unique Id and password</a:t>
            </a:r>
            <a:endParaRPr sz="2600">
              <a:solidFill>
                <a:srgbClr val="000000"/>
              </a:solidFill>
            </a:endParaRPr>
          </a:p>
          <a:p>
            <a:pPr marL="0" lvl="0" indent="0" algn="l" rtl="0">
              <a:spcBef>
                <a:spcPts val="0"/>
              </a:spcBef>
              <a:spcAft>
                <a:spcPts val="0"/>
              </a:spcAft>
              <a:buNone/>
            </a:pPr>
            <a:endParaRPr sz="1800">
              <a:solidFill>
                <a:srgbClr val="000000"/>
              </a:solidFill>
            </a:endParaRPr>
          </a:p>
          <a:p>
            <a:pPr marL="0" lvl="0" indent="0" algn="l" rtl="0">
              <a:spcBef>
                <a:spcPts val="0"/>
              </a:spcBef>
              <a:spcAft>
                <a:spcPts val="0"/>
              </a:spcAft>
              <a:buNone/>
            </a:pPr>
            <a:endParaRPr sz="1800">
              <a:solidFill>
                <a:srgbClr val="000000"/>
              </a:solidFill>
            </a:endParaRPr>
          </a:p>
        </p:txBody>
      </p:sp>
      <p:pic>
        <p:nvPicPr>
          <p:cNvPr id="113" name="Google Shape;113;p23"/>
          <p:cNvPicPr preferRelativeResize="0"/>
          <p:nvPr/>
        </p:nvPicPr>
        <p:blipFill>
          <a:blip r:embed="rId3">
            <a:alphaModFix/>
          </a:blip>
          <a:stretch>
            <a:fillRect/>
          </a:stretch>
        </p:blipFill>
        <p:spPr>
          <a:xfrm>
            <a:off x="216525" y="1140075"/>
            <a:ext cx="8021500" cy="386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subTitle" idx="1"/>
          </p:nvPr>
        </p:nvSpPr>
        <p:spPr>
          <a:xfrm>
            <a:off x="311700" y="295650"/>
            <a:ext cx="8520600" cy="4848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a:solidFill>
                  <a:schemeClr val="dk1"/>
                </a:solidFill>
              </a:rPr>
              <a:t>After giving correct credentials It gives below result</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endParaRPr>
          </a:p>
        </p:txBody>
      </p:sp>
      <p:pic>
        <p:nvPicPr>
          <p:cNvPr id="119" name="Google Shape;119;p24"/>
          <p:cNvPicPr preferRelativeResize="0"/>
          <p:nvPr/>
        </p:nvPicPr>
        <p:blipFill>
          <a:blip r:embed="rId3">
            <a:alphaModFix/>
          </a:blip>
          <a:stretch>
            <a:fillRect/>
          </a:stretch>
        </p:blipFill>
        <p:spPr>
          <a:xfrm>
            <a:off x="93075" y="1036600"/>
            <a:ext cx="8978675" cy="363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subTitle" idx="1"/>
          </p:nvPr>
        </p:nvSpPr>
        <p:spPr>
          <a:xfrm>
            <a:off x="311700" y="257175"/>
            <a:ext cx="8520600" cy="4540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a:solidFill>
                  <a:schemeClr val="dk1"/>
                </a:solidFill>
              </a:rPr>
              <a:t>If user wants to know his Codeforces data then he should update his Codeforces ID</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endParaRPr>
          </a:p>
        </p:txBody>
      </p:sp>
      <p:pic>
        <p:nvPicPr>
          <p:cNvPr id="125" name="Google Shape;125;p25"/>
          <p:cNvPicPr preferRelativeResize="0"/>
          <p:nvPr/>
        </p:nvPicPr>
        <p:blipFill rotWithShape="1">
          <a:blip r:embed="rId3">
            <a:alphaModFix/>
          </a:blip>
          <a:srcRect r="4351"/>
          <a:stretch/>
        </p:blipFill>
        <p:spPr>
          <a:xfrm>
            <a:off x="255025" y="1217025"/>
            <a:ext cx="8149750" cy="368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subTitle" idx="1"/>
          </p:nvPr>
        </p:nvSpPr>
        <p:spPr>
          <a:xfrm>
            <a:off x="311700" y="244350"/>
            <a:ext cx="8520600" cy="459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In this way user can update his/her codeforces ID</a:t>
            </a: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en" sz="1800"/>
              <a:t> </a:t>
            </a:r>
            <a:endParaRPr sz="1800"/>
          </a:p>
        </p:txBody>
      </p:sp>
      <p:pic>
        <p:nvPicPr>
          <p:cNvPr id="131" name="Google Shape;131;p26"/>
          <p:cNvPicPr preferRelativeResize="0"/>
          <p:nvPr/>
        </p:nvPicPr>
        <p:blipFill>
          <a:blip r:embed="rId3">
            <a:alphaModFix/>
          </a:blip>
          <a:stretch>
            <a:fillRect/>
          </a:stretch>
        </p:blipFill>
        <p:spPr>
          <a:xfrm>
            <a:off x="152400" y="1129400"/>
            <a:ext cx="8624350" cy="3615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a:spLocks noGrp="1"/>
          </p:cNvSpPr>
          <p:nvPr>
            <p:ph type="subTitle" idx="1"/>
          </p:nvPr>
        </p:nvSpPr>
        <p:spPr>
          <a:xfrm>
            <a:off x="311700" y="577850"/>
            <a:ext cx="8520600" cy="4181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a:solidFill>
                  <a:schemeClr val="dk1"/>
                </a:solidFill>
              </a:rPr>
              <a:t>After updating Codeforces Id,User can see his codeforces data</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endParaRPr>
          </a:p>
        </p:txBody>
      </p:sp>
      <p:pic>
        <p:nvPicPr>
          <p:cNvPr id="137" name="Google Shape;137;p27"/>
          <p:cNvPicPr preferRelativeResize="0"/>
          <p:nvPr/>
        </p:nvPicPr>
        <p:blipFill>
          <a:blip r:embed="rId3">
            <a:alphaModFix/>
          </a:blip>
          <a:stretch>
            <a:fillRect/>
          </a:stretch>
        </p:blipFill>
        <p:spPr>
          <a:xfrm>
            <a:off x="216525" y="1217025"/>
            <a:ext cx="8688475" cy="383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txBox="1">
            <a:spLocks noGrp="1"/>
          </p:cNvSpPr>
          <p:nvPr>
            <p:ph type="subTitle" idx="1"/>
          </p:nvPr>
        </p:nvSpPr>
        <p:spPr>
          <a:xfrm>
            <a:off x="311700" y="680450"/>
            <a:ext cx="8520600" cy="432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43" name="Google Shape;143;p28"/>
          <p:cNvPicPr preferRelativeResize="0"/>
          <p:nvPr/>
        </p:nvPicPr>
        <p:blipFill>
          <a:blip r:embed="rId3">
            <a:alphaModFix/>
          </a:blip>
          <a:stretch>
            <a:fillRect/>
          </a:stretch>
        </p:blipFill>
        <p:spPr>
          <a:xfrm>
            <a:off x="554300" y="806775"/>
            <a:ext cx="8278000" cy="391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subTitle" idx="1"/>
          </p:nvPr>
        </p:nvSpPr>
        <p:spPr>
          <a:xfrm>
            <a:off x="311700" y="577850"/>
            <a:ext cx="8520600" cy="4899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a:solidFill>
                  <a:schemeClr val="dk1"/>
                </a:solidFill>
              </a:rPr>
              <a:t>In the similar way User can check other programmers data by giving their Codeforces Id</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endParaRPr>
          </a:p>
        </p:txBody>
      </p:sp>
      <p:pic>
        <p:nvPicPr>
          <p:cNvPr id="149" name="Google Shape;149;p29"/>
          <p:cNvPicPr preferRelativeResize="0"/>
          <p:nvPr/>
        </p:nvPicPr>
        <p:blipFill>
          <a:blip r:embed="rId3">
            <a:alphaModFix/>
          </a:blip>
          <a:stretch>
            <a:fillRect/>
          </a:stretch>
        </p:blipFill>
        <p:spPr>
          <a:xfrm>
            <a:off x="311700" y="1360275"/>
            <a:ext cx="8520600" cy="364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subTitle" idx="1"/>
          </p:nvPr>
        </p:nvSpPr>
        <p:spPr>
          <a:xfrm>
            <a:off x="311700" y="423925"/>
            <a:ext cx="8520600" cy="4553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800">
                <a:solidFill>
                  <a:schemeClr val="dk1"/>
                </a:solidFill>
              </a:rPr>
              <a:t>User can compare two programmer by giving their codeforces IDs</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endParaRPr>
          </a:p>
        </p:txBody>
      </p:sp>
      <p:pic>
        <p:nvPicPr>
          <p:cNvPr id="155" name="Google Shape;155;p30"/>
          <p:cNvPicPr preferRelativeResize="0"/>
          <p:nvPr/>
        </p:nvPicPr>
        <p:blipFill>
          <a:blip r:embed="rId3">
            <a:alphaModFix/>
          </a:blip>
          <a:stretch>
            <a:fillRect/>
          </a:stretch>
        </p:blipFill>
        <p:spPr>
          <a:xfrm>
            <a:off x="152400" y="1398750"/>
            <a:ext cx="8679899" cy="3399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subTitle" idx="1"/>
          </p:nvPr>
        </p:nvSpPr>
        <p:spPr>
          <a:xfrm>
            <a:off x="311700" y="436750"/>
            <a:ext cx="8520600" cy="44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61" name="Google Shape;161;p31"/>
          <p:cNvPicPr preferRelativeResize="0"/>
          <p:nvPr/>
        </p:nvPicPr>
        <p:blipFill>
          <a:blip r:embed="rId3">
            <a:alphaModFix/>
          </a:blip>
          <a:stretch>
            <a:fillRect/>
          </a:stretch>
        </p:blipFill>
        <p:spPr>
          <a:xfrm>
            <a:off x="152400" y="152400"/>
            <a:ext cx="8520600" cy="469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ctrTitle"/>
          </p:nvPr>
        </p:nvSpPr>
        <p:spPr>
          <a:xfrm>
            <a:off x="978677" y="654800"/>
            <a:ext cx="6887400" cy="551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600">
                <a:solidFill>
                  <a:srgbClr val="FF0000"/>
                </a:solidFill>
              </a:rPr>
              <a:t>Conclusion</a:t>
            </a:r>
            <a:endParaRPr sz="3600">
              <a:solidFill>
                <a:srgbClr val="FF0000"/>
              </a:solidFill>
            </a:endParaRPr>
          </a:p>
        </p:txBody>
      </p:sp>
      <p:sp>
        <p:nvSpPr>
          <p:cNvPr id="167" name="Google Shape;167;p32"/>
          <p:cNvSpPr txBox="1">
            <a:spLocks noGrp="1"/>
          </p:cNvSpPr>
          <p:nvPr>
            <p:ph type="subTitle" idx="1"/>
          </p:nvPr>
        </p:nvSpPr>
        <p:spPr>
          <a:xfrm>
            <a:off x="311700" y="1693775"/>
            <a:ext cx="8520600" cy="319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solidFill>
                  <a:schemeClr val="dk1"/>
                </a:solidFill>
              </a:rPr>
              <a:t>It was a wonderful learning experience for us while working on this project. This project took us through the various phases of project development and gave us real insight into the world of software engineering</a:t>
            </a:r>
            <a:endParaRPr sz="2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subTitle" idx="1"/>
          </p:nvPr>
        </p:nvSpPr>
        <p:spPr>
          <a:xfrm>
            <a:off x="311700" y="526750"/>
            <a:ext cx="8520600" cy="4386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I</a:t>
            </a:r>
            <a:r>
              <a:rPr lang="en" sz="1800">
                <a:solidFill>
                  <a:schemeClr val="dk1"/>
                </a:solidFill>
              </a:rPr>
              <a:t>t is easy to use this web application for programmers and this project is inspired by StopStalk </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User first need to create an account </a:t>
            </a:r>
            <a:endParaRPr sz="1800">
              <a:solidFill>
                <a:schemeClr val="dk1"/>
              </a:solidFill>
            </a:endParaRPr>
          </a:p>
          <a:p>
            <a:pPr marL="457200" lvl="0" indent="0" algn="l" rtl="0">
              <a:spcBef>
                <a:spcPts val="0"/>
              </a:spcBef>
              <a:spcAft>
                <a:spcPts val="0"/>
              </a:spcAft>
              <a:buNone/>
            </a:pPr>
            <a:r>
              <a:rPr lang="en" sz="1800">
                <a:solidFill>
                  <a:schemeClr val="dk1"/>
                </a:solidFill>
              </a:rPr>
              <a:t> </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After creation of account user has to update his codeforces id then user can check his profile data ,submissions and attended contests related information</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Comparison of two programmers is done in a tabular format</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Users can know where they lag and can improve their performance</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ctrTitle"/>
          </p:nvPr>
        </p:nvSpPr>
        <p:spPr>
          <a:xfrm>
            <a:off x="311700" y="744575"/>
            <a:ext cx="8520600" cy="2142000"/>
          </a:xfrm>
          <a:prstGeom prst="rect">
            <a:avLst/>
          </a:prstGeom>
        </p:spPr>
        <p:txBody>
          <a:bodyPr spcFirstLastPara="1" wrap="square" lIns="91425" tIns="91425" rIns="91425" bIns="91425" anchor="b" anchorCtr="0">
            <a:normAutofit/>
          </a:bodyPr>
          <a:lstStyle/>
          <a:p>
            <a:pPr marL="1828800" lvl="0" indent="457200" algn="l" rtl="0">
              <a:spcBef>
                <a:spcPts val="0"/>
              </a:spcBef>
              <a:spcAft>
                <a:spcPts val="0"/>
              </a:spcAft>
              <a:buNone/>
            </a:pPr>
            <a:r>
              <a:rPr lang="en">
                <a:solidFill>
                  <a:srgbClr val="FF0000"/>
                </a:solidFill>
              </a:rPr>
              <a:t>Thank You</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ctrTitle"/>
          </p:nvPr>
        </p:nvSpPr>
        <p:spPr>
          <a:xfrm>
            <a:off x="311700" y="462875"/>
            <a:ext cx="8520600" cy="8217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3600">
                <a:solidFill>
                  <a:srgbClr val="FF0000"/>
                </a:solidFill>
                <a:latin typeface="Times New Roman"/>
                <a:ea typeface="Times New Roman"/>
                <a:cs typeface="Times New Roman"/>
                <a:sym typeface="Times New Roman"/>
              </a:rPr>
              <a:t>Abstract</a:t>
            </a:r>
            <a:r>
              <a:rPr lang="en" sz="3600">
                <a:solidFill>
                  <a:srgbClr val="FF0000"/>
                </a:solidFill>
              </a:rPr>
              <a:t>.</a:t>
            </a:r>
            <a:endParaRPr sz="7700">
              <a:solidFill>
                <a:srgbClr val="FF0000"/>
              </a:solidFill>
            </a:endParaRPr>
          </a:p>
        </p:txBody>
      </p:sp>
      <p:sp>
        <p:nvSpPr>
          <p:cNvPr id="71" name="Google Shape;71;p16"/>
          <p:cNvSpPr txBox="1">
            <a:spLocks noGrp="1"/>
          </p:cNvSpPr>
          <p:nvPr>
            <p:ph type="subTitle" idx="1"/>
          </p:nvPr>
        </p:nvSpPr>
        <p:spPr>
          <a:xfrm>
            <a:off x="311700" y="1388600"/>
            <a:ext cx="8520600" cy="32307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a:solidFill>
                  <a:schemeClr val="dk1"/>
                </a:solidFill>
              </a:rPr>
              <a:t>This application is specially designed to track Codeforces users. </a:t>
            </a:r>
            <a:endParaRPr sz="1700">
              <a:solidFill>
                <a:schemeClr val="dk1"/>
              </a:solidFill>
            </a:endParaRPr>
          </a:p>
          <a:p>
            <a:pPr marL="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Here we can get information of programmer and we can also compare two programmers in a tabular format </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We get the data from API which is provided by Codeforces</a:t>
            </a:r>
            <a:r>
              <a:rPr lang="en" sz="2400">
                <a:solidFill>
                  <a:schemeClr val="dk1"/>
                </a:solidFill>
              </a:rPr>
              <a:t>.	</a:t>
            </a:r>
            <a:endParaRPr sz="2400">
              <a:solidFill>
                <a:schemeClr val="dk1"/>
              </a:solidFill>
            </a:endParaRPr>
          </a:p>
          <a:p>
            <a:pPr marL="0" lvl="0" indent="0" algn="l" rtl="0">
              <a:spcBef>
                <a:spcPts val="0"/>
              </a:spcBef>
              <a:spcAft>
                <a:spcPts val="0"/>
              </a:spcAft>
              <a:buNone/>
            </a:pPr>
            <a:endParaRPr sz="24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If we enter the codeforces id of the programmer,  data can be easily fetched. </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ctrTitle"/>
          </p:nvPr>
        </p:nvSpPr>
        <p:spPr>
          <a:xfrm>
            <a:off x="311700" y="368400"/>
            <a:ext cx="8520600" cy="10203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3600">
                <a:solidFill>
                  <a:srgbClr val="FF0000"/>
                </a:solidFill>
                <a:latin typeface="Times New Roman"/>
                <a:ea typeface="Times New Roman"/>
                <a:cs typeface="Times New Roman"/>
                <a:sym typeface="Times New Roman"/>
              </a:rPr>
              <a:t>Objective</a:t>
            </a:r>
            <a:r>
              <a:rPr lang="en" sz="2900">
                <a:latin typeface="Times New Roman"/>
                <a:ea typeface="Times New Roman"/>
                <a:cs typeface="Times New Roman"/>
                <a:sym typeface="Times New Roman"/>
              </a:rPr>
              <a:t> </a:t>
            </a:r>
            <a:endParaRPr sz="7000">
              <a:latin typeface="Times New Roman"/>
              <a:ea typeface="Times New Roman"/>
              <a:cs typeface="Times New Roman"/>
              <a:sym typeface="Times New Roman"/>
            </a:endParaRPr>
          </a:p>
        </p:txBody>
      </p:sp>
      <p:sp>
        <p:nvSpPr>
          <p:cNvPr id="77" name="Google Shape;77;p17"/>
          <p:cNvSpPr txBox="1">
            <a:spLocks noGrp="1"/>
          </p:cNvSpPr>
          <p:nvPr>
            <p:ph type="subTitle" idx="1"/>
          </p:nvPr>
        </p:nvSpPr>
        <p:spPr>
          <a:xfrm>
            <a:off x="311700" y="1785350"/>
            <a:ext cx="8520600" cy="24843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Char char="●"/>
            </a:pPr>
            <a:r>
              <a:rPr lang="en" sz="1700">
                <a:solidFill>
                  <a:srgbClr val="000000"/>
                </a:solidFill>
              </a:rPr>
              <a:t>The ultimate objective of this web-application is to get the data of </a:t>
            </a:r>
            <a:endParaRPr sz="1700">
              <a:solidFill>
                <a:srgbClr val="000000"/>
              </a:solidFill>
            </a:endParaRPr>
          </a:p>
          <a:p>
            <a:pPr marL="457200" lvl="0" indent="0" algn="l" rtl="0">
              <a:spcBef>
                <a:spcPts val="0"/>
              </a:spcBef>
              <a:spcAft>
                <a:spcPts val="0"/>
              </a:spcAft>
              <a:buNone/>
            </a:pPr>
            <a:r>
              <a:rPr lang="en" sz="1700">
                <a:solidFill>
                  <a:srgbClr val="000000"/>
                </a:solidFill>
              </a:rPr>
              <a:t>programmer  and display it on  a web page and compare two programmers efficiently</a:t>
            </a:r>
            <a:endParaRPr sz="1700">
              <a:solidFill>
                <a:srgbClr val="000000"/>
              </a:solidFill>
            </a:endParaRPr>
          </a:p>
          <a:p>
            <a:pPr marL="457200" lvl="0" indent="0" algn="l" rtl="0">
              <a:spcBef>
                <a:spcPts val="0"/>
              </a:spcBef>
              <a:spcAft>
                <a:spcPts val="0"/>
              </a:spcAft>
              <a:buNone/>
            </a:pP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It helps the user to see where he/she lags when compared to other programmer </a:t>
            </a:r>
            <a:endParaRPr sz="1700">
              <a:solidFill>
                <a:srgbClr val="000000"/>
              </a:solidFill>
            </a:endParaRPr>
          </a:p>
          <a:p>
            <a:pPr marL="457200" lvl="0" indent="0" algn="l" rtl="0">
              <a:spcBef>
                <a:spcPts val="0"/>
              </a:spcBef>
              <a:spcAft>
                <a:spcPts val="0"/>
              </a:spcAft>
              <a:buNone/>
            </a:pPr>
            <a:r>
              <a:rPr lang="en" sz="1700">
                <a:solidFill>
                  <a:srgbClr val="000000"/>
                </a:solidFill>
              </a:rPr>
              <a:t>and can improve his/her skills </a:t>
            </a:r>
            <a:endParaRPr sz="1700">
              <a:solidFill>
                <a:srgbClr val="000000"/>
              </a:solidFill>
            </a:endParaRPr>
          </a:p>
          <a:p>
            <a:pPr marL="0" lvl="0" indent="0" algn="ctr" rtl="0">
              <a:spcBef>
                <a:spcPts val="0"/>
              </a:spcBef>
              <a:spcAft>
                <a:spcPts val="0"/>
              </a:spcAft>
              <a:buClr>
                <a:schemeClr val="dk1"/>
              </a:buClr>
              <a:buSzPts val="1100"/>
              <a:buFont typeface="Arial"/>
              <a:buNone/>
            </a:pPr>
            <a:endParaRPr sz="1700">
              <a:solidFill>
                <a:srgbClr val="000000"/>
              </a:solidFill>
            </a:endParaRPr>
          </a:p>
          <a:p>
            <a:pPr marL="0" lvl="0" indent="0" algn="ctr" rtl="0">
              <a:spcBef>
                <a:spcPts val="0"/>
              </a:spcBef>
              <a:spcAft>
                <a:spcPts val="0"/>
              </a:spcAft>
              <a:buNone/>
            </a:pPr>
            <a:endParaRPr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ctrTitle"/>
          </p:nvPr>
        </p:nvSpPr>
        <p:spPr>
          <a:xfrm>
            <a:off x="311700" y="5265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600">
                <a:solidFill>
                  <a:srgbClr val="FF0000"/>
                </a:solidFill>
              </a:rPr>
              <a:t>Proposed work</a:t>
            </a:r>
            <a:endParaRPr sz="3600">
              <a:solidFill>
                <a:srgbClr val="FF0000"/>
              </a:solidFill>
            </a:endParaRPr>
          </a:p>
        </p:txBody>
      </p:sp>
      <p:sp>
        <p:nvSpPr>
          <p:cNvPr id="83" name="Google Shape;83;p18"/>
          <p:cNvSpPr txBox="1">
            <a:spLocks noGrp="1"/>
          </p:cNvSpPr>
          <p:nvPr>
            <p:ph type="subTitle" idx="1"/>
          </p:nvPr>
        </p:nvSpPr>
        <p:spPr>
          <a:xfrm>
            <a:off x="311700" y="1450050"/>
            <a:ext cx="8520600" cy="3514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sz="1800">
                <a:solidFill>
                  <a:schemeClr val="dk1"/>
                </a:solidFill>
              </a:rPr>
              <a:t>Data is being fetched from Codeforces API and processed in server with the help of NodeJS </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Server acts as API helper and also helps in adding authentication feature when user logins and it is useful for signup process.It interacts with database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We used MongoDB as database to store users credentials and their codeforces ID</a:t>
            </a:r>
            <a:endParaRPr sz="18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subTitle" idx="1"/>
          </p:nvPr>
        </p:nvSpPr>
        <p:spPr>
          <a:xfrm>
            <a:off x="311700" y="641975"/>
            <a:ext cx="8520600" cy="427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F</a:t>
            </a:r>
            <a:r>
              <a:rPr lang="en" sz="1800">
                <a:solidFill>
                  <a:schemeClr val="dk1"/>
                </a:solidFill>
              </a:rPr>
              <a:t>ront-end is developed using Angular Framework</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Front-end makes request to server which deals with codeforces API and database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URL of deployed Web-Application </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t> 	</a:t>
            </a:r>
            <a:r>
              <a:rPr lang="en" sz="1700" u="sng">
                <a:solidFill>
                  <a:schemeClr val="hlink"/>
                </a:solidFill>
                <a:hlinkClick r:id="rId3"/>
              </a:rPr>
              <a:t>https://codeforces-tracker.herokuapp.com/</a:t>
            </a:r>
            <a:endParaRPr sz="2400"/>
          </a:p>
          <a:p>
            <a:pPr marL="457200" lvl="0" indent="0" algn="l" rtl="0">
              <a:spcBef>
                <a:spcPts val="0"/>
              </a:spcBef>
              <a:spcAft>
                <a:spcPts val="0"/>
              </a:spcAft>
              <a:buNone/>
            </a:pPr>
            <a:endParaRPr sz="2400"/>
          </a:p>
          <a:p>
            <a:pPr marL="0" lvl="0" indent="0" algn="l" rtl="0">
              <a:spcBef>
                <a:spcPts val="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ctrTitle"/>
          </p:nvPr>
        </p:nvSpPr>
        <p:spPr>
          <a:xfrm>
            <a:off x="68000" y="385450"/>
            <a:ext cx="8520600" cy="78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solidFill>
                  <a:srgbClr val="FF0000"/>
                </a:solidFill>
              </a:rPr>
              <a:t>Features</a:t>
            </a:r>
            <a:endParaRPr sz="3600">
              <a:solidFill>
                <a:srgbClr val="FF0000"/>
              </a:solidFill>
            </a:endParaRPr>
          </a:p>
        </p:txBody>
      </p:sp>
      <p:sp>
        <p:nvSpPr>
          <p:cNvPr id="94" name="Google Shape;94;p20"/>
          <p:cNvSpPr txBox="1">
            <a:spLocks noGrp="1"/>
          </p:cNvSpPr>
          <p:nvPr>
            <p:ph type="subTitle" idx="1"/>
          </p:nvPr>
        </p:nvSpPr>
        <p:spPr>
          <a:xfrm>
            <a:off x="311700" y="1334625"/>
            <a:ext cx="8520600" cy="36042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sz="1800" b="1">
                <a:solidFill>
                  <a:schemeClr val="dk1"/>
                </a:solidFill>
              </a:rPr>
              <a:t>SignUp</a:t>
            </a:r>
            <a:r>
              <a:rPr lang="en" sz="1800">
                <a:solidFill>
                  <a:schemeClr val="dk1"/>
                </a:solidFill>
              </a:rPr>
              <a:t>: Create account of new user </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Login</a:t>
            </a:r>
            <a:r>
              <a:rPr lang="en" sz="1800">
                <a:solidFill>
                  <a:schemeClr val="dk1"/>
                </a:solidFill>
              </a:rPr>
              <a:t>: User can login by giving correct credentials </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Update Codeforces ID:</a:t>
            </a:r>
            <a:r>
              <a:rPr lang="en" sz="1800">
                <a:solidFill>
                  <a:schemeClr val="dk1"/>
                </a:solidFill>
              </a:rPr>
              <a:t> User can submit or change his Codeforces Id </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Retrieve User’s Information</a:t>
            </a:r>
            <a:r>
              <a:rPr lang="en" sz="1800">
                <a:solidFill>
                  <a:schemeClr val="dk1"/>
                </a:solidFill>
              </a:rPr>
              <a:t>: User can fetch his data </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b="1">
                <a:solidFill>
                  <a:schemeClr val="dk1"/>
                </a:solidFill>
              </a:rPr>
              <a:t>Data:</a:t>
            </a:r>
            <a:r>
              <a:rPr lang="en" sz="1800">
                <a:solidFill>
                  <a:schemeClr val="dk1"/>
                </a:solidFill>
              </a:rPr>
              <a:t> Profile data , attended contest information, submitted problems status</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Retrieve Other User’s Information:</a:t>
            </a:r>
            <a:r>
              <a:rPr lang="en" sz="1800">
                <a:solidFill>
                  <a:schemeClr val="dk1"/>
                </a:solidFill>
              </a:rPr>
              <a:t> User can fetch other programmer’s data</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Compare:</a:t>
            </a:r>
            <a:r>
              <a:rPr lang="en" sz="1800">
                <a:solidFill>
                  <a:schemeClr val="dk1"/>
                </a:solidFill>
              </a:rPr>
              <a:t> User can compare two programmers by giving their Codeforces IDs as input</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ctrTitle"/>
          </p:nvPr>
        </p:nvSpPr>
        <p:spPr>
          <a:xfrm>
            <a:off x="170625" y="346950"/>
            <a:ext cx="852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solidFill>
                  <a:srgbClr val="FF0000"/>
                </a:solidFill>
              </a:rPr>
              <a:t>Technologies</a:t>
            </a:r>
            <a:endParaRPr sz="3600">
              <a:solidFill>
                <a:srgbClr val="FF0000"/>
              </a:solidFill>
            </a:endParaRPr>
          </a:p>
        </p:txBody>
      </p:sp>
      <p:sp>
        <p:nvSpPr>
          <p:cNvPr id="100" name="Google Shape;100;p21"/>
          <p:cNvSpPr txBox="1">
            <a:spLocks noGrp="1"/>
          </p:cNvSpPr>
          <p:nvPr>
            <p:ph type="subTitle" idx="1"/>
          </p:nvPr>
        </p:nvSpPr>
        <p:spPr>
          <a:xfrm>
            <a:off x="311700" y="1437225"/>
            <a:ext cx="8520600" cy="31557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Clr>
                <a:schemeClr val="dk1"/>
              </a:buClr>
              <a:buSzPts val="2300"/>
              <a:buChar char="●"/>
            </a:pPr>
            <a:r>
              <a:rPr lang="en" sz="2300" b="1">
                <a:solidFill>
                  <a:schemeClr val="dk1"/>
                </a:solidFill>
              </a:rPr>
              <a:t>Front-End:</a:t>
            </a:r>
            <a:r>
              <a:rPr lang="en" sz="2300">
                <a:solidFill>
                  <a:schemeClr val="dk1"/>
                </a:solidFill>
              </a:rPr>
              <a:t> Angular Framework</a:t>
            </a:r>
            <a:endParaRPr sz="2300">
              <a:solidFill>
                <a:schemeClr val="dk1"/>
              </a:solidFill>
            </a:endParaRPr>
          </a:p>
          <a:p>
            <a:pPr marL="457200" lvl="0" indent="0" algn="l" rtl="0">
              <a:spcBef>
                <a:spcPts val="0"/>
              </a:spcBef>
              <a:spcAft>
                <a:spcPts val="0"/>
              </a:spcAft>
              <a:buNone/>
            </a:pPr>
            <a:endParaRPr sz="2300">
              <a:solidFill>
                <a:schemeClr val="dk1"/>
              </a:solidFill>
            </a:endParaRPr>
          </a:p>
          <a:p>
            <a:pPr marL="457200" lvl="0" indent="-374650" algn="l" rtl="0">
              <a:spcBef>
                <a:spcPts val="0"/>
              </a:spcBef>
              <a:spcAft>
                <a:spcPts val="0"/>
              </a:spcAft>
              <a:buClr>
                <a:schemeClr val="dk1"/>
              </a:buClr>
              <a:buSzPts val="2300"/>
              <a:buChar char="●"/>
            </a:pPr>
            <a:r>
              <a:rPr lang="en" sz="2300" b="1">
                <a:solidFill>
                  <a:schemeClr val="dk1"/>
                </a:solidFill>
              </a:rPr>
              <a:t>Backend:</a:t>
            </a:r>
            <a:r>
              <a:rPr lang="en" sz="2300">
                <a:solidFill>
                  <a:schemeClr val="dk1"/>
                </a:solidFill>
              </a:rPr>
              <a:t> NodeJS,ExpressJS</a:t>
            </a:r>
            <a:endParaRPr sz="2300">
              <a:solidFill>
                <a:schemeClr val="dk1"/>
              </a:solidFill>
            </a:endParaRPr>
          </a:p>
          <a:p>
            <a:pPr marL="457200" lvl="0" indent="0" algn="l" rtl="0">
              <a:spcBef>
                <a:spcPts val="0"/>
              </a:spcBef>
              <a:spcAft>
                <a:spcPts val="0"/>
              </a:spcAft>
              <a:buNone/>
            </a:pPr>
            <a:endParaRPr sz="2300">
              <a:solidFill>
                <a:schemeClr val="dk1"/>
              </a:solidFill>
            </a:endParaRPr>
          </a:p>
          <a:p>
            <a:pPr marL="457200" lvl="0" indent="-374650" algn="l" rtl="0">
              <a:spcBef>
                <a:spcPts val="0"/>
              </a:spcBef>
              <a:spcAft>
                <a:spcPts val="0"/>
              </a:spcAft>
              <a:buClr>
                <a:schemeClr val="dk1"/>
              </a:buClr>
              <a:buSzPts val="2300"/>
              <a:buChar char="●"/>
            </a:pPr>
            <a:r>
              <a:rPr lang="en" sz="2300" b="1">
                <a:solidFill>
                  <a:schemeClr val="dk1"/>
                </a:solidFill>
              </a:rPr>
              <a:t>DataBase:</a:t>
            </a:r>
            <a:r>
              <a:rPr lang="en" sz="2300">
                <a:solidFill>
                  <a:schemeClr val="dk1"/>
                </a:solidFill>
              </a:rPr>
              <a:t>MongoDB</a:t>
            </a:r>
            <a:endParaRPr sz="2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ctrTitle"/>
          </p:nvPr>
        </p:nvSpPr>
        <p:spPr>
          <a:xfrm>
            <a:off x="311700" y="116050"/>
            <a:ext cx="8520600" cy="79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rgbClr val="FF0000"/>
                </a:solidFill>
              </a:rPr>
              <a:t>Steps:</a:t>
            </a:r>
            <a:endParaRPr>
              <a:solidFill>
                <a:srgbClr val="FF0000"/>
              </a:solidFill>
            </a:endParaRPr>
          </a:p>
        </p:txBody>
      </p:sp>
      <p:sp>
        <p:nvSpPr>
          <p:cNvPr id="106" name="Google Shape;106;p22"/>
          <p:cNvSpPr txBox="1">
            <a:spLocks noGrp="1"/>
          </p:cNvSpPr>
          <p:nvPr>
            <p:ph type="subTitle" idx="1"/>
          </p:nvPr>
        </p:nvSpPr>
        <p:spPr>
          <a:xfrm>
            <a:off x="862675" y="1052425"/>
            <a:ext cx="8986800" cy="416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00000"/>
                </a:solidFill>
              </a:rPr>
              <a:t>User can give new Id and password for registration</a:t>
            </a:r>
            <a:endParaRPr sz="1800">
              <a:solidFill>
                <a:srgbClr val="000000"/>
              </a:solidFill>
            </a:endParaRPr>
          </a:p>
          <a:p>
            <a:pPr marL="0" lvl="0" indent="0" algn="l" rtl="0">
              <a:spcBef>
                <a:spcPts val="0"/>
              </a:spcBef>
              <a:spcAft>
                <a:spcPts val="0"/>
              </a:spcAft>
              <a:buNone/>
            </a:pPr>
            <a:endParaRPr sz="1800">
              <a:solidFill>
                <a:srgbClr val="000000"/>
              </a:solidFill>
            </a:endParaRPr>
          </a:p>
          <a:p>
            <a:pPr marL="0" lvl="0" indent="0" algn="l" rtl="0">
              <a:spcBef>
                <a:spcPts val="0"/>
              </a:spcBef>
              <a:spcAft>
                <a:spcPts val="0"/>
              </a:spcAft>
              <a:buNone/>
            </a:pPr>
            <a:endParaRPr sz="1800">
              <a:solidFill>
                <a:srgbClr val="000000"/>
              </a:solidFill>
            </a:endParaRPr>
          </a:p>
        </p:txBody>
      </p:sp>
      <p:pic>
        <p:nvPicPr>
          <p:cNvPr id="107" name="Google Shape;107;p22"/>
          <p:cNvPicPr preferRelativeResize="0"/>
          <p:nvPr/>
        </p:nvPicPr>
        <p:blipFill>
          <a:blip r:embed="rId3">
            <a:alphaModFix/>
          </a:blip>
          <a:stretch>
            <a:fillRect/>
          </a:stretch>
        </p:blipFill>
        <p:spPr>
          <a:xfrm>
            <a:off x="311700" y="1437225"/>
            <a:ext cx="8157200" cy="3260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On-screen Show (16:9)</PresentationFormat>
  <Paragraphs>82</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Simple Light</vt:lpstr>
      <vt:lpstr>Introduction.</vt:lpstr>
      <vt:lpstr>PowerPoint Presentation</vt:lpstr>
      <vt:lpstr>Abstract.</vt:lpstr>
      <vt:lpstr>Objective </vt:lpstr>
      <vt:lpstr>Proposed work</vt:lpstr>
      <vt:lpstr>PowerPoint Presentation</vt:lpstr>
      <vt:lpstr>Features</vt:lpstr>
      <vt:lpstr>Technologies</vt:lpstr>
      <vt:lpstr>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Mohiuddin, Syed (DI SW IES E&amp;H EPDV ESD PDVA)</cp:lastModifiedBy>
  <cp:revision>1</cp:revision>
  <dcterms:modified xsi:type="dcterms:W3CDTF">2021-08-01T09:56:55Z</dcterms:modified>
</cp:coreProperties>
</file>