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0693400" cy="7562850"/>
  <p:notesSz cx="106934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2219" y="912457"/>
            <a:ext cx="10288960" cy="345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2219" y="912457"/>
            <a:ext cx="10288960" cy="345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6357" y="1485765"/>
            <a:ext cx="10200685" cy="2581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19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jpg"/><Relationship Id="rId4" Type="http://schemas.openxmlformats.org/officeDocument/2006/relationships/image" Target="../media/image17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74191"/>
            <a:ext cx="10688320" cy="6012180"/>
            <a:chOff x="0" y="774191"/>
            <a:chExt cx="10688320" cy="60121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68383" y="931164"/>
              <a:ext cx="1328927" cy="380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74191"/>
              <a:ext cx="10687811" cy="601217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180844" y="1630679"/>
              <a:ext cx="7362825" cy="4634865"/>
            </a:xfrm>
            <a:custGeom>
              <a:avLst/>
              <a:gdLst/>
              <a:ahLst/>
              <a:cxnLst/>
              <a:rect l="l" t="t" r="r" b="b"/>
              <a:pathLst>
                <a:path w="7362825" h="4634865">
                  <a:moveTo>
                    <a:pt x="7362443" y="4634484"/>
                  </a:moveTo>
                  <a:lnTo>
                    <a:pt x="0" y="4634484"/>
                  </a:lnTo>
                  <a:lnTo>
                    <a:pt x="0" y="0"/>
                  </a:lnTo>
                  <a:lnTo>
                    <a:pt x="7362443" y="0"/>
                  </a:lnTo>
                  <a:lnTo>
                    <a:pt x="7362443" y="4634484"/>
                  </a:lnTo>
                  <a:close/>
                </a:path>
              </a:pathLst>
            </a:custGeom>
            <a:solidFill>
              <a:srgbClr val="2131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180844" y="1630679"/>
              <a:ext cx="7362825" cy="4636135"/>
            </a:xfrm>
            <a:custGeom>
              <a:avLst/>
              <a:gdLst/>
              <a:ahLst/>
              <a:cxnLst/>
              <a:rect l="l" t="t" r="r" b="b"/>
              <a:pathLst>
                <a:path w="7362825" h="4636135">
                  <a:moveTo>
                    <a:pt x="0" y="0"/>
                  </a:moveTo>
                  <a:lnTo>
                    <a:pt x="7362443" y="0"/>
                  </a:lnTo>
                  <a:lnTo>
                    <a:pt x="7362443" y="4636007"/>
                  </a:lnTo>
                  <a:lnTo>
                    <a:pt x="0" y="4636007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21316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155191" y="1972055"/>
              <a:ext cx="8162925" cy="4034154"/>
            </a:xfrm>
            <a:custGeom>
              <a:avLst/>
              <a:gdLst/>
              <a:ahLst/>
              <a:cxnLst/>
              <a:rect l="l" t="t" r="r" b="b"/>
              <a:pathLst>
                <a:path w="8162925" h="4034154">
                  <a:moveTo>
                    <a:pt x="8162543" y="4034028"/>
                  </a:moveTo>
                  <a:lnTo>
                    <a:pt x="0" y="4034028"/>
                  </a:lnTo>
                  <a:lnTo>
                    <a:pt x="0" y="0"/>
                  </a:lnTo>
                  <a:lnTo>
                    <a:pt x="8162543" y="0"/>
                  </a:lnTo>
                  <a:lnTo>
                    <a:pt x="8162543" y="40340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156716" y="1973579"/>
              <a:ext cx="8162925" cy="4032885"/>
            </a:xfrm>
            <a:custGeom>
              <a:avLst/>
              <a:gdLst/>
              <a:ahLst/>
              <a:cxnLst/>
              <a:rect l="l" t="t" r="r" b="b"/>
              <a:pathLst>
                <a:path w="8162925" h="4032885">
                  <a:moveTo>
                    <a:pt x="0" y="0"/>
                  </a:moveTo>
                  <a:lnTo>
                    <a:pt x="8162544" y="0"/>
                  </a:lnTo>
                  <a:lnTo>
                    <a:pt x="8162544" y="4032504"/>
                  </a:lnTo>
                  <a:lnTo>
                    <a:pt x="0" y="4032504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910839" y="4032503"/>
              <a:ext cx="59690" cy="523240"/>
            </a:xfrm>
            <a:custGeom>
              <a:avLst/>
              <a:gdLst/>
              <a:ahLst/>
              <a:cxnLst/>
              <a:rect l="l" t="t" r="r" b="b"/>
              <a:pathLst>
                <a:path w="59689" h="523239">
                  <a:moveTo>
                    <a:pt x="59435" y="522732"/>
                  </a:moveTo>
                  <a:lnTo>
                    <a:pt x="0" y="522732"/>
                  </a:lnTo>
                  <a:lnTo>
                    <a:pt x="0" y="0"/>
                  </a:lnTo>
                  <a:lnTo>
                    <a:pt x="59435" y="0"/>
                  </a:lnTo>
                  <a:lnTo>
                    <a:pt x="59435" y="522732"/>
                  </a:lnTo>
                  <a:close/>
                </a:path>
              </a:pathLst>
            </a:custGeom>
            <a:solidFill>
              <a:srgbClr val="FFE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912364" y="4034027"/>
              <a:ext cx="59690" cy="523240"/>
            </a:xfrm>
            <a:custGeom>
              <a:avLst/>
              <a:gdLst/>
              <a:ahLst/>
              <a:cxnLst/>
              <a:rect l="l" t="t" r="r" b="b"/>
              <a:pathLst>
                <a:path w="59689" h="523239">
                  <a:moveTo>
                    <a:pt x="0" y="0"/>
                  </a:moveTo>
                  <a:lnTo>
                    <a:pt x="59435" y="0"/>
                  </a:lnTo>
                  <a:lnTo>
                    <a:pt x="59435" y="522732"/>
                  </a:lnTo>
                  <a:lnTo>
                    <a:pt x="0" y="522732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FFE6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465313" y="3417768"/>
            <a:ext cx="5645150" cy="37655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00" spc="20" b="1">
                <a:solidFill>
                  <a:srgbClr val="161C23"/>
                </a:solidFill>
                <a:latin typeface="Arial"/>
                <a:cs typeface="Arial"/>
              </a:rPr>
              <a:t>NEXT</a:t>
            </a:r>
            <a:r>
              <a:rPr dirty="0" sz="2300" spc="-20" b="1">
                <a:solidFill>
                  <a:srgbClr val="161C23"/>
                </a:solidFill>
                <a:latin typeface="Arial"/>
                <a:cs typeface="Arial"/>
              </a:rPr>
              <a:t> </a:t>
            </a:r>
            <a:r>
              <a:rPr dirty="0" sz="2300" spc="10" b="1">
                <a:solidFill>
                  <a:srgbClr val="161C23"/>
                </a:solidFill>
                <a:latin typeface="Arial"/>
                <a:cs typeface="Arial"/>
              </a:rPr>
              <a:t>GEN</a:t>
            </a:r>
            <a:r>
              <a:rPr dirty="0" sz="2300" spc="-15" b="1">
                <a:solidFill>
                  <a:srgbClr val="161C23"/>
                </a:solidFill>
                <a:latin typeface="Arial"/>
                <a:cs typeface="Arial"/>
              </a:rPr>
              <a:t> </a:t>
            </a:r>
            <a:r>
              <a:rPr dirty="0" sz="2300" spc="15" b="1">
                <a:solidFill>
                  <a:srgbClr val="161C23"/>
                </a:solidFill>
                <a:latin typeface="Arial"/>
                <a:cs typeface="Arial"/>
              </a:rPr>
              <a:t>EMPLOYABILITY PROGRAM</a:t>
            </a:r>
            <a:endParaRPr sz="2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62705" y="4056311"/>
            <a:ext cx="4419600" cy="3765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00" spc="5">
                <a:solidFill>
                  <a:srgbClr val="161C23"/>
                </a:solidFill>
                <a:latin typeface="Arial MT"/>
                <a:cs typeface="Arial MT"/>
              </a:rPr>
              <a:t>Creating</a:t>
            </a:r>
            <a:r>
              <a:rPr dirty="0" sz="2300" spc="-20">
                <a:solidFill>
                  <a:srgbClr val="161C23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161C23"/>
                </a:solidFill>
                <a:latin typeface="Arial MT"/>
                <a:cs typeface="Arial MT"/>
              </a:rPr>
              <a:t>a</a:t>
            </a:r>
            <a:r>
              <a:rPr dirty="0" sz="2300" spc="30">
                <a:solidFill>
                  <a:srgbClr val="161C23"/>
                </a:solidFill>
                <a:latin typeface="Arial MT"/>
                <a:cs typeface="Arial MT"/>
              </a:rPr>
              <a:t> </a:t>
            </a:r>
            <a:r>
              <a:rPr dirty="0" sz="2300" spc="5">
                <a:solidFill>
                  <a:srgbClr val="161C23"/>
                </a:solidFill>
                <a:latin typeface="Arial MT"/>
                <a:cs typeface="Arial MT"/>
              </a:rPr>
              <a:t>future-ready</a:t>
            </a:r>
            <a:r>
              <a:rPr dirty="0" sz="2300" spc="15">
                <a:solidFill>
                  <a:srgbClr val="161C23"/>
                </a:solidFill>
                <a:latin typeface="Arial MT"/>
                <a:cs typeface="Arial MT"/>
              </a:rPr>
              <a:t> </a:t>
            </a:r>
            <a:r>
              <a:rPr dirty="0" sz="2300" spc="5">
                <a:solidFill>
                  <a:srgbClr val="161C23"/>
                </a:solidFill>
                <a:latin typeface="Arial MT"/>
                <a:cs typeface="Arial MT"/>
              </a:rPr>
              <a:t>workforce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67488" y="5053009"/>
            <a:ext cx="127063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70">
                <a:latin typeface="Arial MT"/>
                <a:cs typeface="Arial MT"/>
              </a:rPr>
              <a:t>T</a:t>
            </a:r>
            <a:r>
              <a:rPr dirty="0" sz="1400" spc="-10">
                <a:latin typeface="Arial MT"/>
                <a:cs typeface="Arial MT"/>
              </a:rPr>
              <a:t>ea</a:t>
            </a:r>
            <a:r>
              <a:rPr dirty="0" sz="1400">
                <a:latin typeface="Arial MT"/>
                <a:cs typeface="Arial MT"/>
              </a:rPr>
              <a:t>m</a:t>
            </a:r>
            <a:r>
              <a:rPr dirty="0" sz="1400" spc="-7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M</a:t>
            </a:r>
            <a:r>
              <a:rPr dirty="0" sz="1400" spc="-10">
                <a:latin typeface="Arial MT"/>
                <a:cs typeface="Arial MT"/>
              </a:rPr>
              <a:t>e</a:t>
            </a:r>
            <a:r>
              <a:rPr dirty="0" sz="1400">
                <a:latin typeface="Arial MT"/>
                <a:cs typeface="Arial MT"/>
              </a:rPr>
              <a:t>m</a:t>
            </a:r>
            <a:r>
              <a:rPr dirty="0" sz="1400" spc="-14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be</a:t>
            </a:r>
            <a:r>
              <a:rPr dirty="0" sz="1400" spc="5">
                <a:latin typeface="Arial MT"/>
                <a:cs typeface="Arial MT"/>
              </a:rPr>
              <a:t>r</a:t>
            </a:r>
            <a:r>
              <a:rPr dirty="0" sz="1400">
                <a:latin typeface="Arial MT"/>
                <a:cs typeface="Arial MT"/>
              </a:rPr>
              <a:t>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74121" y="5426253"/>
            <a:ext cx="2803525" cy="215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" spc="5">
                <a:latin typeface="Arial MT"/>
                <a:cs typeface="Arial MT"/>
              </a:rPr>
              <a:t>Student</a:t>
            </a:r>
            <a:r>
              <a:rPr dirty="0" sz="1250" spc="-55">
                <a:latin typeface="Arial MT"/>
                <a:cs typeface="Arial MT"/>
              </a:rPr>
              <a:t> </a:t>
            </a:r>
            <a:r>
              <a:rPr dirty="0" sz="1250" spc="10">
                <a:latin typeface="Arial MT"/>
                <a:cs typeface="Arial MT"/>
              </a:rPr>
              <a:t>Name:</a:t>
            </a:r>
            <a:r>
              <a:rPr dirty="0" sz="1250" spc="20">
                <a:latin typeface="Arial MT"/>
                <a:cs typeface="Arial MT"/>
              </a:rPr>
              <a:t> </a:t>
            </a:r>
            <a:r>
              <a:rPr dirty="0" sz="1250" spc="15">
                <a:latin typeface="Arial MT"/>
                <a:cs typeface="Arial MT"/>
              </a:rPr>
              <a:t>Beeram</a:t>
            </a:r>
            <a:r>
              <a:rPr dirty="0" sz="1250" spc="10">
                <a:latin typeface="Arial MT"/>
                <a:cs typeface="Arial MT"/>
              </a:rPr>
              <a:t> </a:t>
            </a:r>
            <a:r>
              <a:rPr dirty="0" sz="1250" spc="15">
                <a:latin typeface="Arial MT"/>
                <a:cs typeface="Arial MT"/>
              </a:rPr>
              <a:t>Sravan</a:t>
            </a:r>
            <a:r>
              <a:rPr dirty="0" sz="1250" spc="20">
                <a:latin typeface="Arial MT"/>
                <a:cs typeface="Arial MT"/>
              </a:rPr>
              <a:t> </a:t>
            </a:r>
            <a:r>
              <a:rPr dirty="0" sz="1250" spc="10">
                <a:latin typeface="Arial MT"/>
                <a:cs typeface="Arial MT"/>
              </a:rPr>
              <a:t>Kumar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74121" y="5616720"/>
            <a:ext cx="494030" cy="215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" spc="20">
                <a:latin typeface="Arial MT"/>
                <a:cs typeface="Arial MT"/>
              </a:rPr>
              <a:t>R</a:t>
            </a:r>
            <a:r>
              <a:rPr dirty="0" sz="1250" spc="15">
                <a:latin typeface="Arial MT"/>
                <a:cs typeface="Arial MT"/>
              </a:rPr>
              <a:t>edd</a:t>
            </a:r>
            <a:r>
              <a:rPr dirty="0" sz="1250">
                <a:latin typeface="Arial MT"/>
                <a:cs typeface="Arial MT"/>
              </a:rPr>
              <a:t>y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74121" y="5823992"/>
            <a:ext cx="1932305" cy="215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" spc="15">
                <a:latin typeface="Arial MT"/>
                <a:cs typeface="Arial MT"/>
              </a:rPr>
              <a:t>Student</a:t>
            </a:r>
            <a:r>
              <a:rPr dirty="0" sz="1250" spc="-15">
                <a:latin typeface="Arial MT"/>
                <a:cs typeface="Arial MT"/>
              </a:rPr>
              <a:t> </a:t>
            </a:r>
            <a:r>
              <a:rPr dirty="0" sz="1250" spc="15">
                <a:latin typeface="Arial MT"/>
                <a:cs typeface="Arial MT"/>
              </a:rPr>
              <a:t>id:</a:t>
            </a:r>
            <a:r>
              <a:rPr dirty="0" sz="1250">
                <a:latin typeface="Arial MT"/>
                <a:cs typeface="Arial MT"/>
              </a:rPr>
              <a:t> </a:t>
            </a:r>
            <a:r>
              <a:rPr dirty="0" sz="1250" spc="5">
                <a:latin typeface="Arial MT"/>
                <a:cs typeface="Arial MT"/>
              </a:rPr>
              <a:t>720921104016</a:t>
            </a:r>
            <a:endParaRPr sz="125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286255" y="2191511"/>
            <a:ext cx="7045959" cy="3167380"/>
            <a:chOff x="1286255" y="2191511"/>
            <a:chExt cx="7045959" cy="3167380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6255" y="5355335"/>
              <a:ext cx="2319528" cy="304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653784" y="5356859"/>
              <a:ext cx="1586865" cy="0"/>
            </a:xfrm>
            <a:custGeom>
              <a:avLst/>
              <a:gdLst/>
              <a:ahLst/>
              <a:cxnLst/>
              <a:rect l="l" t="t" r="r" b="b"/>
              <a:pathLst>
                <a:path w="1586865" h="0">
                  <a:moveTo>
                    <a:pt x="0" y="0"/>
                  </a:moveTo>
                  <a:lnTo>
                    <a:pt x="1586483" y="0"/>
                  </a:lnTo>
                </a:path>
              </a:pathLst>
            </a:custGeom>
            <a:ln w="3175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42744" y="2234183"/>
              <a:ext cx="1341120" cy="77876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49896" y="2191511"/>
              <a:ext cx="781811" cy="77876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90287" y="2278379"/>
              <a:ext cx="1856231" cy="603504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6633517" y="5034719"/>
            <a:ext cx="113982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 MT"/>
                <a:cs typeface="Arial MT"/>
              </a:rPr>
              <a:t>C</a:t>
            </a:r>
            <a:r>
              <a:rPr dirty="0" sz="1400" spc="-10">
                <a:latin typeface="Arial MT"/>
                <a:cs typeface="Arial MT"/>
              </a:rPr>
              <a:t>o</a:t>
            </a:r>
            <a:r>
              <a:rPr dirty="0" sz="1400" spc="-5">
                <a:latin typeface="Arial MT"/>
                <a:cs typeface="Arial MT"/>
              </a:rPr>
              <a:t>l</a:t>
            </a:r>
            <a:r>
              <a:rPr dirty="0" sz="1400" spc="-20">
                <a:latin typeface="Arial MT"/>
                <a:cs typeface="Arial MT"/>
              </a:rPr>
              <a:t>l</a:t>
            </a:r>
            <a:r>
              <a:rPr dirty="0" sz="1400" spc="5">
                <a:latin typeface="Arial MT"/>
                <a:cs typeface="Arial MT"/>
              </a:rPr>
              <a:t>e</a:t>
            </a:r>
            <a:r>
              <a:rPr dirty="0" sz="1400" spc="-10">
                <a:latin typeface="Arial MT"/>
                <a:cs typeface="Arial MT"/>
              </a:rPr>
              <a:t>g</a:t>
            </a:r>
            <a:r>
              <a:rPr dirty="0" sz="1400">
                <a:latin typeface="Arial MT"/>
                <a:cs typeface="Arial MT"/>
              </a:rPr>
              <a:t>e</a:t>
            </a:r>
            <a:r>
              <a:rPr dirty="0" sz="1400" spc="-7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N</a:t>
            </a:r>
            <a:r>
              <a:rPr dirty="0" sz="1400" spc="-10">
                <a:latin typeface="Arial MT"/>
                <a:cs typeface="Arial MT"/>
              </a:rPr>
              <a:t>a</a:t>
            </a:r>
            <a:r>
              <a:rPr dirty="0" sz="1400" spc="-5">
                <a:latin typeface="Arial MT"/>
                <a:cs typeface="Arial MT"/>
              </a:rPr>
              <a:t>m</a:t>
            </a:r>
            <a:r>
              <a:rPr dirty="0" sz="1400"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46195" y="5424704"/>
            <a:ext cx="2065655" cy="41084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5080">
              <a:lnSpc>
                <a:spcPct val="102400"/>
              </a:lnSpc>
              <a:spcBef>
                <a:spcPts val="60"/>
              </a:spcBef>
            </a:pPr>
            <a:r>
              <a:rPr dirty="0" sz="1250" spc="10">
                <a:latin typeface="Arial MT"/>
                <a:cs typeface="Arial MT"/>
              </a:rPr>
              <a:t>Jct </a:t>
            </a:r>
            <a:r>
              <a:rPr dirty="0" sz="1250" spc="5">
                <a:latin typeface="Arial MT"/>
                <a:cs typeface="Arial MT"/>
              </a:rPr>
              <a:t>College of Engineering </a:t>
            </a:r>
            <a:r>
              <a:rPr dirty="0" sz="1250">
                <a:latin typeface="Arial MT"/>
                <a:cs typeface="Arial MT"/>
              </a:rPr>
              <a:t>&amp; </a:t>
            </a:r>
            <a:r>
              <a:rPr dirty="0" sz="1250" spc="-335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Technology-Coimbatore</a:t>
            </a:r>
            <a:endParaRPr sz="12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68383" y="931164"/>
            <a:ext cx="1328927" cy="3809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875776" y="873252"/>
            <a:ext cx="192405" cy="481965"/>
          </a:xfrm>
          <a:custGeom>
            <a:avLst/>
            <a:gdLst/>
            <a:ahLst/>
            <a:cxnLst/>
            <a:rect l="l" t="t" r="r" b="b"/>
            <a:pathLst>
              <a:path w="192404" h="481965">
                <a:moveTo>
                  <a:pt x="192023" y="481584"/>
                </a:moveTo>
                <a:lnTo>
                  <a:pt x="0" y="481584"/>
                </a:lnTo>
                <a:lnTo>
                  <a:pt x="0" y="0"/>
                </a:lnTo>
                <a:lnTo>
                  <a:pt x="192023" y="0"/>
                </a:lnTo>
                <a:lnTo>
                  <a:pt x="192023" y="481584"/>
                </a:lnTo>
                <a:close/>
              </a:path>
            </a:pathLst>
          </a:custGeom>
          <a:solidFill>
            <a:srgbClr val="83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694420" y="873252"/>
            <a:ext cx="121920" cy="481965"/>
          </a:xfrm>
          <a:custGeom>
            <a:avLst/>
            <a:gdLst/>
            <a:ahLst/>
            <a:cxnLst/>
            <a:rect l="l" t="t" r="r" b="b"/>
            <a:pathLst>
              <a:path w="121920" h="481965">
                <a:moveTo>
                  <a:pt x="121919" y="481584"/>
                </a:moveTo>
                <a:lnTo>
                  <a:pt x="0" y="481584"/>
                </a:lnTo>
                <a:lnTo>
                  <a:pt x="0" y="0"/>
                </a:lnTo>
                <a:lnTo>
                  <a:pt x="121919" y="0"/>
                </a:lnTo>
                <a:lnTo>
                  <a:pt x="121919" y="481584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719316"/>
            <a:ext cx="10686415" cy="66040"/>
          </a:xfrm>
          <a:custGeom>
            <a:avLst/>
            <a:gdLst/>
            <a:ahLst/>
            <a:cxnLst/>
            <a:rect l="l" t="t" r="r" b="b"/>
            <a:pathLst>
              <a:path w="10686415" h="66040">
                <a:moveTo>
                  <a:pt x="10686288" y="65532"/>
                </a:moveTo>
                <a:lnTo>
                  <a:pt x="0" y="65532"/>
                </a:lnTo>
                <a:lnTo>
                  <a:pt x="0" y="0"/>
                </a:lnTo>
                <a:lnTo>
                  <a:pt x="10686288" y="0"/>
                </a:lnTo>
                <a:lnTo>
                  <a:pt x="10686288" y="65532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-14477" y="866394"/>
            <a:ext cx="8540750" cy="504825"/>
            <a:chOff x="-14477" y="866394"/>
            <a:chExt cx="8540750" cy="504825"/>
          </a:xfrm>
        </p:grpSpPr>
        <p:sp>
          <p:nvSpPr>
            <p:cNvPr id="7" name="object 7"/>
            <p:cNvSpPr/>
            <p:nvPr/>
          </p:nvSpPr>
          <p:spPr>
            <a:xfrm>
              <a:off x="0" y="880872"/>
              <a:ext cx="8511540" cy="474345"/>
            </a:xfrm>
            <a:custGeom>
              <a:avLst/>
              <a:gdLst/>
              <a:ahLst/>
              <a:cxnLst/>
              <a:rect l="l" t="t" r="r" b="b"/>
              <a:pathLst>
                <a:path w="8511540" h="474344">
                  <a:moveTo>
                    <a:pt x="8511540" y="473964"/>
                  </a:moveTo>
                  <a:lnTo>
                    <a:pt x="0" y="473964"/>
                  </a:lnTo>
                  <a:lnTo>
                    <a:pt x="0" y="0"/>
                  </a:lnTo>
                  <a:lnTo>
                    <a:pt x="8511540" y="0"/>
                  </a:lnTo>
                  <a:lnTo>
                    <a:pt x="8511540" y="473964"/>
                  </a:lnTo>
                  <a:close/>
                </a:path>
              </a:pathLst>
            </a:custGeom>
            <a:solidFill>
              <a:srgbClr val="2131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880872"/>
              <a:ext cx="8511540" cy="475615"/>
            </a:xfrm>
            <a:custGeom>
              <a:avLst/>
              <a:gdLst/>
              <a:ahLst/>
              <a:cxnLst/>
              <a:rect l="l" t="t" r="r" b="b"/>
              <a:pathLst>
                <a:path w="8511540" h="475615">
                  <a:moveTo>
                    <a:pt x="0" y="0"/>
                  </a:moveTo>
                  <a:lnTo>
                    <a:pt x="8511539" y="0"/>
                  </a:lnTo>
                  <a:lnTo>
                    <a:pt x="8511539" y="475487"/>
                  </a:lnTo>
                  <a:lnTo>
                    <a:pt x="0" y="475487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2131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202219" y="912457"/>
            <a:ext cx="3881754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5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21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 spc="-5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dirty="0" sz="21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 spc="-5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21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 spc="-5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58728" y="1438331"/>
            <a:ext cx="1762760" cy="4514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800" spc="-15">
                <a:latin typeface="Arial MT"/>
                <a:cs typeface="Arial MT"/>
              </a:rPr>
              <a:t>H</a:t>
            </a:r>
            <a:r>
              <a:rPr dirty="0" sz="2800" spc="5">
                <a:latin typeface="Arial MT"/>
                <a:cs typeface="Arial MT"/>
              </a:rPr>
              <a:t>o</a:t>
            </a:r>
            <a:r>
              <a:rPr dirty="0" sz="2800" spc="-15">
                <a:latin typeface="Arial MT"/>
                <a:cs typeface="Arial MT"/>
              </a:rPr>
              <a:t>m</a:t>
            </a:r>
            <a:r>
              <a:rPr dirty="0" sz="2800" spc="5">
                <a:latin typeface="Arial MT"/>
                <a:cs typeface="Arial MT"/>
              </a:rPr>
              <a:t>ep</a:t>
            </a:r>
            <a:r>
              <a:rPr dirty="0" sz="2800" spc="-25">
                <a:latin typeface="Arial MT"/>
                <a:cs typeface="Arial MT"/>
              </a:rPr>
              <a:t>a</a:t>
            </a:r>
            <a:r>
              <a:rPr dirty="0" sz="2800" spc="5">
                <a:latin typeface="Arial MT"/>
                <a:cs typeface="Arial MT"/>
              </a:rPr>
              <a:t>g</a:t>
            </a:r>
            <a:r>
              <a:rPr dirty="0" sz="2800" spc="-5">
                <a:latin typeface="Arial MT"/>
                <a:cs typeface="Arial MT"/>
              </a:rPr>
              <a:t>e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9075" y="2019300"/>
            <a:ext cx="8708135" cy="437692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68383" y="931164"/>
            <a:ext cx="1328927" cy="3809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875776" y="873252"/>
            <a:ext cx="192405" cy="481965"/>
          </a:xfrm>
          <a:custGeom>
            <a:avLst/>
            <a:gdLst/>
            <a:ahLst/>
            <a:cxnLst/>
            <a:rect l="l" t="t" r="r" b="b"/>
            <a:pathLst>
              <a:path w="192404" h="481965">
                <a:moveTo>
                  <a:pt x="192023" y="481584"/>
                </a:moveTo>
                <a:lnTo>
                  <a:pt x="0" y="481584"/>
                </a:lnTo>
                <a:lnTo>
                  <a:pt x="0" y="0"/>
                </a:lnTo>
                <a:lnTo>
                  <a:pt x="192023" y="0"/>
                </a:lnTo>
                <a:lnTo>
                  <a:pt x="192023" y="481584"/>
                </a:lnTo>
                <a:close/>
              </a:path>
            </a:pathLst>
          </a:custGeom>
          <a:solidFill>
            <a:srgbClr val="83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694420" y="873252"/>
            <a:ext cx="121920" cy="481965"/>
          </a:xfrm>
          <a:custGeom>
            <a:avLst/>
            <a:gdLst/>
            <a:ahLst/>
            <a:cxnLst/>
            <a:rect l="l" t="t" r="r" b="b"/>
            <a:pathLst>
              <a:path w="121920" h="481965">
                <a:moveTo>
                  <a:pt x="121919" y="481584"/>
                </a:moveTo>
                <a:lnTo>
                  <a:pt x="0" y="481584"/>
                </a:lnTo>
                <a:lnTo>
                  <a:pt x="0" y="0"/>
                </a:lnTo>
                <a:lnTo>
                  <a:pt x="121919" y="0"/>
                </a:lnTo>
                <a:lnTo>
                  <a:pt x="121919" y="481584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719316"/>
            <a:ext cx="10686415" cy="66040"/>
          </a:xfrm>
          <a:custGeom>
            <a:avLst/>
            <a:gdLst/>
            <a:ahLst/>
            <a:cxnLst/>
            <a:rect l="l" t="t" r="r" b="b"/>
            <a:pathLst>
              <a:path w="10686415" h="66040">
                <a:moveTo>
                  <a:pt x="10686288" y="65532"/>
                </a:moveTo>
                <a:lnTo>
                  <a:pt x="0" y="65532"/>
                </a:lnTo>
                <a:lnTo>
                  <a:pt x="0" y="0"/>
                </a:lnTo>
                <a:lnTo>
                  <a:pt x="10686288" y="0"/>
                </a:lnTo>
                <a:lnTo>
                  <a:pt x="10686288" y="65532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-14477" y="866394"/>
            <a:ext cx="8540750" cy="504825"/>
            <a:chOff x="-14477" y="866394"/>
            <a:chExt cx="8540750" cy="504825"/>
          </a:xfrm>
        </p:grpSpPr>
        <p:sp>
          <p:nvSpPr>
            <p:cNvPr id="7" name="object 7"/>
            <p:cNvSpPr/>
            <p:nvPr/>
          </p:nvSpPr>
          <p:spPr>
            <a:xfrm>
              <a:off x="0" y="880872"/>
              <a:ext cx="8511540" cy="474345"/>
            </a:xfrm>
            <a:custGeom>
              <a:avLst/>
              <a:gdLst/>
              <a:ahLst/>
              <a:cxnLst/>
              <a:rect l="l" t="t" r="r" b="b"/>
              <a:pathLst>
                <a:path w="8511540" h="474344">
                  <a:moveTo>
                    <a:pt x="8511540" y="473964"/>
                  </a:moveTo>
                  <a:lnTo>
                    <a:pt x="0" y="473964"/>
                  </a:lnTo>
                  <a:lnTo>
                    <a:pt x="0" y="0"/>
                  </a:lnTo>
                  <a:lnTo>
                    <a:pt x="8511540" y="0"/>
                  </a:lnTo>
                  <a:lnTo>
                    <a:pt x="8511540" y="473964"/>
                  </a:lnTo>
                  <a:close/>
                </a:path>
              </a:pathLst>
            </a:custGeom>
            <a:solidFill>
              <a:srgbClr val="2131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880872"/>
              <a:ext cx="8511540" cy="475615"/>
            </a:xfrm>
            <a:custGeom>
              <a:avLst/>
              <a:gdLst/>
              <a:ahLst/>
              <a:cxnLst/>
              <a:rect l="l" t="t" r="r" b="b"/>
              <a:pathLst>
                <a:path w="8511540" h="475615">
                  <a:moveTo>
                    <a:pt x="0" y="0"/>
                  </a:moveTo>
                  <a:lnTo>
                    <a:pt x="8511539" y="0"/>
                  </a:lnTo>
                  <a:lnTo>
                    <a:pt x="8511539" y="475487"/>
                  </a:lnTo>
                  <a:lnTo>
                    <a:pt x="0" y="475487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2131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02219" y="912457"/>
            <a:ext cx="3881754" cy="345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Next</a:t>
            </a:r>
            <a:r>
              <a:rPr dirty="0" spc="-30"/>
              <a:t> </a:t>
            </a:r>
            <a:r>
              <a:rPr dirty="0" spc="-5"/>
              <a:t>Gen</a:t>
            </a:r>
            <a:r>
              <a:rPr dirty="0" spc="-25"/>
              <a:t> </a:t>
            </a:r>
            <a:r>
              <a:rPr dirty="0" spc="-5"/>
              <a:t>Employability</a:t>
            </a:r>
            <a:r>
              <a:rPr dirty="0" spc="-55"/>
              <a:t> </a:t>
            </a:r>
            <a:r>
              <a:rPr dirty="0" spc="-5"/>
              <a:t>Program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740623" y="1712698"/>
            <a:ext cx="1195070" cy="268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5" b="1">
                <a:latin typeface="Arial"/>
                <a:cs typeface="Arial"/>
              </a:rPr>
              <a:t>User-Profile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0431" y="2115312"/>
            <a:ext cx="8471916" cy="423214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68383" y="931164"/>
            <a:ext cx="1328927" cy="3809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875776" y="873252"/>
            <a:ext cx="192405" cy="481965"/>
          </a:xfrm>
          <a:custGeom>
            <a:avLst/>
            <a:gdLst/>
            <a:ahLst/>
            <a:cxnLst/>
            <a:rect l="l" t="t" r="r" b="b"/>
            <a:pathLst>
              <a:path w="192404" h="481965">
                <a:moveTo>
                  <a:pt x="192023" y="481584"/>
                </a:moveTo>
                <a:lnTo>
                  <a:pt x="0" y="481584"/>
                </a:lnTo>
                <a:lnTo>
                  <a:pt x="0" y="0"/>
                </a:lnTo>
                <a:lnTo>
                  <a:pt x="192023" y="0"/>
                </a:lnTo>
                <a:lnTo>
                  <a:pt x="192023" y="481584"/>
                </a:lnTo>
                <a:close/>
              </a:path>
            </a:pathLst>
          </a:custGeom>
          <a:solidFill>
            <a:srgbClr val="83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694420" y="873252"/>
            <a:ext cx="121920" cy="481965"/>
          </a:xfrm>
          <a:custGeom>
            <a:avLst/>
            <a:gdLst/>
            <a:ahLst/>
            <a:cxnLst/>
            <a:rect l="l" t="t" r="r" b="b"/>
            <a:pathLst>
              <a:path w="121920" h="481965">
                <a:moveTo>
                  <a:pt x="121919" y="481584"/>
                </a:moveTo>
                <a:lnTo>
                  <a:pt x="0" y="481584"/>
                </a:lnTo>
                <a:lnTo>
                  <a:pt x="0" y="0"/>
                </a:lnTo>
                <a:lnTo>
                  <a:pt x="121919" y="0"/>
                </a:lnTo>
                <a:lnTo>
                  <a:pt x="121919" y="481584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719316"/>
            <a:ext cx="10686415" cy="66040"/>
          </a:xfrm>
          <a:custGeom>
            <a:avLst/>
            <a:gdLst/>
            <a:ahLst/>
            <a:cxnLst/>
            <a:rect l="l" t="t" r="r" b="b"/>
            <a:pathLst>
              <a:path w="10686415" h="66040">
                <a:moveTo>
                  <a:pt x="10686288" y="65532"/>
                </a:moveTo>
                <a:lnTo>
                  <a:pt x="0" y="65532"/>
                </a:lnTo>
                <a:lnTo>
                  <a:pt x="0" y="0"/>
                </a:lnTo>
                <a:lnTo>
                  <a:pt x="10686288" y="0"/>
                </a:lnTo>
                <a:lnTo>
                  <a:pt x="10686288" y="65532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-14477" y="866394"/>
            <a:ext cx="8540750" cy="504825"/>
            <a:chOff x="-14477" y="866394"/>
            <a:chExt cx="8540750" cy="504825"/>
          </a:xfrm>
        </p:grpSpPr>
        <p:sp>
          <p:nvSpPr>
            <p:cNvPr id="7" name="object 7"/>
            <p:cNvSpPr/>
            <p:nvPr/>
          </p:nvSpPr>
          <p:spPr>
            <a:xfrm>
              <a:off x="0" y="880872"/>
              <a:ext cx="8511540" cy="474345"/>
            </a:xfrm>
            <a:custGeom>
              <a:avLst/>
              <a:gdLst/>
              <a:ahLst/>
              <a:cxnLst/>
              <a:rect l="l" t="t" r="r" b="b"/>
              <a:pathLst>
                <a:path w="8511540" h="474344">
                  <a:moveTo>
                    <a:pt x="8511540" y="473964"/>
                  </a:moveTo>
                  <a:lnTo>
                    <a:pt x="0" y="473964"/>
                  </a:lnTo>
                  <a:lnTo>
                    <a:pt x="0" y="0"/>
                  </a:lnTo>
                  <a:lnTo>
                    <a:pt x="8511540" y="0"/>
                  </a:lnTo>
                  <a:lnTo>
                    <a:pt x="8511540" y="473964"/>
                  </a:lnTo>
                  <a:close/>
                </a:path>
              </a:pathLst>
            </a:custGeom>
            <a:solidFill>
              <a:srgbClr val="2131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880872"/>
              <a:ext cx="8511540" cy="475615"/>
            </a:xfrm>
            <a:custGeom>
              <a:avLst/>
              <a:gdLst/>
              <a:ahLst/>
              <a:cxnLst/>
              <a:rect l="l" t="t" r="r" b="b"/>
              <a:pathLst>
                <a:path w="8511540" h="475615">
                  <a:moveTo>
                    <a:pt x="0" y="0"/>
                  </a:moveTo>
                  <a:lnTo>
                    <a:pt x="8511539" y="0"/>
                  </a:lnTo>
                  <a:lnTo>
                    <a:pt x="8511539" y="475487"/>
                  </a:lnTo>
                  <a:lnTo>
                    <a:pt x="0" y="475487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2131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02219" y="912457"/>
            <a:ext cx="3881754" cy="345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Next</a:t>
            </a:r>
            <a:r>
              <a:rPr dirty="0" spc="-30"/>
              <a:t> </a:t>
            </a:r>
            <a:r>
              <a:rPr dirty="0" spc="-5"/>
              <a:t>Gen</a:t>
            </a:r>
            <a:r>
              <a:rPr dirty="0" spc="-25"/>
              <a:t> </a:t>
            </a:r>
            <a:r>
              <a:rPr dirty="0" spc="-5"/>
              <a:t>Employability</a:t>
            </a:r>
            <a:r>
              <a:rPr dirty="0" spc="-55"/>
              <a:t> </a:t>
            </a:r>
            <a:r>
              <a:rPr dirty="0" spc="-5"/>
              <a:t>Program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723914" y="1732472"/>
            <a:ext cx="1225550" cy="268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5" b="1">
                <a:latin typeface="Arial"/>
                <a:cs typeface="Arial"/>
              </a:rPr>
              <a:t>Admin-Page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4940" y="2154936"/>
            <a:ext cx="7834883" cy="417118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68383" y="931164"/>
            <a:ext cx="1328927" cy="3809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875776" y="873252"/>
            <a:ext cx="192405" cy="481965"/>
          </a:xfrm>
          <a:custGeom>
            <a:avLst/>
            <a:gdLst/>
            <a:ahLst/>
            <a:cxnLst/>
            <a:rect l="l" t="t" r="r" b="b"/>
            <a:pathLst>
              <a:path w="192404" h="481965">
                <a:moveTo>
                  <a:pt x="192023" y="481584"/>
                </a:moveTo>
                <a:lnTo>
                  <a:pt x="0" y="481584"/>
                </a:lnTo>
                <a:lnTo>
                  <a:pt x="0" y="0"/>
                </a:lnTo>
                <a:lnTo>
                  <a:pt x="192023" y="0"/>
                </a:lnTo>
                <a:lnTo>
                  <a:pt x="192023" y="481584"/>
                </a:lnTo>
                <a:close/>
              </a:path>
            </a:pathLst>
          </a:custGeom>
          <a:solidFill>
            <a:srgbClr val="83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694420" y="873252"/>
            <a:ext cx="121920" cy="481965"/>
          </a:xfrm>
          <a:custGeom>
            <a:avLst/>
            <a:gdLst/>
            <a:ahLst/>
            <a:cxnLst/>
            <a:rect l="l" t="t" r="r" b="b"/>
            <a:pathLst>
              <a:path w="121920" h="481965">
                <a:moveTo>
                  <a:pt x="121919" y="481584"/>
                </a:moveTo>
                <a:lnTo>
                  <a:pt x="0" y="481584"/>
                </a:lnTo>
                <a:lnTo>
                  <a:pt x="0" y="0"/>
                </a:lnTo>
                <a:lnTo>
                  <a:pt x="121919" y="0"/>
                </a:lnTo>
                <a:lnTo>
                  <a:pt x="121919" y="481584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719316"/>
            <a:ext cx="10686415" cy="66040"/>
          </a:xfrm>
          <a:custGeom>
            <a:avLst/>
            <a:gdLst/>
            <a:ahLst/>
            <a:cxnLst/>
            <a:rect l="l" t="t" r="r" b="b"/>
            <a:pathLst>
              <a:path w="10686415" h="66040">
                <a:moveTo>
                  <a:pt x="10686288" y="65532"/>
                </a:moveTo>
                <a:lnTo>
                  <a:pt x="0" y="65532"/>
                </a:lnTo>
                <a:lnTo>
                  <a:pt x="0" y="0"/>
                </a:lnTo>
                <a:lnTo>
                  <a:pt x="10686288" y="0"/>
                </a:lnTo>
                <a:lnTo>
                  <a:pt x="10686288" y="65532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-14477" y="866394"/>
            <a:ext cx="8540750" cy="504825"/>
            <a:chOff x="-14477" y="866394"/>
            <a:chExt cx="8540750" cy="504825"/>
          </a:xfrm>
        </p:grpSpPr>
        <p:sp>
          <p:nvSpPr>
            <p:cNvPr id="7" name="object 7"/>
            <p:cNvSpPr/>
            <p:nvPr/>
          </p:nvSpPr>
          <p:spPr>
            <a:xfrm>
              <a:off x="0" y="880872"/>
              <a:ext cx="8511540" cy="474345"/>
            </a:xfrm>
            <a:custGeom>
              <a:avLst/>
              <a:gdLst/>
              <a:ahLst/>
              <a:cxnLst/>
              <a:rect l="l" t="t" r="r" b="b"/>
              <a:pathLst>
                <a:path w="8511540" h="474344">
                  <a:moveTo>
                    <a:pt x="8511540" y="473964"/>
                  </a:moveTo>
                  <a:lnTo>
                    <a:pt x="0" y="473964"/>
                  </a:lnTo>
                  <a:lnTo>
                    <a:pt x="0" y="0"/>
                  </a:lnTo>
                  <a:lnTo>
                    <a:pt x="8511540" y="0"/>
                  </a:lnTo>
                  <a:lnTo>
                    <a:pt x="8511540" y="473964"/>
                  </a:lnTo>
                  <a:close/>
                </a:path>
              </a:pathLst>
            </a:custGeom>
            <a:solidFill>
              <a:srgbClr val="2131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880872"/>
              <a:ext cx="8511540" cy="475615"/>
            </a:xfrm>
            <a:custGeom>
              <a:avLst/>
              <a:gdLst/>
              <a:ahLst/>
              <a:cxnLst/>
              <a:rect l="l" t="t" r="r" b="b"/>
              <a:pathLst>
                <a:path w="8511540" h="475615">
                  <a:moveTo>
                    <a:pt x="0" y="0"/>
                  </a:moveTo>
                  <a:lnTo>
                    <a:pt x="8511539" y="0"/>
                  </a:lnTo>
                  <a:lnTo>
                    <a:pt x="8511539" y="475487"/>
                  </a:lnTo>
                  <a:lnTo>
                    <a:pt x="0" y="475487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2131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02219" y="912457"/>
            <a:ext cx="3881754" cy="345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Next</a:t>
            </a:r>
            <a:r>
              <a:rPr dirty="0" spc="-30"/>
              <a:t> </a:t>
            </a:r>
            <a:r>
              <a:rPr dirty="0" spc="-5"/>
              <a:t>Gen</a:t>
            </a:r>
            <a:r>
              <a:rPr dirty="0" spc="-25"/>
              <a:t> </a:t>
            </a:r>
            <a:r>
              <a:rPr dirty="0" spc="-5"/>
              <a:t>Employability</a:t>
            </a:r>
            <a:r>
              <a:rPr dirty="0" spc="-55"/>
              <a:t> </a:t>
            </a:r>
            <a:r>
              <a:rPr dirty="0" spc="-5"/>
              <a:t>Program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411481" y="1737020"/>
            <a:ext cx="1847214" cy="268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10" b="1">
                <a:latin typeface="Arial"/>
                <a:cs typeface="Arial"/>
              </a:rPr>
              <a:t>Departments-Page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2916" y="2176272"/>
            <a:ext cx="8375903" cy="397154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68383" y="931164"/>
            <a:ext cx="1328927" cy="3809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875776" y="873252"/>
            <a:ext cx="192405" cy="481965"/>
          </a:xfrm>
          <a:custGeom>
            <a:avLst/>
            <a:gdLst/>
            <a:ahLst/>
            <a:cxnLst/>
            <a:rect l="l" t="t" r="r" b="b"/>
            <a:pathLst>
              <a:path w="192404" h="481965">
                <a:moveTo>
                  <a:pt x="192023" y="481584"/>
                </a:moveTo>
                <a:lnTo>
                  <a:pt x="0" y="481584"/>
                </a:lnTo>
                <a:lnTo>
                  <a:pt x="0" y="0"/>
                </a:lnTo>
                <a:lnTo>
                  <a:pt x="192023" y="0"/>
                </a:lnTo>
                <a:lnTo>
                  <a:pt x="192023" y="481584"/>
                </a:lnTo>
                <a:close/>
              </a:path>
            </a:pathLst>
          </a:custGeom>
          <a:solidFill>
            <a:srgbClr val="83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694420" y="873252"/>
            <a:ext cx="121920" cy="481965"/>
          </a:xfrm>
          <a:custGeom>
            <a:avLst/>
            <a:gdLst/>
            <a:ahLst/>
            <a:cxnLst/>
            <a:rect l="l" t="t" r="r" b="b"/>
            <a:pathLst>
              <a:path w="121920" h="481965">
                <a:moveTo>
                  <a:pt x="121919" y="481584"/>
                </a:moveTo>
                <a:lnTo>
                  <a:pt x="0" y="481584"/>
                </a:lnTo>
                <a:lnTo>
                  <a:pt x="0" y="0"/>
                </a:lnTo>
                <a:lnTo>
                  <a:pt x="121919" y="0"/>
                </a:lnTo>
                <a:lnTo>
                  <a:pt x="121919" y="481584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719316"/>
            <a:ext cx="10686415" cy="66040"/>
          </a:xfrm>
          <a:custGeom>
            <a:avLst/>
            <a:gdLst/>
            <a:ahLst/>
            <a:cxnLst/>
            <a:rect l="l" t="t" r="r" b="b"/>
            <a:pathLst>
              <a:path w="10686415" h="66040">
                <a:moveTo>
                  <a:pt x="10686288" y="65532"/>
                </a:moveTo>
                <a:lnTo>
                  <a:pt x="0" y="65532"/>
                </a:lnTo>
                <a:lnTo>
                  <a:pt x="0" y="0"/>
                </a:lnTo>
                <a:lnTo>
                  <a:pt x="10686288" y="0"/>
                </a:lnTo>
                <a:lnTo>
                  <a:pt x="10686288" y="65532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-14477" y="866394"/>
            <a:ext cx="8540750" cy="504825"/>
            <a:chOff x="-14477" y="866394"/>
            <a:chExt cx="8540750" cy="504825"/>
          </a:xfrm>
        </p:grpSpPr>
        <p:sp>
          <p:nvSpPr>
            <p:cNvPr id="7" name="object 7"/>
            <p:cNvSpPr/>
            <p:nvPr/>
          </p:nvSpPr>
          <p:spPr>
            <a:xfrm>
              <a:off x="0" y="880872"/>
              <a:ext cx="8511540" cy="474345"/>
            </a:xfrm>
            <a:custGeom>
              <a:avLst/>
              <a:gdLst/>
              <a:ahLst/>
              <a:cxnLst/>
              <a:rect l="l" t="t" r="r" b="b"/>
              <a:pathLst>
                <a:path w="8511540" h="474344">
                  <a:moveTo>
                    <a:pt x="8511540" y="473964"/>
                  </a:moveTo>
                  <a:lnTo>
                    <a:pt x="0" y="473964"/>
                  </a:lnTo>
                  <a:lnTo>
                    <a:pt x="0" y="0"/>
                  </a:lnTo>
                  <a:lnTo>
                    <a:pt x="8511540" y="0"/>
                  </a:lnTo>
                  <a:lnTo>
                    <a:pt x="8511540" y="473964"/>
                  </a:lnTo>
                  <a:close/>
                </a:path>
              </a:pathLst>
            </a:custGeom>
            <a:solidFill>
              <a:srgbClr val="2131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880872"/>
              <a:ext cx="8511540" cy="475615"/>
            </a:xfrm>
            <a:custGeom>
              <a:avLst/>
              <a:gdLst/>
              <a:ahLst/>
              <a:cxnLst/>
              <a:rect l="l" t="t" r="r" b="b"/>
              <a:pathLst>
                <a:path w="8511540" h="475615">
                  <a:moveTo>
                    <a:pt x="0" y="0"/>
                  </a:moveTo>
                  <a:lnTo>
                    <a:pt x="8511539" y="0"/>
                  </a:lnTo>
                  <a:lnTo>
                    <a:pt x="8511539" y="475487"/>
                  </a:lnTo>
                  <a:lnTo>
                    <a:pt x="0" y="475487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2131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02219" y="912457"/>
            <a:ext cx="3881754" cy="345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Next</a:t>
            </a:r>
            <a:r>
              <a:rPr dirty="0" spc="-30"/>
              <a:t> </a:t>
            </a:r>
            <a:r>
              <a:rPr dirty="0" spc="-5"/>
              <a:t>Gen</a:t>
            </a:r>
            <a:r>
              <a:rPr dirty="0" spc="-25"/>
              <a:t> </a:t>
            </a:r>
            <a:r>
              <a:rPr dirty="0" spc="-5"/>
              <a:t>Employability</a:t>
            </a:r>
            <a:r>
              <a:rPr dirty="0" spc="-55"/>
              <a:t> </a:t>
            </a:r>
            <a:r>
              <a:rPr dirty="0" spc="-5"/>
              <a:t>Program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38788" y="1634533"/>
            <a:ext cx="9821545" cy="49872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50" b="1">
                <a:solidFill>
                  <a:srgbClr val="213162"/>
                </a:solidFill>
                <a:latin typeface="Arial"/>
                <a:cs typeface="Arial"/>
              </a:rPr>
              <a:t>Future</a:t>
            </a:r>
            <a:r>
              <a:rPr dirty="0" sz="1850" spc="-35" b="1">
                <a:solidFill>
                  <a:srgbClr val="213162"/>
                </a:solidFill>
                <a:latin typeface="Arial"/>
                <a:cs typeface="Arial"/>
              </a:rPr>
              <a:t> </a:t>
            </a:r>
            <a:r>
              <a:rPr dirty="0" sz="1850" b="1">
                <a:solidFill>
                  <a:srgbClr val="213162"/>
                </a:solidFill>
                <a:latin typeface="Arial"/>
                <a:cs typeface="Arial"/>
              </a:rPr>
              <a:t>Enhancements</a:t>
            </a:r>
            <a:r>
              <a:rPr dirty="0" sz="1850" b="1">
                <a:solidFill>
                  <a:srgbClr val="364150"/>
                </a:solidFill>
                <a:latin typeface="Arial"/>
                <a:cs typeface="Arial"/>
              </a:rPr>
              <a:t>:</a:t>
            </a:r>
            <a:endParaRPr sz="1850">
              <a:latin typeface="Arial"/>
              <a:cs typeface="Arial"/>
            </a:endParaRPr>
          </a:p>
          <a:p>
            <a:pPr marL="161925">
              <a:lnSpc>
                <a:spcPct val="100000"/>
              </a:lnSpc>
              <a:spcBef>
                <a:spcPts val="1605"/>
              </a:spcBef>
            </a:pP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1</a:t>
            </a:r>
            <a:r>
              <a:rPr dirty="0" sz="1600" spc="-25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.</a:t>
            </a:r>
            <a:r>
              <a:rPr dirty="0" sz="16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4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4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170">
                <a:solidFill>
                  <a:srgbClr val="0C0C0C"/>
                </a:solidFill>
                <a:latin typeface="Leelawadee UI"/>
                <a:cs typeface="Leelawadee UI"/>
              </a:rPr>
              <a:t>r</a:t>
            </a:r>
            <a:r>
              <a:rPr dirty="0" sz="1600" spc="120">
                <a:solidFill>
                  <a:srgbClr val="0C0C0C"/>
                </a:solidFill>
                <a:latin typeface="Leelawadee UI"/>
                <a:cs typeface="Leelawadee UI"/>
              </a:rPr>
              <a:t>t</a:t>
            </a:r>
            <a:r>
              <a:rPr dirty="0" sz="1600" spc="135">
                <a:solidFill>
                  <a:srgbClr val="0C0C0C"/>
                </a:solidFill>
                <a:latin typeface="Leelawadee UI"/>
                <a:cs typeface="Leelawadee UI"/>
              </a:rPr>
              <a:t>i</a:t>
            </a:r>
            <a:r>
              <a:rPr dirty="0" sz="1600" spc="130">
                <a:solidFill>
                  <a:srgbClr val="0C0C0C"/>
                </a:solidFill>
                <a:latin typeface="Leelawadee UI"/>
                <a:cs typeface="Leelawadee UI"/>
              </a:rPr>
              <a:t>f</a:t>
            </a:r>
            <a:r>
              <a:rPr dirty="0" sz="1600" spc="114">
                <a:solidFill>
                  <a:srgbClr val="0C0C0C"/>
                </a:solidFill>
                <a:latin typeface="Leelawadee UI"/>
                <a:cs typeface="Leelawadee UI"/>
              </a:rPr>
              <a:t>i</a:t>
            </a:r>
            <a:r>
              <a:rPr dirty="0" sz="1600" spc="135">
                <a:solidFill>
                  <a:srgbClr val="0C0C0C"/>
                </a:solidFill>
                <a:latin typeface="Leelawadee UI"/>
                <a:cs typeface="Leelawadee UI"/>
              </a:rPr>
              <a:t>ci</a:t>
            </a:r>
            <a:r>
              <a:rPr dirty="0" sz="1600" spc="140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l</a:t>
            </a:r>
            <a:r>
              <a:rPr dirty="0" sz="16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8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Leelawadee UI"/>
                <a:cs typeface="Leelawadee UI"/>
              </a:rPr>
              <a:t>In</a:t>
            </a:r>
            <a:r>
              <a:rPr dirty="0" sz="1600" spc="40">
                <a:solidFill>
                  <a:srgbClr val="0C0C0C"/>
                </a:solidFill>
                <a:latin typeface="Leelawadee UI"/>
                <a:cs typeface="Leelawadee UI"/>
              </a:rPr>
              <a:t>t</a:t>
            </a:r>
            <a:r>
              <a:rPr dirty="0" sz="1600" spc="85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 spc="70">
                <a:solidFill>
                  <a:srgbClr val="0C0C0C"/>
                </a:solidFill>
                <a:latin typeface="Leelawadee UI"/>
                <a:cs typeface="Leelawadee UI"/>
              </a:rPr>
              <a:t>l</a:t>
            </a:r>
            <a:r>
              <a:rPr dirty="0" sz="1600" spc="85">
                <a:solidFill>
                  <a:srgbClr val="0C0C0C"/>
                </a:solidFill>
                <a:latin typeface="Leelawadee UI"/>
                <a:cs typeface="Leelawadee UI"/>
              </a:rPr>
              <a:t>l</a:t>
            </a:r>
            <a:r>
              <a:rPr dirty="0" sz="1600" spc="70">
                <a:solidFill>
                  <a:srgbClr val="0C0C0C"/>
                </a:solidFill>
                <a:latin typeface="Leelawadee UI"/>
                <a:cs typeface="Leelawadee UI"/>
              </a:rPr>
              <a:t>i</a:t>
            </a:r>
            <a:r>
              <a:rPr dirty="0" sz="1600" spc="75">
                <a:solidFill>
                  <a:srgbClr val="0C0C0C"/>
                </a:solidFill>
                <a:latin typeface="Leelawadee UI"/>
                <a:cs typeface="Leelawadee UI"/>
              </a:rPr>
              <a:t>g</a:t>
            </a:r>
            <a:r>
              <a:rPr dirty="0" sz="1600" spc="70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 spc="80">
                <a:solidFill>
                  <a:srgbClr val="0C0C0C"/>
                </a:solidFill>
                <a:latin typeface="Leelawadee UI"/>
                <a:cs typeface="Leelawadee UI"/>
              </a:rPr>
              <a:t>n</a:t>
            </a:r>
            <a:r>
              <a:rPr dirty="0" sz="1600" spc="85">
                <a:solidFill>
                  <a:srgbClr val="0C0C0C"/>
                </a:solidFill>
                <a:latin typeface="Leelawadee UI"/>
                <a:cs typeface="Leelawadee UI"/>
              </a:rPr>
              <a:t>c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15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40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145">
                <a:solidFill>
                  <a:srgbClr val="0C0C0C"/>
                </a:solidFill>
                <a:latin typeface="Leelawadee UI"/>
                <a:cs typeface="Leelawadee UI"/>
              </a:rPr>
              <a:t>n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d</a:t>
            </a:r>
            <a:r>
              <a:rPr dirty="0" sz="16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8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Leelawadee UI"/>
                <a:cs typeface="Leelawadee UI"/>
              </a:rPr>
              <a:t>Ma</a:t>
            </a:r>
            <a:r>
              <a:rPr dirty="0" sz="1600" spc="100">
                <a:solidFill>
                  <a:srgbClr val="0C0C0C"/>
                </a:solidFill>
                <a:latin typeface="Leelawadee UI"/>
                <a:cs typeface="Leelawadee UI"/>
              </a:rPr>
              <a:t>c</a:t>
            </a:r>
            <a:r>
              <a:rPr dirty="0" sz="1600" spc="95">
                <a:solidFill>
                  <a:srgbClr val="0C0C0C"/>
                </a:solidFill>
                <a:latin typeface="Leelawadee UI"/>
                <a:cs typeface="Leelawadee UI"/>
              </a:rPr>
              <a:t>h</a:t>
            </a:r>
            <a:r>
              <a:rPr dirty="0" sz="1600" spc="85">
                <a:solidFill>
                  <a:srgbClr val="0C0C0C"/>
                </a:solidFill>
                <a:latin typeface="Leelawadee UI"/>
                <a:cs typeface="Leelawadee UI"/>
              </a:rPr>
              <a:t>i</a:t>
            </a:r>
            <a:r>
              <a:rPr dirty="0" sz="1600" spc="95">
                <a:solidFill>
                  <a:srgbClr val="0C0C0C"/>
                </a:solidFill>
                <a:latin typeface="Leelawadee UI"/>
                <a:cs typeface="Leelawadee UI"/>
              </a:rPr>
              <a:t>n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1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35">
                <a:solidFill>
                  <a:srgbClr val="0C0C0C"/>
                </a:solidFill>
                <a:latin typeface="Leelawadee UI"/>
                <a:cs typeface="Leelawadee UI"/>
              </a:rPr>
              <a:t>L</a:t>
            </a:r>
            <a:r>
              <a:rPr dirty="0" sz="1600" spc="130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 spc="140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125">
                <a:solidFill>
                  <a:srgbClr val="0C0C0C"/>
                </a:solidFill>
                <a:latin typeface="Leelawadee UI"/>
                <a:cs typeface="Leelawadee UI"/>
              </a:rPr>
              <a:t>r</a:t>
            </a:r>
            <a:r>
              <a:rPr dirty="0" sz="1600" spc="145">
                <a:solidFill>
                  <a:srgbClr val="0C0C0C"/>
                </a:solidFill>
                <a:latin typeface="Leelawadee UI"/>
                <a:cs typeface="Leelawadee UI"/>
              </a:rPr>
              <a:t>n</a:t>
            </a:r>
            <a:r>
              <a:rPr dirty="0" sz="1600" spc="135">
                <a:solidFill>
                  <a:srgbClr val="0C0C0C"/>
                </a:solidFill>
                <a:latin typeface="Leelawadee UI"/>
                <a:cs typeface="Leelawadee UI"/>
              </a:rPr>
              <a:t>i</a:t>
            </a:r>
            <a:r>
              <a:rPr dirty="0" sz="1600" spc="125">
                <a:solidFill>
                  <a:srgbClr val="0C0C0C"/>
                </a:solidFill>
                <a:latin typeface="Leelawadee UI"/>
                <a:cs typeface="Leelawadee UI"/>
              </a:rPr>
              <a:t>n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g</a:t>
            </a:r>
            <a:r>
              <a:rPr dirty="0" sz="16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8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Leelawadee UI"/>
                <a:cs typeface="Leelawadee UI"/>
              </a:rPr>
              <a:t>In</a:t>
            </a:r>
            <a:r>
              <a:rPr dirty="0" sz="1600" spc="90">
                <a:solidFill>
                  <a:srgbClr val="0C0C0C"/>
                </a:solidFill>
                <a:latin typeface="Leelawadee UI"/>
                <a:cs typeface="Leelawadee UI"/>
              </a:rPr>
              <a:t>t</a:t>
            </a:r>
            <a:r>
              <a:rPr dirty="0" sz="1600" spc="114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 spc="120">
                <a:solidFill>
                  <a:srgbClr val="0C0C0C"/>
                </a:solidFill>
                <a:latin typeface="Leelawadee UI"/>
                <a:cs typeface="Leelawadee UI"/>
              </a:rPr>
              <a:t>g</a:t>
            </a:r>
            <a:r>
              <a:rPr dirty="0" sz="1600" spc="110">
                <a:solidFill>
                  <a:srgbClr val="0C0C0C"/>
                </a:solidFill>
                <a:latin typeface="Leelawadee UI"/>
                <a:cs typeface="Leelawadee UI"/>
              </a:rPr>
              <a:t>r</a:t>
            </a:r>
            <a:r>
              <a:rPr dirty="0" sz="1600" spc="120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105">
                <a:solidFill>
                  <a:srgbClr val="0C0C0C"/>
                </a:solidFill>
                <a:latin typeface="Leelawadee UI"/>
                <a:cs typeface="Leelawadee UI"/>
              </a:rPr>
              <a:t>t</a:t>
            </a:r>
            <a:r>
              <a:rPr dirty="0" sz="1600" spc="114">
                <a:solidFill>
                  <a:srgbClr val="0C0C0C"/>
                </a:solidFill>
                <a:latin typeface="Leelawadee UI"/>
                <a:cs typeface="Leelawadee UI"/>
              </a:rPr>
              <a:t>i</a:t>
            </a:r>
            <a:r>
              <a:rPr dirty="0" sz="1600" spc="125">
                <a:solidFill>
                  <a:srgbClr val="0C0C0C"/>
                </a:solidFill>
                <a:latin typeface="Leelawadee UI"/>
                <a:cs typeface="Leelawadee UI"/>
              </a:rPr>
              <a:t>o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n</a:t>
            </a:r>
            <a:endParaRPr sz="1600">
              <a:latin typeface="Leelawadee UI"/>
              <a:cs typeface="Leelawadee UI"/>
            </a:endParaRPr>
          </a:p>
          <a:p>
            <a:pPr marL="161925" marR="12700" indent="-635">
              <a:lnSpc>
                <a:spcPct val="102499"/>
              </a:lnSpc>
              <a:spcBef>
                <a:spcPts val="45"/>
              </a:spcBef>
              <a:buClr>
                <a:srgbClr val="000000"/>
              </a:buClr>
              <a:buSzPct val="93750"/>
              <a:buFont typeface="Arial MT"/>
              <a:buChar char="•"/>
              <a:tabLst>
                <a:tab pos="246379" algn="l"/>
              </a:tabLst>
            </a:pPr>
            <a:r>
              <a:rPr dirty="0" sz="1600" spc="105">
                <a:solidFill>
                  <a:srgbClr val="0C0C0C"/>
                </a:solidFill>
                <a:latin typeface="Leelawadee UI"/>
                <a:cs typeface="Leelawadee UI"/>
              </a:rPr>
              <a:t>Content</a:t>
            </a:r>
            <a:r>
              <a:rPr dirty="0" sz="1600" spc="35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05">
                <a:solidFill>
                  <a:srgbClr val="0C0C0C"/>
                </a:solidFill>
                <a:latin typeface="Leelawadee UI"/>
                <a:cs typeface="Leelawadee UI"/>
              </a:rPr>
              <a:t>Recommendation</a:t>
            </a:r>
            <a:r>
              <a:rPr dirty="0" sz="1600" spc="35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Leelawadee UI"/>
                <a:cs typeface="Leelawadee UI"/>
              </a:rPr>
              <a:t>System:</a:t>
            </a:r>
            <a:r>
              <a:rPr dirty="0" sz="1600" spc="35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25">
                <a:solidFill>
                  <a:srgbClr val="0C0C0C"/>
                </a:solidFill>
                <a:latin typeface="Leelawadee UI"/>
                <a:cs typeface="Leelawadee UI"/>
              </a:rPr>
              <a:t>Implement</a:t>
            </a:r>
            <a:r>
              <a:rPr dirty="0" sz="1600" spc="35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Leelawadee UI"/>
                <a:cs typeface="Leelawadee UI"/>
              </a:rPr>
              <a:t>machine</a:t>
            </a:r>
            <a:r>
              <a:rPr dirty="0" sz="1600" spc="34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Leelawadee UI"/>
                <a:cs typeface="Leelawadee UI"/>
              </a:rPr>
              <a:t>learning</a:t>
            </a:r>
            <a:r>
              <a:rPr dirty="0" sz="1600" spc="34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Leelawadee UI"/>
                <a:cs typeface="Leelawadee UI"/>
              </a:rPr>
              <a:t>algorithms</a:t>
            </a:r>
            <a:r>
              <a:rPr dirty="0" sz="1600" spc="35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35">
                <a:solidFill>
                  <a:srgbClr val="0C0C0C"/>
                </a:solidFill>
                <a:latin typeface="Leelawadee UI"/>
                <a:cs typeface="Leelawadee UI"/>
              </a:rPr>
              <a:t>to</a:t>
            </a:r>
            <a:r>
              <a:rPr dirty="0" sz="1600" spc="34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Leelawadee UI"/>
                <a:cs typeface="Leelawadee UI"/>
              </a:rPr>
              <a:t>analyze</a:t>
            </a:r>
            <a:r>
              <a:rPr dirty="0" sz="1600" spc="35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65">
                <a:solidFill>
                  <a:srgbClr val="0C0C0C"/>
                </a:solidFill>
                <a:latin typeface="Leelawadee UI"/>
                <a:cs typeface="Leelawadee UI"/>
              </a:rPr>
              <a:t>user </a:t>
            </a:r>
            <a:r>
              <a:rPr dirty="0" sz="1600" spc="-4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75">
                <a:solidFill>
                  <a:srgbClr val="0C0C0C"/>
                </a:solidFill>
                <a:latin typeface="Leelawadee UI"/>
                <a:cs typeface="Leelawadee UI"/>
              </a:rPr>
              <a:t>behavior,</a:t>
            </a:r>
            <a:r>
              <a:rPr dirty="0" sz="1600" spc="31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Leelawadee UI"/>
                <a:cs typeface="Leelawadee UI"/>
              </a:rPr>
              <a:t>preferences,</a:t>
            </a:r>
            <a:r>
              <a:rPr dirty="0" sz="1600" spc="35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Leelawadee UI"/>
                <a:cs typeface="Leelawadee UI"/>
              </a:rPr>
              <a:t>and</a:t>
            </a:r>
            <a:r>
              <a:rPr dirty="0" sz="1600" spc="38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Leelawadee UI"/>
                <a:cs typeface="Leelawadee UI"/>
              </a:rPr>
              <a:t>interactions</a:t>
            </a:r>
            <a:r>
              <a:rPr dirty="0" sz="1600" spc="35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25">
                <a:solidFill>
                  <a:srgbClr val="0C0C0C"/>
                </a:solidFill>
                <a:latin typeface="Leelawadee UI"/>
                <a:cs typeface="Leelawadee UI"/>
              </a:rPr>
              <a:t>with</a:t>
            </a:r>
            <a:r>
              <a:rPr dirty="0" sz="1600" spc="39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65">
                <a:solidFill>
                  <a:srgbClr val="0C0C0C"/>
                </a:solidFill>
                <a:latin typeface="Leelawadee UI"/>
                <a:cs typeface="Leelawadee UI"/>
              </a:rPr>
              <a:t>the</a:t>
            </a:r>
            <a:r>
              <a:rPr dirty="0" sz="1600" spc="34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Leelawadee UI"/>
                <a:cs typeface="Leelawadee UI"/>
              </a:rPr>
              <a:t>content</a:t>
            </a:r>
            <a:r>
              <a:rPr dirty="0" sz="1600" spc="36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35">
                <a:solidFill>
                  <a:srgbClr val="0C0C0C"/>
                </a:solidFill>
                <a:latin typeface="Leelawadee UI"/>
                <a:cs typeface="Leelawadee UI"/>
              </a:rPr>
              <a:t>to</a:t>
            </a:r>
            <a:r>
              <a:rPr dirty="0" sz="1600" spc="34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75">
                <a:solidFill>
                  <a:srgbClr val="0C0C0C"/>
                </a:solidFill>
                <a:latin typeface="Leelawadee UI"/>
                <a:cs typeface="Leelawadee UI"/>
              </a:rPr>
              <a:t>provide</a:t>
            </a:r>
            <a:r>
              <a:rPr dirty="0" sz="1600" spc="3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85">
                <a:solidFill>
                  <a:srgbClr val="0C0C0C"/>
                </a:solidFill>
                <a:latin typeface="Leelawadee UI"/>
                <a:cs typeface="Leelawadee UI"/>
              </a:rPr>
              <a:t>personalized</a:t>
            </a:r>
            <a:r>
              <a:rPr dirty="0" sz="1600" spc="31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60">
                <a:solidFill>
                  <a:srgbClr val="0C0C0C"/>
                </a:solidFill>
                <a:latin typeface="Leelawadee UI"/>
                <a:cs typeface="Leelawadee UI"/>
              </a:rPr>
              <a:t>note</a:t>
            </a:r>
            <a:endParaRPr sz="1600">
              <a:latin typeface="Leelawadee UI"/>
              <a:cs typeface="Leelawadee UI"/>
            </a:endParaRPr>
          </a:p>
          <a:p>
            <a:pPr marL="161925">
              <a:lnSpc>
                <a:spcPts val="1910"/>
              </a:lnSpc>
              <a:spcBef>
                <a:spcPts val="50"/>
              </a:spcBef>
            </a:pPr>
            <a:r>
              <a:rPr dirty="0" sz="1600" spc="105">
                <a:solidFill>
                  <a:srgbClr val="0C0C0C"/>
                </a:solidFill>
                <a:latin typeface="Leelawadee UI"/>
                <a:cs typeface="Leelawadee UI"/>
              </a:rPr>
              <a:t>recommendations.</a:t>
            </a:r>
            <a:endParaRPr sz="1600">
              <a:latin typeface="Leelawadee UI"/>
              <a:cs typeface="Leelawadee UI"/>
            </a:endParaRPr>
          </a:p>
          <a:p>
            <a:pPr marL="247015" indent="-87630">
              <a:lnSpc>
                <a:spcPts val="1910"/>
              </a:lnSpc>
              <a:buClr>
                <a:srgbClr val="000000"/>
              </a:buClr>
              <a:buSzPct val="93750"/>
              <a:buFont typeface="Arial MT"/>
              <a:buChar char="•"/>
              <a:tabLst>
                <a:tab pos="247650" algn="l"/>
              </a:tabLst>
            </a:pPr>
            <a:r>
              <a:rPr dirty="0" sz="1600" spc="125">
                <a:solidFill>
                  <a:srgbClr val="0C0C0C"/>
                </a:solidFill>
                <a:latin typeface="Leelawadee UI"/>
                <a:cs typeface="Leelawadee UI"/>
              </a:rPr>
              <a:t>Automatic</a:t>
            </a:r>
            <a:r>
              <a:rPr dirty="0" sz="1600" spc="34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Leelawadee UI"/>
                <a:cs typeface="Leelawadee UI"/>
              </a:rPr>
              <a:t>Categorization:</a:t>
            </a:r>
            <a:r>
              <a:rPr dirty="0" sz="1600" spc="3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Leelawadee UI"/>
                <a:cs typeface="Leelawadee UI"/>
              </a:rPr>
              <a:t>Utilize</a:t>
            </a:r>
            <a:r>
              <a:rPr dirty="0" sz="1600" spc="35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35">
                <a:solidFill>
                  <a:srgbClr val="0C0C0C"/>
                </a:solidFill>
                <a:latin typeface="Leelawadee UI"/>
                <a:cs typeface="Leelawadee UI"/>
              </a:rPr>
              <a:t>natural</a:t>
            </a:r>
            <a:r>
              <a:rPr dirty="0" sz="1600" spc="38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65">
                <a:solidFill>
                  <a:srgbClr val="0C0C0C"/>
                </a:solidFill>
                <a:latin typeface="Leelawadee UI"/>
                <a:cs typeface="Leelawadee UI"/>
              </a:rPr>
              <a:t>language</a:t>
            </a:r>
            <a:r>
              <a:rPr dirty="0" sz="1600" spc="3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60">
                <a:solidFill>
                  <a:srgbClr val="0C0C0C"/>
                </a:solidFill>
                <a:latin typeface="Leelawadee UI"/>
                <a:cs typeface="Leelawadee UI"/>
              </a:rPr>
              <a:t>processing</a:t>
            </a:r>
            <a:r>
              <a:rPr dirty="0" sz="1600" spc="30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(</a:t>
            </a:r>
            <a:r>
              <a:rPr dirty="0" sz="1600" spc="-25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30">
                <a:solidFill>
                  <a:srgbClr val="0C0C0C"/>
                </a:solidFill>
                <a:latin typeface="Leelawadee UI"/>
                <a:cs typeface="Leelawadee UI"/>
              </a:rPr>
              <a:t>NLP)</a:t>
            </a:r>
            <a:r>
              <a:rPr dirty="0" sz="1600" spc="41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65">
                <a:solidFill>
                  <a:srgbClr val="0C0C0C"/>
                </a:solidFill>
                <a:latin typeface="Leelawadee UI"/>
                <a:cs typeface="Leelawadee UI"/>
              </a:rPr>
              <a:t>techniques</a:t>
            </a:r>
            <a:r>
              <a:rPr dirty="0" sz="1600" spc="33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35">
                <a:solidFill>
                  <a:srgbClr val="0C0C0C"/>
                </a:solidFill>
                <a:latin typeface="Leelawadee UI"/>
                <a:cs typeface="Leelawadee UI"/>
              </a:rPr>
              <a:t>to</a:t>
            </a:r>
            <a:endParaRPr sz="1600">
              <a:latin typeface="Leelawadee UI"/>
              <a:cs typeface="Leelawadee UI"/>
            </a:endParaRPr>
          </a:p>
          <a:p>
            <a:pPr marL="161925" marR="478155">
              <a:lnSpc>
                <a:spcPts val="1960"/>
              </a:lnSpc>
              <a:spcBef>
                <a:spcPts val="55"/>
              </a:spcBef>
            </a:pPr>
            <a:r>
              <a:rPr dirty="0" sz="1600" spc="120">
                <a:solidFill>
                  <a:srgbClr val="0C0C0C"/>
                </a:solidFill>
                <a:latin typeface="Leelawadee UI"/>
                <a:cs typeface="Leelawadee UI"/>
              </a:rPr>
              <a:t>automatically</a:t>
            </a:r>
            <a:r>
              <a:rPr dirty="0" sz="1600" spc="35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75">
                <a:solidFill>
                  <a:srgbClr val="0C0C0C"/>
                </a:solidFill>
                <a:latin typeface="Leelawadee UI"/>
                <a:cs typeface="Leelawadee UI"/>
              </a:rPr>
              <a:t>categorize</a:t>
            </a:r>
            <a:r>
              <a:rPr dirty="0" sz="1600" spc="3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55">
                <a:solidFill>
                  <a:srgbClr val="0C0C0C"/>
                </a:solidFill>
                <a:latin typeface="Leelawadee UI"/>
                <a:cs typeface="Leelawadee UI"/>
              </a:rPr>
              <a:t>notes</a:t>
            </a:r>
            <a:r>
              <a:rPr dirty="0" sz="1600" spc="31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40">
                <a:solidFill>
                  <a:srgbClr val="0C0C0C"/>
                </a:solidFill>
                <a:latin typeface="Leelawadee UI"/>
                <a:cs typeface="Leelawadee UI"/>
              </a:rPr>
              <a:t>based</a:t>
            </a:r>
            <a:r>
              <a:rPr dirty="0" sz="1600" spc="28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35">
                <a:solidFill>
                  <a:srgbClr val="0C0C0C"/>
                </a:solidFill>
                <a:latin typeface="Leelawadee UI"/>
                <a:cs typeface="Leelawadee UI"/>
              </a:rPr>
              <a:t>on</a:t>
            </a:r>
            <a:r>
              <a:rPr dirty="0" sz="1600" spc="3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Leelawadee UI"/>
                <a:cs typeface="Leelawadee UI"/>
              </a:rPr>
              <a:t>their</a:t>
            </a:r>
            <a:r>
              <a:rPr dirty="0" sz="1600" spc="38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Leelawadee UI"/>
                <a:cs typeface="Leelawadee UI"/>
              </a:rPr>
              <a:t>content,</a:t>
            </a:r>
            <a:r>
              <a:rPr dirty="0" sz="1600" spc="37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Leelawadee UI"/>
                <a:cs typeface="Leelawadee UI"/>
              </a:rPr>
              <a:t>making</a:t>
            </a:r>
            <a:r>
              <a:rPr dirty="0" sz="1600" spc="38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70">
                <a:solidFill>
                  <a:srgbClr val="0C0C0C"/>
                </a:solidFill>
                <a:latin typeface="Leelawadee UI"/>
                <a:cs typeface="Leelawadee UI"/>
              </a:rPr>
              <a:t>the</a:t>
            </a:r>
            <a:r>
              <a:rPr dirty="0" sz="1600" spc="3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65">
                <a:solidFill>
                  <a:srgbClr val="0C0C0C"/>
                </a:solidFill>
                <a:latin typeface="Leelawadee UI"/>
                <a:cs typeface="Leelawadee UI"/>
              </a:rPr>
              <a:t>upload</a:t>
            </a:r>
            <a:r>
              <a:rPr dirty="0" sz="1600" spc="33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55">
                <a:solidFill>
                  <a:srgbClr val="0C0C0C"/>
                </a:solidFill>
                <a:latin typeface="Leelawadee UI"/>
                <a:cs typeface="Leelawadee UI"/>
              </a:rPr>
              <a:t>process</a:t>
            </a:r>
            <a:r>
              <a:rPr dirty="0" sz="1600" spc="27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Leelawadee UI"/>
                <a:cs typeface="Leelawadee UI"/>
              </a:rPr>
              <a:t>more </a:t>
            </a:r>
            <a:r>
              <a:rPr dirty="0" sz="1600" spc="-4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85">
                <a:solidFill>
                  <a:srgbClr val="0C0C0C"/>
                </a:solidFill>
                <a:latin typeface="Leelawadee UI"/>
                <a:cs typeface="Leelawadee UI"/>
              </a:rPr>
              <a:t>efficient</a:t>
            </a:r>
            <a:r>
              <a:rPr dirty="0" sz="1600" spc="30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Leelawadee UI"/>
                <a:cs typeface="Leelawadee UI"/>
              </a:rPr>
              <a:t>and</a:t>
            </a:r>
            <a:r>
              <a:rPr dirty="0" sz="1600" spc="35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05">
                <a:solidFill>
                  <a:srgbClr val="0C0C0C"/>
                </a:solidFill>
                <a:latin typeface="Leelawadee UI"/>
                <a:cs typeface="Leelawadee UI"/>
              </a:rPr>
              <a:t>improving</a:t>
            </a:r>
            <a:r>
              <a:rPr dirty="0" sz="1600" spc="36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65">
                <a:solidFill>
                  <a:srgbClr val="0C0C0C"/>
                </a:solidFill>
                <a:latin typeface="Leelawadee UI"/>
                <a:cs typeface="Leelawadee UI"/>
              </a:rPr>
              <a:t>the</a:t>
            </a:r>
            <a:r>
              <a:rPr dirty="0" sz="1600" spc="33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Leelawadee UI"/>
                <a:cs typeface="Leelawadee UI"/>
              </a:rPr>
              <a:t>discoverability</a:t>
            </a:r>
            <a:r>
              <a:rPr dirty="0" sz="1600" spc="30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5">
                <a:solidFill>
                  <a:srgbClr val="0C0C0C"/>
                </a:solidFill>
                <a:latin typeface="Leelawadee UI"/>
                <a:cs typeface="Leelawadee UI"/>
              </a:rPr>
              <a:t>of</a:t>
            </a:r>
            <a:r>
              <a:rPr dirty="0" sz="1600" spc="23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70">
                <a:solidFill>
                  <a:srgbClr val="0C0C0C"/>
                </a:solidFill>
                <a:latin typeface="Leelawadee UI"/>
                <a:cs typeface="Leelawadee UI"/>
              </a:rPr>
              <a:t>resources.</a:t>
            </a:r>
            <a:endParaRPr sz="1600">
              <a:latin typeface="Leelawadee UI"/>
              <a:cs typeface="Leelawadee UI"/>
            </a:endParaRPr>
          </a:p>
          <a:p>
            <a:pPr marL="161925">
              <a:lnSpc>
                <a:spcPts val="1880"/>
              </a:lnSpc>
            </a:pP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2</a:t>
            </a:r>
            <a:r>
              <a:rPr dirty="0" sz="1600" spc="-25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.</a:t>
            </a:r>
            <a:r>
              <a:rPr dirty="0" sz="16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4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25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 spc="145">
                <a:solidFill>
                  <a:srgbClr val="0C0C0C"/>
                </a:solidFill>
                <a:latin typeface="Leelawadee UI"/>
                <a:cs typeface="Leelawadee UI"/>
              </a:rPr>
              <a:t>n</a:t>
            </a:r>
            <a:r>
              <a:rPr dirty="0" sz="1600" spc="125">
                <a:solidFill>
                  <a:srgbClr val="0C0C0C"/>
                </a:solidFill>
                <a:latin typeface="Leelawadee UI"/>
                <a:cs typeface="Leelawadee UI"/>
              </a:rPr>
              <a:t>h</a:t>
            </a:r>
            <a:r>
              <a:rPr dirty="0" sz="1600" spc="140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125">
                <a:solidFill>
                  <a:srgbClr val="0C0C0C"/>
                </a:solidFill>
                <a:latin typeface="Leelawadee UI"/>
                <a:cs typeface="Leelawadee UI"/>
              </a:rPr>
              <a:t>n</a:t>
            </a:r>
            <a:r>
              <a:rPr dirty="0" sz="1600" spc="150">
                <a:solidFill>
                  <a:srgbClr val="0C0C0C"/>
                </a:solidFill>
                <a:latin typeface="Leelawadee UI"/>
                <a:cs typeface="Leelawadee UI"/>
              </a:rPr>
              <a:t>c</a:t>
            </a:r>
            <a:r>
              <a:rPr dirty="0" sz="1600" spc="130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d</a:t>
            </a:r>
            <a:r>
              <a:rPr dirty="0" sz="16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9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Leelawadee UI"/>
                <a:cs typeface="Leelawadee UI"/>
              </a:rPr>
              <a:t>C</a:t>
            </a:r>
            <a:r>
              <a:rPr dirty="0" sz="1600" spc="110">
                <a:solidFill>
                  <a:srgbClr val="0C0C0C"/>
                </a:solidFill>
                <a:latin typeface="Leelawadee UI"/>
                <a:cs typeface="Leelawadee UI"/>
              </a:rPr>
              <a:t>o</a:t>
            </a:r>
            <a:r>
              <a:rPr dirty="0" sz="1600" spc="85">
                <a:solidFill>
                  <a:srgbClr val="0C0C0C"/>
                </a:solidFill>
                <a:latin typeface="Leelawadee UI"/>
                <a:cs typeface="Leelawadee UI"/>
              </a:rPr>
              <a:t>ll</a:t>
            </a:r>
            <a:r>
              <a:rPr dirty="0" sz="1600" spc="90">
                <a:solidFill>
                  <a:srgbClr val="0C0C0C"/>
                </a:solidFill>
                <a:latin typeface="Leelawadee UI"/>
                <a:cs typeface="Leelawadee UI"/>
              </a:rPr>
              <a:t>ab</a:t>
            </a:r>
            <a:r>
              <a:rPr dirty="0" sz="1600" spc="95">
                <a:solidFill>
                  <a:srgbClr val="0C0C0C"/>
                </a:solidFill>
                <a:latin typeface="Leelawadee UI"/>
                <a:cs typeface="Leelawadee UI"/>
              </a:rPr>
              <a:t>o</a:t>
            </a:r>
            <a:r>
              <a:rPr dirty="0" sz="1600" spc="90">
                <a:solidFill>
                  <a:srgbClr val="0C0C0C"/>
                </a:solidFill>
                <a:latin typeface="Leelawadee UI"/>
                <a:cs typeface="Leelawadee UI"/>
              </a:rPr>
              <a:t>rat</a:t>
            </a:r>
            <a:r>
              <a:rPr dirty="0" sz="1600" spc="85">
                <a:solidFill>
                  <a:srgbClr val="0C0C0C"/>
                </a:solidFill>
                <a:latin typeface="Leelawadee UI"/>
                <a:cs typeface="Leelawadee UI"/>
              </a:rPr>
              <a:t>i</a:t>
            </a:r>
            <a:r>
              <a:rPr dirty="0" sz="1600" spc="95">
                <a:solidFill>
                  <a:srgbClr val="0C0C0C"/>
                </a:solidFill>
                <a:latin typeface="Leelawadee UI"/>
                <a:cs typeface="Leelawadee UI"/>
              </a:rPr>
              <a:t>o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n</a:t>
            </a:r>
            <a:r>
              <a:rPr dirty="0" sz="16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14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05">
                <a:solidFill>
                  <a:srgbClr val="0C0C0C"/>
                </a:solidFill>
                <a:latin typeface="Leelawadee UI"/>
                <a:cs typeface="Leelawadee UI"/>
              </a:rPr>
              <a:t>F</a:t>
            </a:r>
            <a:r>
              <a:rPr dirty="0" sz="1600" spc="100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 spc="105">
                <a:solidFill>
                  <a:srgbClr val="0C0C0C"/>
                </a:solidFill>
                <a:latin typeface="Leelawadee UI"/>
                <a:cs typeface="Leelawadee UI"/>
              </a:rPr>
              <a:t>at</a:t>
            </a:r>
            <a:r>
              <a:rPr dirty="0" sz="1600" spc="95">
                <a:solidFill>
                  <a:srgbClr val="0C0C0C"/>
                </a:solidFill>
                <a:latin typeface="Leelawadee UI"/>
                <a:cs typeface="Leelawadee UI"/>
              </a:rPr>
              <a:t>u</a:t>
            </a:r>
            <a:r>
              <a:rPr dirty="0" sz="1600" spc="90">
                <a:solidFill>
                  <a:srgbClr val="0C0C0C"/>
                </a:solidFill>
                <a:latin typeface="Leelawadee UI"/>
                <a:cs typeface="Leelawadee UI"/>
              </a:rPr>
              <a:t>r</a:t>
            </a:r>
            <a:r>
              <a:rPr dirty="0" sz="1600" spc="85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s</a:t>
            </a:r>
            <a:endParaRPr sz="1600">
              <a:latin typeface="Leelawadee UI"/>
              <a:cs typeface="Leelawadee UI"/>
            </a:endParaRPr>
          </a:p>
          <a:p>
            <a:pPr marL="161925" marR="226060" indent="-635">
              <a:lnSpc>
                <a:spcPct val="101200"/>
              </a:lnSpc>
              <a:spcBef>
                <a:spcPts val="15"/>
              </a:spcBef>
              <a:buClr>
                <a:srgbClr val="000000"/>
              </a:buClr>
              <a:buSzPct val="93750"/>
              <a:buFont typeface="Arial MT"/>
              <a:buChar char="•"/>
              <a:tabLst>
                <a:tab pos="248920" algn="l"/>
              </a:tabLst>
            </a:pPr>
            <a:r>
              <a:rPr dirty="0" sz="1600" spc="114">
                <a:solidFill>
                  <a:srgbClr val="0C0C0C"/>
                </a:solidFill>
                <a:latin typeface="Leelawadee UI"/>
                <a:cs typeface="Leelawadee UI"/>
              </a:rPr>
              <a:t>Real-</a:t>
            </a:r>
            <a:r>
              <a:rPr dirty="0" sz="1600" spc="-28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Leelawadee UI"/>
                <a:cs typeface="Leelawadee UI"/>
              </a:rPr>
              <a:t>Time</a:t>
            </a:r>
            <a:r>
              <a:rPr dirty="0" sz="1600" spc="4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Leelawadee UI"/>
                <a:cs typeface="Leelawadee UI"/>
              </a:rPr>
              <a:t>Collaboration:</a:t>
            </a:r>
            <a:r>
              <a:rPr dirty="0" sz="1600" spc="3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Leelawadee UI"/>
                <a:cs typeface="Leelawadee UI"/>
              </a:rPr>
              <a:t>Introduce</a:t>
            </a:r>
            <a:r>
              <a:rPr dirty="0" sz="1600" spc="34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25">
                <a:solidFill>
                  <a:srgbClr val="0C0C0C"/>
                </a:solidFill>
                <a:latin typeface="Leelawadee UI"/>
                <a:cs typeface="Leelawadee UI"/>
              </a:rPr>
              <a:t>real-</a:t>
            </a:r>
            <a:r>
              <a:rPr dirty="0" sz="1600" spc="-26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t</a:t>
            </a:r>
            <a:r>
              <a:rPr dirty="0" sz="1600" spc="-26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Leelawadee UI"/>
                <a:cs typeface="Leelawadee UI"/>
              </a:rPr>
              <a:t>ime</a:t>
            </a:r>
            <a:r>
              <a:rPr dirty="0" sz="1600" spc="39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Leelawadee UI"/>
                <a:cs typeface="Leelawadee UI"/>
              </a:rPr>
              <a:t>editing</a:t>
            </a:r>
            <a:r>
              <a:rPr dirty="0" sz="1600" spc="34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Leelawadee UI"/>
                <a:cs typeface="Leelawadee UI"/>
              </a:rPr>
              <a:t>and</a:t>
            </a:r>
            <a:r>
              <a:rPr dirty="0" sz="1600" spc="39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Leelawadee UI"/>
                <a:cs typeface="Leelawadee UI"/>
              </a:rPr>
              <a:t>commenting</a:t>
            </a:r>
            <a:r>
              <a:rPr dirty="0" sz="1600" spc="38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Leelawadee UI"/>
                <a:cs typeface="Leelawadee UI"/>
              </a:rPr>
              <a:t>features,</a:t>
            </a:r>
            <a:r>
              <a:rPr dirty="0" sz="1600" spc="36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85">
                <a:solidFill>
                  <a:srgbClr val="0C0C0C"/>
                </a:solidFill>
                <a:latin typeface="Leelawadee UI"/>
                <a:cs typeface="Leelawadee UI"/>
              </a:rPr>
              <a:t>allowing </a:t>
            </a:r>
            <a:r>
              <a:rPr dirty="0" sz="1600" spc="-4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Leelawadee UI"/>
                <a:cs typeface="Leelawadee UI"/>
              </a:rPr>
              <a:t>multiple</a:t>
            </a:r>
            <a:r>
              <a:rPr dirty="0" sz="1600" spc="35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60">
                <a:solidFill>
                  <a:srgbClr val="0C0C0C"/>
                </a:solidFill>
                <a:latin typeface="Leelawadee UI"/>
                <a:cs typeface="Leelawadee UI"/>
              </a:rPr>
              <a:t>users</a:t>
            </a:r>
            <a:r>
              <a:rPr dirty="0" sz="1600" spc="31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35">
                <a:solidFill>
                  <a:srgbClr val="0C0C0C"/>
                </a:solidFill>
                <a:latin typeface="Leelawadee UI"/>
                <a:cs typeface="Leelawadee UI"/>
              </a:rPr>
              <a:t>to</a:t>
            </a:r>
            <a:r>
              <a:rPr dirty="0" sz="1600" spc="33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25">
                <a:solidFill>
                  <a:srgbClr val="0C0C0C"/>
                </a:solidFill>
                <a:latin typeface="Leelawadee UI"/>
                <a:cs typeface="Leelawadee UI"/>
              </a:rPr>
              <a:t>work</a:t>
            </a:r>
            <a:r>
              <a:rPr dirty="0" sz="1600" spc="4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35">
                <a:solidFill>
                  <a:srgbClr val="0C0C0C"/>
                </a:solidFill>
                <a:latin typeface="Leelawadee UI"/>
                <a:cs typeface="Leelawadee UI"/>
              </a:rPr>
              <a:t>on</a:t>
            </a:r>
            <a:r>
              <a:rPr dirty="0" sz="1600" spc="30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70">
                <a:solidFill>
                  <a:srgbClr val="0C0C0C"/>
                </a:solidFill>
                <a:latin typeface="Leelawadee UI"/>
                <a:cs typeface="Leelawadee UI"/>
              </a:rPr>
              <a:t>the</a:t>
            </a:r>
            <a:r>
              <a:rPr dirty="0" sz="1600" spc="3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Leelawadee UI"/>
                <a:cs typeface="Leelawadee UI"/>
              </a:rPr>
              <a:t>same</a:t>
            </a:r>
            <a:r>
              <a:rPr dirty="0" sz="1600" spc="34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05">
                <a:solidFill>
                  <a:srgbClr val="0C0C0C"/>
                </a:solidFill>
                <a:latin typeface="Leelawadee UI"/>
                <a:cs typeface="Leelawadee UI"/>
              </a:rPr>
              <a:t>document</a:t>
            </a:r>
            <a:r>
              <a:rPr dirty="0" sz="1600" spc="36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Leelawadee UI"/>
                <a:cs typeface="Leelawadee UI"/>
              </a:rPr>
              <a:t>simultaneously,</a:t>
            </a:r>
            <a:r>
              <a:rPr dirty="0" sz="1600" spc="33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Leelawadee UI"/>
                <a:cs typeface="Leelawadee UI"/>
              </a:rPr>
              <a:t>similar</a:t>
            </a:r>
            <a:r>
              <a:rPr dirty="0" sz="1600" spc="36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35">
                <a:solidFill>
                  <a:srgbClr val="0C0C0C"/>
                </a:solidFill>
                <a:latin typeface="Leelawadee UI"/>
                <a:cs typeface="Leelawadee UI"/>
              </a:rPr>
              <a:t>to</a:t>
            </a:r>
            <a:r>
              <a:rPr dirty="0" sz="1600" spc="35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25">
                <a:solidFill>
                  <a:srgbClr val="0C0C0C"/>
                </a:solidFill>
                <a:latin typeface="Leelawadee UI"/>
                <a:cs typeface="Leelawadee UI"/>
              </a:rPr>
              <a:t>Google</a:t>
            </a:r>
            <a:r>
              <a:rPr dirty="0" sz="1600" spc="26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45">
                <a:solidFill>
                  <a:srgbClr val="0C0C0C"/>
                </a:solidFill>
                <a:latin typeface="Leelawadee UI"/>
                <a:cs typeface="Leelawadee UI"/>
              </a:rPr>
              <a:t>Docs.</a:t>
            </a:r>
            <a:endParaRPr sz="1600">
              <a:latin typeface="Leelawadee UI"/>
              <a:cs typeface="Leelawadee UI"/>
            </a:endParaRPr>
          </a:p>
          <a:p>
            <a:pPr marL="161925" marR="884555" indent="-635">
              <a:lnSpc>
                <a:spcPct val="102499"/>
              </a:lnSpc>
              <a:spcBef>
                <a:spcPts val="60"/>
              </a:spcBef>
              <a:buClr>
                <a:srgbClr val="000000"/>
              </a:buClr>
              <a:buSzPct val="93750"/>
              <a:buFont typeface="Arial MT"/>
              <a:buChar char="•"/>
              <a:tabLst>
                <a:tab pos="248920" algn="l"/>
              </a:tabLst>
            </a:pPr>
            <a:r>
              <a:rPr dirty="0" sz="1600" spc="114">
                <a:solidFill>
                  <a:srgbClr val="0C0C0C"/>
                </a:solidFill>
                <a:latin typeface="Leelawadee UI"/>
                <a:cs typeface="Leelawadee UI"/>
              </a:rPr>
              <a:t>Study</a:t>
            </a:r>
            <a:r>
              <a:rPr dirty="0" sz="1600" spc="38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Leelawadee UI"/>
                <a:cs typeface="Leelawadee UI"/>
              </a:rPr>
              <a:t>Groups:</a:t>
            </a:r>
            <a:r>
              <a:rPr dirty="0" sz="1600" spc="3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Leelawadee UI"/>
                <a:cs typeface="Leelawadee UI"/>
              </a:rPr>
              <a:t>Enable</a:t>
            </a:r>
            <a:r>
              <a:rPr dirty="0" sz="1600" spc="34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60">
                <a:solidFill>
                  <a:srgbClr val="0C0C0C"/>
                </a:solidFill>
                <a:latin typeface="Leelawadee UI"/>
                <a:cs typeface="Leelawadee UI"/>
              </a:rPr>
              <a:t>users</a:t>
            </a:r>
            <a:r>
              <a:rPr dirty="0" sz="1600" spc="3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35">
                <a:solidFill>
                  <a:srgbClr val="0C0C0C"/>
                </a:solidFill>
                <a:latin typeface="Leelawadee UI"/>
                <a:cs typeface="Leelawadee UI"/>
              </a:rPr>
              <a:t>to</a:t>
            </a:r>
            <a:r>
              <a:rPr dirty="0" sz="1600" spc="34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Leelawadee UI"/>
                <a:cs typeface="Leelawadee UI"/>
              </a:rPr>
              <a:t>create</a:t>
            </a:r>
            <a:r>
              <a:rPr dirty="0" sz="1600" spc="35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Leelawadee UI"/>
                <a:cs typeface="Leelawadee UI"/>
              </a:rPr>
              <a:t>and</a:t>
            </a:r>
            <a:r>
              <a:rPr dirty="0" sz="1600" spc="38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65">
                <a:solidFill>
                  <a:srgbClr val="0C0C0C"/>
                </a:solidFill>
                <a:latin typeface="Leelawadee UI"/>
                <a:cs typeface="Leelawadee UI"/>
              </a:rPr>
              <a:t>join</a:t>
            </a:r>
            <a:r>
              <a:rPr dirty="0" sz="1600" spc="31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Leelawadee UI"/>
                <a:cs typeface="Leelawadee UI"/>
              </a:rPr>
              <a:t>study</a:t>
            </a:r>
            <a:r>
              <a:rPr dirty="0" sz="1600" spc="35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60">
                <a:solidFill>
                  <a:srgbClr val="0C0C0C"/>
                </a:solidFill>
                <a:latin typeface="Leelawadee UI"/>
                <a:cs typeface="Leelawadee UI"/>
              </a:rPr>
              <a:t>groups</a:t>
            </a:r>
            <a:r>
              <a:rPr dirty="0" sz="1600" spc="29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30">
                <a:solidFill>
                  <a:srgbClr val="0C0C0C"/>
                </a:solidFill>
                <a:latin typeface="Leelawadee UI"/>
                <a:cs typeface="Leelawadee UI"/>
              </a:rPr>
              <a:t>within</a:t>
            </a:r>
            <a:r>
              <a:rPr dirty="0" sz="1600" spc="4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70">
                <a:solidFill>
                  <a:srgbClr val="0C0C0C"/>
                </a:solidFill>
                <a:latin typeface="Leelawadee UI"/>
                <a:cs typeface="Leelawadee UI"/>
              </a:rPr>
              <a:t>the</a:t>
            </a:r>
            <a:r>
              <a:rPr dirty="0" sz="1600" spc="3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05">
                <a:solidFill>
                  <a:srgbClr val="0C0C0C"/>
                </a:solidFill>
                <a:latin typeface="Leelawadee UI"/>
                <a:cs typeface="Leelawadee UI"/>
              </a:rPr>
              <a:t>application, </a:t>
            </a:r>
            <a:r>
              <a:rPr dirty="0" sz="1600" spc="-4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Leelawadee UI"/>
                <a:cs typeface="Leelawadee UI"/>
              </a:rPr>
              <a:t>fostering</a:t>
            </a:r>
            <a:r>
              <a:rPr dirty="0" sz="1600" spc="31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34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Leelawadee UI"/>
                <a:cs typeface="Leelawadee UI"/>
              </a:rPr>
              <a:t>more</a:t>
            </a:r>
            <a:r>
              <a:rPr dirty="0" sz="1600" spc="37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75">
                <a:solidFill>
                  <a:srgbClr val="0C0C0C"/>
                </a:solidFill>
                <a:latin typeface="Leelawadee UI"/>
                <a:cs typeface="Leelawadee UI"/>
              </a:rPr>
              <a:t>organized</a:t>
            </a:r>
            <a:r>
              <a:rPr dirty="0" sz="1600" spc="31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05">
                <a:solidFill>
                  <a:srgbClr val="0C0C0C"/>
                </a:solidFill>
                <a:latin typeface="Leelawadee UI"/>
                <a:cs typeface="Leelawadee UI"/>
              </a:rPr>
              <a:t>and</a:t>
            </a:r>
            <a:r>
              <a:rPr dirty="0" sz="1600" spc="36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Leelawadee UI"/>
                <a:cs typeface="Leelawadee UI"/>
              </a:rPr>
              <a:t>collaborative</a:t>
            </a:r>
            <a:r>
              <a:rPr dirty="0" sz="1600" spc="3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Leelawadee UI"/>
                <a:cs typeface="Leelawadee UI"/>
              </a:rPr>
              <a:t>learning</a:t>
            </a:r>
            <a:r>
              <a:rPr dirty="0" sz="1600" spc="33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Leelawadee UI"/>
                <a:cs typeface="Leelawadee UI"/>
              </a:rPr>
              <a:t>environment.</a:t>
            </a:r>
            <a:endParaRPr sz="1600">
              <a:latin typeface="Leelawadee UI"/>
              <a:cs typeface="Leelawadee UI"/>
            </a:endParaRPr>
          </a:p>
          <a:p>
            <a:pPr marL="161925">
              <a:lnSpc>
                <a:spcPts val="1910"/>
              </a:lnSpc>
            </a:pP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3</a:t>
            </a:r>
            <a:r>
              <a:rPr dirty="0" sz="1600" spc="-25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.</a:t>
            </a:r>
            <a:r>
              <a:rPr dirty="0" sz="16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4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25">
                <a:solidFill>
                  <a:srgbClr val="0C0C0C"/>
                </a:solidFill>
                <a:latin typeface="Leelawadee UI"/>
                <a:cs typeface="Leelawadee UI"/>
              </a:rPr>
              <a:t>I</a:t>
            </a:r>
            <a:r>
              <a:rPr dirty="0" sz="1600" spc="110">
                <a:solidFill>
                  <a:srgbClr val="0C0C0C"/>
                </a:solidFill>
                <a:latin typeface="Leelawadee UI"/>
                <a:cs typeface="Leelawadee UI"/>
              </a:rPr>
              <a:t>n</a:t>
            </a:r>
            <a:r>
              <a:rPr dirty="0" sz="1600" spc="90">
                <a:solidFill>
                  <a:srgbClr val="0C0C0C"/>
                </a:solidFill>
                <a:latin typeface="Leelawadee UI"/>
                <a:cs typeface="Leelawadee UI"/>
              </a:rPr>
              <a:t>t</a:t>
            </a:r>
            <a:r>
              <a:rPr dirty="0" sz="1600" spc="114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 spc="120">
                <a:solidFill>
                  <a:srgbClr val="0C0C0C"/>
                </a:solidFill>
                <a:latin typeface="Leelawadee UI"/>
                <a:cs typeface="Leelawadee UI"/>
              </a:rPr>
              <a:t>g</a:t>
            </a:r>
            <a:r>
              <a:rPr dirty="0" sz="1600" spc="110">
                <a:solidFill>
                  <a:srgbClr val="0C0C0C"/>
                </a:solidFill>
                <a:latin typeface="Leelawadee UI"/>
                <a:cs typeface="Leelawadee UI"/>
              </a:rPr>
              <a:t>r</a:t>
            </a:r>
            <a:r>
              <a:rPr dirty="0" sz="1600" spc="120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105">
                <a:solidFill>
                  <a:srgbClr val="0C0C0C"/>
                </a:solidFill>
                <a:latin typeface="Leelawadee UI"/>
                <a:cs typeface="Leelawadee UI"/>
              </a:rPr>
              <a:t>t</a:t>
            </a:r>
            <a:r>
              <a:rPr dirty="0" sz="1600" spc="114">
                <a:solidFill>
                  <a:srgbClr val="0C0C0C"/>
                </a:solidFill>
                <a:latin typeface="Leelawadee UI"/>
                <a:cs typeface="Leelawadee UI"/>
              </a:rPr>
              <a:t>i</a:t>
            </a:r>
            <a:r>
              <a:rPr dirty="0" sz="1600" spc="125">
                <a:solidFill>
                  <a:srgbClr val="0C0C0C"/>
                </a:solidFill>
                <a:latin typeface="Leelawadee UI"/>
                <a:cs typeface="Leelawadee UI"/>
              </a:rPr>
              <a:t>o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n</a:t>
            </a:r>
            <a:r>
              <a:rPr dirty="0" sz="16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14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80">
                <a:solidFill>
                  <a:srgbClr val="0C0C0C"/>
                </a:solidFill>
                <a:latin typeface="Leelawadee UI"/>
                <a:cs typeface="Leelawadee UI"/>
              </a:rPr>
              <a:t>w</a:t>
            </a:r>
            <a:r>
              <a:rPr dirty="0" sz="1600" spc="165">
                <a:solidFill>
                  <a:srgbClr val="0C0C0C"/>
                </a:solidFill>
                <a:latin typeface="Leelawadee UI"/>
                <a:cs typeface="Leelawadee UI"/>
              </a:rPr>
              <a:t>i</a:t>
            </a:r>
            <a:r>
              <a:rPr dirty="0" sz="1600" spc="170">
                <a:solidFill>
                  <a:srgbClr val="0C0C0C"/>
                </a:solidFill>
                <a:latin typeface="Leelawadee UI"/>
                <a:cs typeface="Leelawadee UI"/>
              </a:rPr>
              <a:t>t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h</a:t>
            </a:r>
            <a:r>
              <a:rPr dirty="0" sz="16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6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60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 spc="170">
                <a:solidFill>
                  <a:srgbClr val="0C0C0C"/>
                </a:solidFill>
                <a:latin typeface="Leelawadee UI"/>
                <a:cs typeface="Leelawadee UI"/>
              </a:rPr>
              <a:t>x</a:t>
            </a:r>
            <a:r>
              <a:rPr dirty="0" sz="1600" spc="140">
                <a:solidFill>
                  <a:srgbClr val="0C0C0C"/>
                </a:solidFill>
                <a:latin typeface="Leelawadee UI"/>
                <a:cs typeface="Leelawadee UI"/>
              </a:rPr>
              <a:t>t</a:t>
            </a:r>
            <a:r>
              <a:rPr dirty="0" sz="1600" spc="165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 spc="155">
                <a:solidFill>
                  <a:srgbClr val="0C0C0C"/>
                </a:solidFill>
                <a:latin typeface="Leelawadee UI"/>
                <a:cs typeface="Leelawadee UI"/>
              </a:rPr>
              <a:t>r</a:t>
            </a:r>
            <a:r>
              <a:rPr dirty="0" sz="1600" spc="160">
                <a:solidFill>
                  <a:srgbClr val="0C0C0C"/>
                </a:solidFill>
                <a:latin typeface="Leelawadee UI"/>
                <a:cs typeface="Leelawadee UI"/>
              </a:rPr>
              <a:t>n</a:t>
            </a:r>
            <a:r>
              <a:rPr dirty="0" sz="1600" spc="15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l</a:t>
            </a:r>
            <a:r>
              <a:rPr dirty="0" sz="16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3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20">
                <a:solidFill>
                  <a:srgbClr val="0C0C0C"/>
                </a:solidFill>
                <a:latin typeface="Leelawadee UI"/>
                <a:cs typeface="Leelawadee UI"/>
              </a:rPr>
              <a:t>P</a:t>
            </a:r>
            <a:r>
              <a:rPr dirty="0" sz="1600" spc="150">
                <a:solidFill>
                  <a:srgbClr val="0C0C0C"/>
                </a:solidFill>
                <a:latin typeface="Leelawadee UI"/>
                <a:cs typeface="Leelawadee UI"/>
              </a:rPr>
              <a:t>l</a:t>
            </a:r>
            <a:r>
              <a:rPr dirty="0" sz="1600" spc="140">
                <a:solidFill>
                  <a:srgbClr val="0C0C0C"/>
                </a:solidFill>
                <a:latin typeface="Leelawadee UI"/>
                <a:cs typeface="Leelawadee UI"/>
              </a:rPr>
              <a:t>at</a:t>
            </a:r>
            <a:r>
              <a:rPr dirty="0" sz="1600" spc="145">
                <a:solidFill>
                  <a:srgbClr val="0C0C0C"/>
                </a:solidFill>
                <a:latin typeface="Leelawadee UI"/>
                <a:cs typeface="Leelawadee UI"/>
              </a:rPr>
              <a:t>fo</a:t>
            </a:r>
            <a:r>
              <a:rPr dirty="0" sz="1600" spc="125">
                <a:solidFill>
                  <a:srgbClr val="0C0C0C"/>
                </a:solidFill>
                <a:latin typeface="Leelawadee UI"/>
                <a:cs typeface="Leelawadee UI"/>
              </a:rPr>
              <a:t>r</a:t>
            </a:r>
            <a:r>
              <a:rPr dirty="0" sz="1600" spc="150">
                <a:solidFill>
                  <a:srgbClr val="0C0C0C"/>
                </a:solidFill>
                <a:latin typeface="Leelawadee UI"/>
                <a:cs typeface="Leelawadee UI"/>
              </a:rPr>
              <a:t>m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s</a:t>
            </a:r>
            <a:endParaRPr sz="1600">
              <a:latin typeface="Leelawadee UI"/>
              <a:cs typeface="Leelawadee UI"/>
            </a:endParaRPr>
          </a:p>
          <a:p>
            <a:pPr marL="161925" marR="180975" indent="-635">
              <a:lnSpc>
                <a:spcPct val="102499"/>
              </a:lnSpc>
              <a:spcBef>
                <a:spcPts val="45"/>
              </a:spcBef>
              <a:buClr>
                <a:srgbClr val="000000"/>
              </a:buClr>
              <a:buSzPct val="87500"/>
              <a:buFont typeface="Arial MT"/>
              <a:buChar char="•"/>
              <a:tabLst>
                <a:tab pos="240029" algn="l"/>
              </a:tabLst>
            </a:pPr>
            <a:r>
              <a:rPr dirty="0" sz="1600" spc="60">
                <a:solidFill>
                  <a:srgbClr val="0C0C0C"/>
                </a:solidFill>
                <a:latin typeface="Leelawadee UI"/>
                <a:cs typeface="Leelawadee UI"/>
              </a:rPr>
              <a:t>Cloud</a:t>
            </a:r>
            <a:r>
              <a:rPr dirty="0" sz="1600" spc="31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Leelawadee UI"/>
                <a:cs typeface="Leelawadee UI"/>
              </a:rPr>
              <a:t>Storage</a:t>
            </a:r>
            <a:r>
              <a:rPr dirty="0" sz="1600" spc="34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Leelawadee UI"/>
                <a:cs typeface="Leelawadee UI"/>
              </a:rPr>
              <a:t>Services:</a:t>
            </a:r>
            <a:r>
              <a:rPr dirty="0" sz="1600" spc="3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85">
                <a:solidFill>
                  <a:srgbClr val="0C0C0C"/>
                </a:solidFill>
                <a:latin typeface="Leelawadee UI"/>
                <a:cs typeface="Leelawadee UI"/>
              </a:rPr>
              <a:t>Offer</a:t>
            </a:r>
            <a:r>
              <a:rPr dirty="0" sz="1600" spc="35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05">
                <a:solidFill>
                  <a:srgbClr val="0C0C0C"/>
                </a:solidFill>
                <a:latin typeface="Leelawadee UI"/>
                <a:cs typeface="Leelawadee UI"/>
              </a:rPr>
              <a:t>integration</a:t>
            </a:r>
            <a:r>
              <a:rPr dirty="0" sz="1600" spc="35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25">
                <a:solidFill>
                  <a:srgbClr val="0C0C0C"/>
                </a:solidFill>
                <a:latin typeface="Leelawadee UI"/>
                <a:cs typeface="Leelawadee UI"/>
              </a:rPr>
              <a:t>with</a:t>
            </a:r>
            <a:r>
              <a:rPr dirty="0" sz="1600" spc="4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55">
                <a:solidFill>
                  <a:srgbClr val="0C0C0C"/>
                </a:solidFill>
                <a:latin typeface="Leelawadee UI"/>
                <a:cs typeface="Leelawadee UI"/>
              </a:rPr>
              <a:t>cloud</a:t>
            </a:r>
            <a:r>
              <a:rPr dirty="0" sz="1600" spc="3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70">
                <a:solidFill>
                  <a:srgbClr val="0C0C0C"/>
                </a:solidFill>
                <a:latin typeface="Leelawadee UI"/>
                <a:cs typeface="Leelawadee UI"/>
              </a:rPr>
              <a:t>storage</a:t>
            </a:r>
            <a:r>
              <a:rPr dirty="0" sz="1600" spc="34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Leelawadee UI"/>
                <a:cs typeface="Leelawadee UI"/>
              </a:rPr>
              <a:t>platforms</a:t>
            </a:r>
            <a:r>
              <a:rPr dirty="0" sz="1600" spc="37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60">
                <a:solidFill>
                  <a:srgbClr val="0C0C0C"/>
                </a:solidFill>
                <a:latin typeface="Leelawadee UI"/>
                <a:cs typeface="Leelawadee UI"/>
              </a:rPr>
              <a:t>(e.g.,</a:t>
            </a:r>
            <a:r>
              <a:rPr dirty="0" sz="1600" spc="3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25">
                <a:solidFill>
                  <a:srgbClr val="0C0C0C"/>
                </a:solidFill>
                <a:latin typeface="Leelawadee UI"/>
                <a:cs typeface="Leelawadee UI"/>
              </a:rPr>
              <a:t>Google</a:t>
            </a:r>
            <a:r>
              <a:rPr dirty="0" sz="1600" spc="26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Leelawadee UI"/>
                <a:cs typeface="Leelawadee UI"/>
              </a:rPr>
              <a:t>Drive, </a:t>
            </a:r>
            <a:r>
              <a:rPr dirty="0" sz="1600" spc="-4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70">
                <a:solidFill>
                  <a:srgbClr val="0C0C0C"/>
                </a:solidFill>
                <a:latin typeface="Leelawadee UI"/>
                <a:cs typeface="Leelawadee UI"/>
              </a:rPr>
              <a:t>Dropbox)</a:t>
            </a:r>
            <a:r>
              <a:rPr dirty="0" sz="1600" spc="33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35">
                <a:solidFill>
                  <a:srgbClr val="0C0C0C"/>
                </a:solidFill>
                <a:latin typeface="Leelawadee UI"/>
                <a:cs typeface="Leelawadee UI"/>
              </a:rPr>
              <a:t>to</a:t>
            </a:r>
            <a:r>
              <a:rPr dirty="0" sz="1600" spc="31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Leelawadee UI"/>
                <a:cs typeface="Leelawadee UI"/>
              </a:rPr>
              <a:t>allow</a:t>
            </a:r>
            <a:r>
              <a:rPr dirty="0" sz="1600" spc="34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65">
                <a:solidFill>
                  <a:srgbClr val="0C0C0C"/>
                </a:solidFill>
                <a:latin typeface="Leelawadee UI"/>
                <a:cs typeface="Leelawadee UI"/>
              </a:rPr>
              <a:t>users</a:t>
            </a:r>
            <a:r>
              <a:rPr dirty="0" sz="1600" spc="27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35">
                <a:solidFill>
                  <a:srgbClr val="0C0C0C"/>
                </a:solidFill>
                <a:latin typeface="Leelawadee UI"/>
                <a:cs typeface="Leelawadee UI"/>
              </a:rPr>
              <a:t>to</a:t>
            </a:r>
            <a:r>
              <a:rPr dirty="0" sz="1600" spc="33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65">
                <a:solidFill>
                  <a:srgbClr val="0C0C0C"/>
                </a:solidFill>
                <a:latin typeface="Leelawadee UI"/>
                <a:cs typeface="Leelawadee UI"/>
              </a:rPr>
              <a:t>easily</a:t>
            </a:r>
            <a:r>
              <a:rPr dirty="0" sz="1600" spc="30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65">
                <a:solidFill>
                  <a:srgbClr val="0C0C0C"/>
                </a:solidFill>
                <a:latin typeface="Leelawadee UI"/>
                <a:cs typeface="Leelawadee UI"/>
              </a:rPr>
              <a:t>upload</a:t>
            </a:r>
            <a:r>
              <a:rPr dirty="0" sz="1600" spc="31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Leelawadee UI"/>
                <a:cs typeface="Leelawadee UI"/>
              </a:rPr>
              <a:t>and</a:t>
            </a:r>
            <a:r>
              <a:rPr dirty="0" sz="1600" spc="37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75">
                <a:solidFill>
                  <a:srgbClr val="0C0C0C"/>
                </a:solidFill>
                <a:latin typeface="Leelawadee UI"/>
                <a:cs typeface="Leelawadee UI"/>
              </a:rPr>
              <a:t>backup</a:t>
            </a:r>
            <a:r>
              <a:rPr dirty="0" sz="1600" spc="31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Leelawadee UI"/>
                <a:cs typeface="Leelawadee UI"/>
              </a:rPr>
              <a:t>their</a:t>
            </a:r>
            <a:r>
              <a:rPr dirty="0" sz="1600" spc="36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55">
                <a:solidFill>
                  <a:srgbClr val="0C0C0C"/>
                </a:solidFill>
                <a:latin typeface="Leelawadee UI"/>
                <a:cs typeface="Leelawadee UI"/>
              </a:rPr>
              <a:t>notes.</a:t>
            </a:r>
            <a:endParaRPr sz="1600">
              <a:latin typeface="Leelawadee UI"/>
              <a:cs typeface="Leelawadee UI"/>
            </a:endParaRPr>
          </a:p>
          <a:p>
            <a:pPr marL="245745" indent="-84455">
              <a:lnSpc>
                <a:spcPct val="100000"/>
              </a:lnSpc>
              <a:spcBef>
                <a:spcPts val="50"/>
              </a:spcBef>
              <a:buClr>
                <a:srgbClr val="000000"/>
              </a:buClr>
              <a:buSzPct val="87500"/>
              <a:buFont typeface="Arial MT"/>
              <a:buChar char="•"/>
              <a:tabLst>
                <a:tab pos="246379" algn="l"/>
              </a:tabLst>
            </a:pPr>
            <a:r>
              <a:rPr dirty="0" sz="1600" spc="110">
                <a:solidFill>
                  <a:srgbClr val="0C0C0C"/>
                </a:solidFill>
                <a:latin typeface="Leelawadee UI"/>
                <a:cs typeface="Leelawadee UI"/>
              </a:rPr>
              <a:t>Educational</a:t>
            </a:r>
            <a:r>
              <a:rPr dirty="0" sz="1600" spc="36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0">
                <a:solidFill>
                  <a:srgbClr val="0C0C0C"/>
                </a:solidFill>
                <a:latin typeface="Leelawadee UI"/>
                <a:cs typeface="Leelawadee UI"/>
              </a:rPr>
              <a:t>Tools</a:t>
            </a:r>
            <a:r>
              <a:rPr dirty="0" sz="1600" spc="29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Leelawadee UI"/>
                <a:cs typeface="Leelawadee UI"/>
              </a:rPr>
              <a:t>and</a:t>
            </a:r>
            <a:r>
              <a:rPr dirty="0" sz="1600" spc="38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25">
                <a:solidFill>
                  <a:srgbClr val="0C0C0C"/>
                </a:solidFill>
                <a:latin typeface="Leelawadee UI"/>
                <a:cs typeface="Leelawadee UI"/>
              </a:rPr>
              <a:t>Platforms:</a:t>
            </a:r>
            <a:r>
              <a:rPr dirty="0" sz="1600" spc="37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05">
                <a:solidFill>
                  <a:srgbClr val="0C0C0C"/>
                </a:solidFill>
                <a:latin typeface="Leelawadee UI"/>
                <a:cs typeface="Leelawadee UI"/>
              </a:rPr>
              <a:t>Integrate</a:t>
            </a:r>
            <a:r>
              <a:rPr dirty="0" sz="1600" spc="34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25">
                <a:solidFill>
                  <a:srgbClr val="0C0C0C"/>
                </a:solidFill>
                <a:latin typeface="Leelawadee UI"/>
                <a:cs typeface="Leelawadee UI"/>
              </a:rPr>
              <a:t>with</a:t>
            </a:r>
            <a:r>
              <a:rPr dirty="0" sz="1600" spc="4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85">
                <a:solidFill>
                  <a:srgbClr val="0C0C0C"/>
                </a:solidFill>
                <a:latin typeface="Leelawadee UI"/>
                <a:cs typeface="Leelawadee UI"/>
              </a:rPr>
              <a:t>other</a:t>
            </a:r>
            <a:r>
              <a:rPr dirty="0" sz="1600" spc="35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Leelawadee UI"/>
                <a:cs typeface="Leelawadee UI"/>
              </a:rPr>
              <a:t>educational</a:t>
            </a:r>
            <a:r>
              <a:rPr dirty="0" sz="1600" spc="33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Leelawadee UI"/>
                <a:cs typeface="Leelawadee UI"/>
              </a:rPr>
              <a:t>platforms</a:t>
            </a:r>
            <a:r>
              <a:rPr dirty="0" sz="1600" spc="37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Leelawadee UI"/>
                <a:cs typeface="Leelawadee UI"/>
              </a:rPr>
              <a:t>and</a:t>
            </a:r>
            <a:r>
              <a:rPr dirty="0" sz="1600" spc="38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60">
                <a:solidFill>
                  <a:srgbClr val="0C0C0C"/>
                </a:solidFill>
                <a:latin typeface="Leelawadee UI"/>
                <a:cs typeface="Leelawadee UI"/>
              </a:rPr>
              <a:t>tools,</a:t>
            </a:r>
            <a:endParaRPr sz="1600">
              <a:latin typeface="Leelawadee UI"/>
              <a:cs typeface="Leelawadee UI"/>
            </a:endParaRPr>
          </a:p>
          <a:p>
            <a:pPr marL="161925" marR="5080">
              <a:lnSpc>
                <a:spcPts val="1910"/>
              </a:lnSpc>
              <a:spcBef>
                <a:spcPts val="110"/>
              </a:spcBef>
            </a:pPr>
            <a:r>
              <a:rPr dirty="0" sz="1600" spc="85">
                <a:solidFill>
                  <a:srgbClr val="0C0C0C"/>
                </a:solidFill>
                <a:latin typeface="Leelawadee UI"/>
                <a:cs typeface="Leelawadee UI"/>
              </a:rPr>
              <a:t>providing</a:t>
            </a:r>
            <a:r>
              <a:rPr dirty="0" sz="1600" spc="33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38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60">
                <a:solidFill>
                  <a:srgbClr val="0C0C0C"/>
                </a:solidFill>
                <a:latin typeface="Leelawadee UI"/>
                <a:cs typeface="Leelawadee UI"/>
              </a:rPr>
              <a:t>seamless</a:t>
            </a:r>
            <a:r>
              <a:rPr dirty="0" sz="1600" spc="30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Leelawadee UI"/>
                <a:cs typeface="Leelawadee UI"/>
              </a:rPr>
              <a:t>experience</a:t>
            </a:r>
            <a:r>
              <a:rPr dirty="0" sz="1600" spc="3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75">
                <a:solidFill>
                  <a:srgbClr val="0C0C0C"/>
                </a:solidFill>
                <a:latin typeface="Leelawadee UI"/>
                <a:cs typeface="Leelawadee UI"/>
              </a:rPr>
              <a:t>for</a:t>
            </a:r>
            <a:r>
              <a:rPr dirty="0" sz="1600" spc="33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65">
                <a:solidFill>
                  <a:srgbClr val="0C0C0C"/>
                </a:solidFill>
                <a:latin typeface="Leelawadee UI"/>
                <a:cs typeface="Leelawadee UI"/>
              </a:rPr>
              <a:t>users</a:t>
            </a:r>
            <a:r>
              <a:rPr dirty="0" sz="1600" spc="30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35">
                <a:solidFill>
                  <a:srgbClr val="0C0C0C"/>
                </a:solidFill>
                <a:latin typeface="Leelawadee UI"/>
                <a:cs typeface="Leelawadee UI"/>
              </a:rPr>
              <a:t>to</a:t>
            </a:r>
            <a:r>
              <a:rPr dirty="0" sz="1600" spc="3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45">
                <a:solidFill>
                  <a:srgbClr val="0C0C0C"/>
                </a:solidFill>
                <a:latin typeface="Leelawadee UI"/>
                <a:cs typeface="Leelawadee UI"/>
              </a:rPr>
              <a:t>access</a:t>
            </a:r>
            <a:r>
              <a:rPr dirty="0" sz="1600" spc="30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35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85">
                <a:solidFill>
                  <a:srgbClr val="0C0C0C"/>
                </a:solidFill>
                <a:latin typeface="Leelawadee UI"/>
                <a:cs typeface="Leelawadee UI"/>
              </a:rPr>
              <a:t>wide</a:t>
            </a:r>
            <a:r>
              <a:rPr dirty="0" sz="1600" spc="36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Leelawadee UI"/>
                <a:cs typeface="Leelawadee UI"/>
              </a:rPr>
              <a:t>range</a:t>
            </a:r>
            <a:r>
              <a:rPr dirty="0" sz="1600" spc="35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>
                <a:solidFill>
                  <a:srgbClr val="0C0C0C"/>
                </a:solidFill>
                <a:latin typeface="Leelawadee UI"/>
                <a:cs typeface="Leelawadee UI"/>
              </a:rPr>
              <a:t>of</a:t>
            </a:r>
            <a:r>
              <a:rPr dirty="0" sz="1600" spc="26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65">
                <a:solidFill>
                  <a:srgbClr val="0C0C0C"/>
                </a:solidFill>
                <a:latin typeface="Leelawadee UI"/>
                <a:cs typeface="Leelawadee UI"/>
              </a:rPr>
              <a:t>resources</a:t>
            </a:r>
            <a:r>
              <a:rPr dirty="0" sz="1600" spc="33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Leelawadee UI"/>
                <a:cs typeface="Leelawadee UI"/>
              </a:rPr>
              <a:t>and</a:t>
            </a:r>
            <a:r>
              <a:rPr dirty="0" sz="1600" spc="36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35">
                <a:solidFill>
                  <a:srgbClr val="0C0C0C"/>
                </a:solidFill>
                <a:latin typeface="Leelawadee UI"/>
                <a:cs typeface="Leelawadee UI"/>
              </a:rPr>
              <a:t>tools</a:t>
            </a:r>
            <a:r>
              <a:rPr dirty="0" sz="1600" spc="29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f</a:t>
            </a:r>
            <a:r>
              <a:rPr dirty="0" sz="1600" spc="-27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Leelawadee UI"/>
                <a:cs typeface="Leelawadee UI"/>
              </a:rPr>
              <a:t>rom </a:t>
            </a:r>
            <a:r>
              <a:rPr dirty="0" sz="1600" spc="-4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30">
                <a:solidFill>
                  <a:srgbClr val="0C0C0C"/>
                </a:solidFill>
                <a:latin typeface="Leelawadee UI"/>
                <a:cs typeface="Leelawadee UI"/>
              </a:rPr>
              <a:t>within</a:t>
            </a:r>
            <a:r>
              <a:rPr dirty="0" sz="1600" spc="36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65">
                <a:solidFill>
                  <a:srgbClr val="0C0C0C"/>
                </a:solidFill>
                <a:latin typeface="Leelawadee UI"/>
                <a:cs typeface="Leelawadee UI"/>
              </a:rPr>
              <a:t>the</a:t>
            </a:r>
            <a:r>
              <a:rPr dirty="0" sz="1600" spc="3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Leelawadee UI"/>
                <a:cs typeface="Leelawadee UI"/>
              </a:rPr>
              <a:t>application.</a:t>
            </a:r>
            <a:endParaRPr sz="1600">
              <a:latin typeface="Leelawadee UI"/>
              <a:cs typeface="Leelawadee U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68383" y="931164"/>
            <a:ext cx="1328927" cy="3809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875776" y="873252"/>
            <a:ext cx="192405" cy="481965"/>
          </a:xfrm>
          <a:custGeom>
            <a:avLst/>
            <a:gdLst/>
            <a:ahLst/>
            <a:cxnLst/>
            <a:rect l="l" t="t" r="r" b="b"/>
            <a:pathLst>
              <a:path w="192404" h="481965">
                <a:moveTo>
                  <a:pt x="192023" y="481584"/>
                </a:moveTo>
                <a:lnTo>
                  <a:pt x="0" y="481584"/>
                </a:lnTo>
                <a:lnTo>
                  <a:pt x="0" y="0"/>
                </a:lnTo>
                <a:lnTo>
                  <a:pt x="192023" y="0"/>
                </a:lnTo>
                <a:lnTo>
                  <a:pt x="192023" y="481584"/>
                </a:lnTo>
                <a:close/>
              </a:path>
            </a:pathLst>
          </a:custGeom>
          <a:solidFill>
            <a:srgbClr val="83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694420" y="873252"/>
            <a:ext cx="121920" cy="481965"/>
          </a:xfrm>
          <a:custGeom>
            <a:avLst/>
            <a:gdLst/>
            <a:ahLst/>
            <a:cxnLst/>
            <a:rect l="l" t="t" r="r" b="b"/>
            <a:pathLst>
              <a:path w="121920" h="481965">
                <a:moveTo>
                  <a:pt x="121919" y="481584"/>
                </a:moveTo>
                <a:lnTo>
                  <a:pt x="0" y="481584"/>
                </a:lnTo>
                <a:lnTo>
                  <a:pt x="0" y="0"/>
                </a:lnTo>
                <a:lnTo>
                  <a:pt x="121919" y="0"/>
                </a:lnTo>
                <a:lnTo>
                  <a:pt x="121919" y="481584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719316"/>
            <a:ext cx="10686415" cy="66040"/>
          </a:xfrm>
          <a:custGeom>
            <a:avLst/>
            <a:gdLst/>
            <a:ahLst/>
            <a:cxnLst/>
            <a:rect l="l" t="t" r="r" b="b"/>
            <a:pathLst>
              <a:path w="10686415" h="66040">
                <a:moveTo>
                  <a:pt x="10686288" y="65532"/>
                </a:moveTo>
                <a:lnTo>
                  <a:pt x="0" y="65532"/>
                </a:lnTo>
                <a:lnTo>
                  <a:pt x="0" y="0"/>
                </a:lnTo>
                <a:lnTo>
                  <a:pt x="10686288" y="0"/>
                </a:lnTo>
                <a:lnTo>
                  <a:pt x="10686288" y="65532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-14477" y="866394"/>
            <a:ext cx="8540750" cy="504825"/>
            <a:chOff x="-14477" y="866394"/>
            <a:chExt cx="8540750" cy="504825"/>
          </a:xfrm>
        </p:grpSpPr>
        <p:sp>
          <p:nvSpPr>
            <p:cNvPr id="7" name="object 7"/>
            <p:cNvSpPr/>
            <p:nvPr/>
          </p:nvSpPr>
          <p:spPr>
            <a:xfrm>
              <a:off x="0" y="880872"/>
              <a:ext cx="8511540" cy="474345"/>
            </a:xfrm>
            <a:custGeom>
              <a:avLst/>
              <a:gdLst/>
              <a:ahLst/>
              <a:cxnLst/>
              <a:rect l="l" t="t" r="r" b="b"/>
              <a:pathLst>
                <a:path w="8511540" h="474344">
                  <a:moveTo>
                    <a:pt x="8511540" y="473964"/>
                  </a:moveTo>
                  <a:lnTo>
                    <a:pt x="0" y="473964"/>
                  </a:lnTo>
                  <a:lnTo>
                    <a:pt x="0" y="0"/>
                  </a:lnTo>
                  <a:lnTo>
                    <a:pt x="8511540" y="0"/>
                  </a:lnTo>
                  <a:lnTo>
                    <a:pt x="8511540" y="473964"/>
                  </a:lnTo>
                  <a:close/>
                </a:path>
              </a:pathLst>
            </a:custGeom>
            <a:solidFill>
              <a:srgbClr val="2131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880872"/>
              <a:ext cx="8511540" cy="475615"/>
            </a:xfrm>
            <a:custGeom>
              <a:avLst/>
              <a:gdLst/>
              <a:ahLst/>
              <a:cxnLst/>
              <a:rect l="l" t="t" r="r" b="b"/>
              <a:pathLst>
                <a:path w="8511540" h="475615">
                  <a:moveTo>
                    <a:pt x="0" y="0"/>
                  </a:moveTo>
                  <a:lnTo>
                    <a:pt x="8511539" y="0"/>
                  </a:lnTo>
                  <a:lnTo>
                    <a:pt x="8511539" y="475487"/>
                  </a:lnTo>
                  <a:lnTo>
                    <a:pt x="0" y="475487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2131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02219" y="912457"/>
            <a:ext cx="3881754" cy="345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Next</a:t>
            </a:r>
            <a:r>
              <a:rPr dirty="0" spc="-30"/>
              <a:t> </a:t>
            </a:r>
            <a:r>
              <a:rPr dirty="0" spc="-5"/>
              <a:t>Gen</a:t>
            </a:r>
            <a:r>
              <a:rPr dirty="0" spc="-25"/>
              <a:t> </a:t>
            </a:r>
            <a:r>
              <a:rPr dirty="0" spc="-5"/>
              <a:t>Employability</a:t>
            </a:r>
            <a:r>
              <a:rPr dirty="0" spc="-55"/>
              <a:t> </a:t>
            </a:r>
            <a:r>
              <a:rPr dirty="0" spc="-5"/>
              <a:t>Program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46357" y="1485765"/>
            <a:ext cx="10007600" cy="2581910"/>
          </a:xfrm>
          <a:prstGeom prst="rect">
            <a:avLst/>
          </a:prstGeom>
        </p:spPr>
        <p:txBody>
          <a:bodyPr wrap="square" lIns="0" tIns="1701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dirty="0" sz="1850" b="1">
                <a:solidFill>
                  <a:srgbClr val="213162"/>
                </a:solidFill>
                <a:latin typeface="Arial"/>
                <a:cs typeface="Arial"/>
              </a:rPr>
              <a:t>Conclusion</a:t>
            </a:r>
            <a:endParaRPr sz="1850">
              <a:latin typeface="Arial"/>
              <a:cs typeface="Arial"/>
            </a:endParaRPr>
          </a:p>
          <a:p>
            <a:pPr marL="13970" marR="5080">
              <a:lnSpc>
                <a:spcPct val="101800"/>
              </a:lnSpc>
              <a:spcBef>
                <a:spcPts val="1035"/>
              </a:spcBef>
            </a:pPr>
            <a:r>
              <a:rPr dirty="0" sz="1600" spc="15">
                <a:latin typeface="Arial MT"/>
                <a:cs typeface="Arial MT"/>
              </a:rPr>
              <a:t>In</a:t>
            </a:r>
            <a:r>
              <a:rPr dirty="0" sz="1600" spc="90">
                <a:latin typeface="Arial MT"/>
                <a:cs typeface="Arial MT"/>
              </a:rPr>
              <a:t> </a:t>
            </a:r>
            <a:r>
              <a:rPr dirty="0" sz="1600" spc="50">
                <a:latin typeface="Arial MT"/>
                <a:cs typeface="Arial MT"/>
              </a:rPr>
              <a:t>conclusion,</a:t>
            </a:r>
            <a:r>
              <a:rPr dirty="0" sz="1600" spc="125">
                <a:latin typeface="Arial MT"/>
                <a:cs typeface="Arial MT"/>
              </a:rPr>
              <a:t> </a:t>
            </a:r>
            <a:r>
              <a:rPr dirty="0" sz="1600" spc="35">
                <a:latin typeface="Arial MT"/>
                <a:cs typeface="Arial MT"/>
              </a:rPr>
              <a:t>note</a:t>
            </a:r>
            <a:r>
              <a:rPr dirty="0" sz="1600" spc="110">
                <a:latin typeface="Arial MT"/>
                <a:cs typeface="Arial MT"/>
              </a:rPr>
              <a:t> </a:t>
            </a:r>
            <a:r>
              <a:rPr dirty="0" sz="1600" spc="50">
                <a:latin typeface="Arial MT"/>
                <a:cs typeface="Arial MT"/>
              </a:rPr>
              <a:t>sharing</a:t>
            </a:r>
            <a:r>
              <a:rPr dirty="0" sz="1600" spc="120">
                <a:latin typeface="Arial MT"/>
                <a:cs typeface="Arial MT"/>
              </a:rPr>
              <a:t> </a:t>
            </a:r>
            <a:r>
              <a:rPr dirty="0" sz="1600" spc="50">
                <a:latin typeface="Arial MT"/>
                <a:cs typeface="Arial MT"/>
              </a:rPr>
              <a:t>applications</a:t>
            </a:r>
            <a:r>
              <a:rPr dirty="0" sz="1600" spc="135">
                <a:latin typeface="Arial MT"/>
                <a:cs typeface="Arial MT"/>
              </a:rPr>
              <a:t> </a:t>
            </a:r>
            <a:r>
              <a:rPr dirty="0" sz="1600" spc="45">
                <a:latin typeface="Arial MT"/>
                <a:cs typeface="Arial MT"/>
              </a:rPr>
              <a:t>serve</a:t>
            </a:r>
            <a:r>
              <a:rPr dirty="0" sz="1600" spc="125">
                <a:latin typeface="Arial MT"/>
                <a:cs typeface="Arial MT"/>
              </a:rPr>
              <a:t> </a:t>
            </a:r>
            <a:r>
              <a:rPr dirty="0" sz="1600" spc="20">
                <a:latin typeface="Arial MT"/>
                <a:cs typeface="Arial MT"/>
              </a:rPr>
              <a:t>as</a:t>
            </a:r>
            <a:r>
              <a:rPr dirty="0" sz="1600" spc="105">
                <a:latin typeface="Arial MT"/>
                <a:cs typeface="Arial MT"/>
              </a:rPr>
              <a:t> </a:t>
            </a:r>
            <a:r>
              <a:rPr dirty="0" sz="1600" spc="50">
                <a:latin typeface="Arial MT"/>
                <a:cs typeface="Arial MT"/>
              </a:rPr>
              <a:t>versatile</a:t>
            </a:r>
            <a:r>
              <a:rPr dirty="0" sz="1600" spc="120">
                <a:latin typeface="Arial MT"/>
                <a:cs typeface="Arial MT"/>
              </a:rPr>
              <a:t> </a:t>
            </a:r>
            <a:r>
              <a:rPr dirty="0" sz="1600" spc="40">
                <a:latin typeface="Arial MT"/>
                <a:cs typeface="Arial MT"/>
              </a:rPr>
              <a:t>tools</a:t>
            </a:r>
            <a:r>
              <a:rPr dirty="0" sz="1600" spc="135">
                <a:latin typeface="Arial MT"/>
                <a:cs typeface="Arial MT"/>
              </a:rPr>
              <a:t> </a:t>
            </a:r>
            <a:r>
              <a:rPr dirty="0" sz="1600" spc="40">
                <a:latin typeface="Arial MT"/>
                <a:cs typeface="Arial MT"/>
              </a:rPr>
              <a:t>that</a:t>
            </a:r>
            <a:r>
              <a:rPr dirty="0" sz="1600" spc="125">
                <a:latin typeface="Arial MT"/>
                <a:cs typeface="Arial MT"/>
              </a:rPr>
              <a:t> </a:t>
            </a:r>
            <a:r>
              <a:rPr dirty="0" sz="1600" spc="50">
                <a:latin typeface="Arial MT"/>
                <a:cs typeface="Arial MT"/>
              </a:rPr>
              <a:t>facilitate</a:t>
            </a:r>
            <a:r>
              <a:rPr dirty="0" sz="1600" spc="160">
                <a:latin typeface="Arial MT"/>
                <a:cs typeface="Arial MT"/>
              </a:rPr>
              <a:t> </a:t>
            </a:r>
            <a:r>
              <a:rPr dirty="0" sz="1600" spc="55">
                <a:latin typeface="Arial MT"/>
                <a:cs typeface="Arial MT"/>
              </a:rPr>
              <a:t>collaboration,</a:t>
            </a:r>
            <a:r>
              <a:rPr dirty="0" sz="1600" spc="155">
                <a:latin typeface="Arial MT"/>
                <a:cs typeface="Arial MT"/>
              </a:rPr>
              <a:t> </a:t>
            </a:r>
            <a:r>
              <a:rPr dirty="0" sz="1600" spc="55">
                <a:latin typeface="Arial MT"/>
                <a:cs typeface="Arial MT"/>
              </a:rPr>
              <a:t>knowledge </a:t>
            </a:r>
            <a:r>
              <a:rPr dirty="0" sz="1600" spc="-430">
                <a:latin typeface="Arial MT"/>
                <a:cs typeface="Arial MT"/>
              </a:rPr>
              <a:t> </a:t>
            </a:r>
            <a:r>
              <a:rPr dirty="0" sz="1600" spc="100">
                <a:latin typeface="Arial MT"/>
                <a:cs typeface="Arial MT"/>
              </a:rPr>
              <a:t>exchange,</a:t>
            </a:r>
            <a:r>
              <a:rPr dirty="0" sz="1600" spc="229">
                <a:latin typeface="Arial MT"/>
                <a:cs typeface="Arial MT"/>
              </a:rPr>
              <a:t> </a:t>
            </a:r>
            <a:r>
              <a:rPr dirty="0" sz="1600" spc="60">
                <a:latin typeface="Arial MT"/>
                <a:cs typeface="Arial MT"/>
              </a:rPr>
              <a:t>and</a:t>
            </a:r>
            <a:r>
              <a:rPr dirty="0" sz="1600" spc="204">
                <a:latin typeface="Arial MT"/>
                <a:cs typeface="Arial MT"/>
              </a:rPr>
              <a:t> </a:t>
            </a:r>
            <a:r>
              <a:rPr dirty="0" sz="1600" spc="105">
                <a:latin typeface="Arial MT"/>
                <a:cs typeface="Arial MT"/>
              </a:rPr>
              <a:t>organization</a:t>
            </a:r>
            <a:r>
              <a:rPr dirty="0" sz="1600" spc="240">
                <a:latin typeface="Arial MT"/>
                <a:cs typeface="Arial MT"/>
              </a:rPr>
              <a:t> </a:t>
            </a:r>
            <a:r>
              <a:rPr dirty="0" sz="1600" spc="90">
                <a:latin typeface="Arial MT"/>
                <a:cs typeface="Arial MT"/>
              </a:rPr>
              <a:t>across</a:t>
            </a:r>
            <a:r>
              <a:rPr dirty="0" sz="1600" spc="229">
                <a:latin typeface="Arial MT"/>
                <a:cs typeface="Arial MT"/>
              </a:rPr>
              <a:t> </a:t>
            </a:r>
            <a:r>
              <a:rPr dirty="0" sz="1600" spc="95">
                <a:latin typeface="Arial MT"/>
                <a:cs typeface="Arial MT"/>
              </a:rPr>
              <a:t>various</a:t>
            </a:r>
            <a:r>
              <a:rPr dirty="0" sz="1600" spc="235">
                <a:latin typeface="Arial MT"/>
                <a:cs typeface="Arial MT"/>
              </a:rPr>
              <a:t> </a:t>
            </a:r>
            <a:r>
              <a:rPr dirty="0" sz="1600" spc="100">
                <a:latin typeface="Arial MT"/>
                <a:cs typeface="Arial MT"/>
              </a:rPr>
              <a:t>domains.</a:t>
            </a:r>
            <a:r>
              <a:rPr dirty="0" sz="1600" spc="254">
                <a:latin typeface="Arial MT"/>
                <a:cs typeface="Arial MT"/>
              </a:rPr>
              <a:t> </a:t>
            </a:r>
            <a:r>
              <a:rPr dirty="0" sz="1600" spc="100">
                <a:latin typeface="Arial MT"/>
                <a:cs typeface="Arial MT"/>
              </a:rPr>
              <a:t>Whether</a:t>
            </a:r>
            <a:r>
              <a:rPr dirty="0" sz="1600" spc="240">
                <a:latin typeface="Arial MT"/>
                <a:cs typeface="Arial MT"/>
              </a:rPr>
              <a:t> </a:t>
            </a:r>
            <a:r>
              <a:rPr dirty="0" sz="1600" spc="95">
                <a:latin typeface="Arial MT"/>
                <a:cs typeface="Arial MT"/>
              </a:rPr>
              <a:t>utilized</a:t>
            </a:r>
            <a:r>
              <a:rPr dirty="0" sz="1600" spc="254">
                <a:latin typeface="Arial MT"/>
                <a:cs typeface="Arial MT"/>
              </a:rPr>
              <a:t> </a:t>
            </a:r>
            <a:r>
              <a:rPr dirty="0" sz="1600" spc="55">
                <a:latin typeface="Arial MT"/>
                <a:cs typeface="Arial MT"/>
              </a:rPr>
              <a:t>for</a:t>
            </a:r>
            <a:r>
              <a:rPr dirty="0" sz="1600" spc="180">
                <a:latin typeface="Arial MT"/>
                <a:cs typeface="Arial MT"/>
              </a:rPr>
              <a:t> </a:t>
            </a:r>
            <a:r>
              <a:rPr dirty="0" sz="1600" spc="110">
                <a:latin typeface="Arial MT"/>
                <a:cs typeface="Arial MT"/>
              </a:rPr>
              <a:t>educational</a:t>
            </a:r>
            <a:r>
              <a:rPr dirty="0" sz="1600" spc="245">
                <a:latin typeface="Arial MT"/>
                <a:cs typeface="Arial MT"/>
              </a:rPr>
              <a:t> </a:t>
            </a:r>
            <a:r>
              <a:rPr dirty="0" sz="1600" spc="110">
                <a:latin typeface="Arial MT"/>
                <a:cs typeface="Arial MT"/>
              </a:rPr>
              <a:t>purposes, </a:t>
            </a:r>
            <a:r>
              <a:rPr dirty="0" sz="1600" spc="-430">
                <a:latin typeface="Arial MT"/>
                <a:cs typeface="Arial MT"/>
              </a:rPr>
              <a:t> </a:t>
            </a:r>
            <a:r>
              <a:rPr dirty="0" sz="1600" spc="15">
                <a:latin typeface="Arial MT"/>
                <a:cs typeface="Arial MT"/>
              </a:rPr>
              <a:t>professional</a:t>
            </a:r>
            <a:r>
              <a:rPr dirty="0" sz="1600" spc="55">
                <a:latin typeface="Arial MT"/>
                <a:cs typeface="Arial MT"/>
              </a:rPr>
              <a:t> </a:t>
            </a:r>
            <a:r>
              <a:rPr dirty="0" sz="1600" spc="10">
                <a:latin typeface="Arial MT"/>
                <a:cs typeface="Arial MT"/>
              </a:rPr>
              <a:t>endeavors,</a:t>
            </a:r>
            <a:r>
              <a:rPr dirty="0" sz="1600" spc="60">
                <a:latin typeface="Arial MT"/>
                <a:cs typeface="Arial MT"/>
              </a:rPr>
              <a:t> </a:t>
            </a:r>
            <a:r>
              <a:rPr dirty="0" sz="1600" spc="5">
                <a:latin typeface="Arial MT"/>
                <a:cs typeface="Arial MT"/>
              </a:rPr>
              <a:t>or</a:t>
            </a:r>
            <a:r>
              <a:rPr dirty="0" sz="1600" spc="50">
                <a:latin typeface="Arial MT"/>
                <a:cs typeface="Arial MT"/>
              </a:rPr>
              <a:t> </a:t>
            </a:r>
            <a:r>
              <a:rPr dirty="0" sz="1600" spc="10">
                <a:latin typeface="Arial MT"/>
                <a:cs typeface="Arial MT"/>
              </a:rPr>
              <a:t>personal</a:t>
            </a:r>
            <a:r>
              <a:rPr dirty="0" sz="1600" spc="55">
                <a:latin typeface="Arial MT"/>
                <a:cs typeface="Arial MT"/>
              </a:rPr>
              <a:t> </a:t>
            </a:r>
            <a:r>
              <a:rPr dirty="0" sz="1600" spc="15">
                <a:latin typeface="Arial MT"/>
                <a:cs typeface="Arial MT"/>
              </a:rPr>
              <a:t>organization,</a:t>
            </a:r>
            <a:r>
              <a:rPr dirty="0" sz="1600" spc="60">
                <a:latin typeface="Arial MT"/>
                <a:cs typeface="Arial MT"/>
              </a:rPr>
              <a:t> </a:t>
            </a:r>
            <a:r>
              <a:rPr dirty="0" sz="1600" spc="10">
                <a:latin typeface="Arial MT"/>
                <a:cs typeface="Arial MT"/>
              </a:rPr>
              <a:t>these</a:t>
            </a:r>
            <a:r>
              <a:rPr dirty="0" sz="1600" spc="45">
                <a:latin typeface="Arial MT"/>
                <a:cs typeface="Arial MT"/>
              </a:rPr>
              <a:t> </a:t>
            </a:r>
            <a:r>
              <a:rPr dirty="0" sz="1600" spc="10">
                <a:latin typeface="Arial MT"/>
                <a:cs typeface="Arial MT"/>
              </a:rPr>
              <a:t>platforms</a:t>
            </a:r>
            <a:r>
              <a:rPr dirty="0" sz="1600" spc="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offer</a:t>
            </a:r>
            <a:r>
              <a:rPr dirty="0" sz="1600" spc="3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</a:t>
            </a:r>
            <a:r>
              <a:rPr dirty="0" sz="1600" spc="65">
                <a:latin typeface="Arial MT"/>
                <a:cs typeface="Arial MT"/>
              </a:rPr>
              <a:t> </a:t>
            </a:r>
            <a:r>
              <a:rPr dirty="0" sz="1600" spc="15">
                <a:latin typeface="Arial MT"/>
                <a:cs typeface="Arial MT"/>
              </a:rPr>
              <a:t>centralized</a:t>
            </a:r>
            <a:r>
              <a:rPr dirty="0" sz="1600" spc="45">
                <a:latin typeface="Arial MT"/>
                <a:cs typeface="Arial MT"/>
              </a:rPr>
              <a:t> </a:t>
            </a:r>
            <a:r>
              <a:rPr dirty="0" sz="1600" spc="15">
                <a:latin typeface="Arial MT"/>
                <a:cs typeface="Arial MT"/>
              </a:rPr>
              <a:t>hub</a:t>
            </a:r>
            <a:r>
              <a:rPr dirty="0" sz="1600" spc="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35">
                <a:latin typeface="Arial MT"/>
                <a:cs typeface="Arial MT"/>
              </a:rPr>
              <a:t> </a:t>
            </a:r>
            <a:r>
              <a:rPr dirty="0" sz="1600" spc="15">
                <a:latin typeface="Arial MT"/>
                <a:cs typeface="Arial MT"/>
              </a:rPr>
              <a:t>users</a:t>
            </a:r>
            <a:r>
              <a:rPr dirty="0" sz="1600" spc="5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to</a:t>
            </a:r>
            <a:r>
              <a:rPr dirty="0" sz="1600" spc="45">
                <a:latin typeface="Arial MT"/>
                <a:cs typeface="Arial MT"/>
              </a:rPr>
              <a:t> </a:t>
            </a:r>
            <a:r>
              <a:rPr dirty="0" sz="1600" spc="10">
                <a:latin typeface="Arial MT"/>
                <a:cs typeface="Arial MT"/>
              </a:rPr>
              <a:t>create, </a:t>
            </a:r>
            <a:r>
              <a:rPr dirty="0" sz="1600" spc="-430">
                <a:latin typeface="Arial MT"/>
                <a:cs typeface="Arial MT"/>
              </a:rPr>
              <a:t> </a:t>
            </a:r>
            <a:r>
              <a:rPr dirty="0" sz="1600" spc="70">
                <a:latin typeface="Arial MT"/>
                <a:cs typeface="Arial MT"/>
              </a:rPr>
              <a:t>share,</a:t>
            </a:r>
            <a:r>
              <a:rPr dirty="0" sz="1600" spc="160">
                <a:latin typeface="Arial MT"/>
                <a:cs typeface="Arial MT"/>
              </a:rPr>
              <a:t> </a:t>
            </a:r>
            <a:r>
              <a:rPr dirty="0" sz="1600" spc="40">
                <a:latin typeface="Arial MT"/>
                <a:cs typeface="Arial MT"/>
              </a:rPr>
              <a:t>and</a:t>
            </a:r>
            <a:r>
              <a:rPr dirty="0" sz="1600" spc="155">
                <a:latin typeface="Arial MT"/>
                <a:cs typeface="Arial MT"/>
              </a:rPr>
              <a:t> </a:t>
            </a:r>
            <a:r>
              <a:rPr dirty="0" sz="1600" spc="75">
                <a:latin typeface="Arial MT"/>
                <a:cs typeface="Arial MT"/>
              </a:rPr>
              <a:t>collaborate</a:t>
            </a:r>
            <a:r>
              <a:rPr dirty="0" sz="1600" spc="185">
                <a:latin typeface="Arial MT"/>
                <a:cs typeface="Arial MT"/>
              </a:rPr>
              <a:t> </a:t>
            </a:r>
            <a:r>
              <a:rPr dirty="0" sz="1600" spc="20">
                <a:latin typeface="Arial MT"/>
                <a:cs typeface="Arial MT"/>
              </a:rPr>
              <a:t>on</a:t>
            </a:r>
            <a:r>
              <a:rPr dirty="0" sz="1600" spc="100">
                <a:latin typeface="Arial MT"/>
                <a:cs typeface="Arial MT"/>
              </a:rPr>
              <a:t> </a:t>
            </a:r>
            <a:r>
              <a:rPr dirty="0" sz="1600" spc="70">
                <a:latin typeface="Arial MT"/>
                <a:cs typeface="Arial MT"/>
              </a:rPr>
              <a:t>notes.</a:t>
            </a:r>
            <a:r>
              <a:rPr dirty="0" sz="1600" spc="165">
                <a:latin typeface="Arial MT"/>
                <a:cs typeface="Arial MT"/>
              </a:rPr>
              <a:t> </a:t>
            </a:r>
            <a:r>
              <a:rPr dirty="0" sz="1600" spc="25">
                <a:latin typeface="Arial MT"/>
                <a:cs typeface="Arial MT"/>
              </a:rPr>
              <a:t>By</a:t>
            </a:r>
            <a:r>
              <a:rPr dirty="0" sz="1600" spc="130">
                <a:latin typeface="Arial MT"/>
                <a:cs typeface="Arial MT"/>
              </a:rPr>
              <a:t> </a:t>
            </a:r>
            <a:r>
              <a:rPr dirty="0" sz="1600" spc="75">
                <a:latin typeface="Arial MT"/>
                <a:cs typeface="Arial MT"/>
              </a:rPr>
              <a:t>promoting</a:t>
            </a:r>
            <a:r>
              <a:rPr dirty="0" sz="1600" spc="180">
                <a:latin typeface="Arial MT"/>
                <a:cs typeface="Arial MT"/>
              </a:rPr>
              <a:t> </a:t>
            </a:r>
            <a:r>
              <a:rPr dirty="0" sz="1600" spc="65">
                <a:latin typeface="Arial MT"/>
                <a:cs typeface="Arial MT"/>
              </a:rPr>
              <a:t>efficient</a:t>
            </a:r>
            <a:r>
              <a:rPr dirty="0" sz="1600" spc="185">
                <a:latin typeface="Arial MT"/>
                <a:cs typeface="Arial MT"/>
              </a:rPr>
              <a:t> </a:t>
            </a:r>
            <a:r>
              <a:rPr dirty="0" sz="1600" spc="85">
                <a:latin typeface="Arial MT"/>
                <a:cs typeface="Arial MT"/>
              </a:rPr>
              <a:t>communication,</a:t>
            </a:r>
            <a:r>
              <a:rPr dirty="0" sz="1600" spc="200">
                <a:latin typeface="Arial MT"/>
                <a:cs typeface="Arial MT"/>
              </a:rPr>
              <a:t> </a:t>
            </a:r>
            <a:r>
              <a:rPr dirty="0" sz="1600" spc="80">
                <a:latin typeface="Arial MT"/>
                <a:cs typeface="Arial MT"/>
              </a:rPr>
              <a:t>enhancing</a:t>
            </a:r>
            <a:r>
              <a:rPr dirty="0" sz="1600" spc="185">
                <a:latin typeface="Arial MT"/>
                <a:cs typeface="Arial MT"/>
              </a:rPr>
              <a:t> </a:t>
            </a:r>
            <a:r>
              <a:rPr dirty="0" sz="1600" spc="75">
                <a:latin typeface="Arial MT"/>
                <a:cs typeface="Arial MT"/>
              </a:rPr>
              <a:t>productivity,</a:t>
            </a:r>
            <a:r>
              <a:rPr dirty="0" sz="1600" spc="195">
                <a:latin typeface="Arial MT"/>
                <a:cs typeface="Arial MT"/>
              </a:rPr>
              <a:t> </a:t>
            </a:r>
            <a:r>
              <a:rPr dirty="0" sz="1600" spc="50">
                <a:latin typeface="Arial MT"/>
                <a:cs typeface="Arial MT"/>
              </a:rPr>
              <a:t>and </a:t>
            </a:r>
            <a:r>
              <a:rPr dirty="0" sz="1600" spc="-425">
                <a:latin typeface="Arial MT"/>
                <a:cs typeface="Arial MT"/>
              </a:rPr>
              <a:t> </a:t>
            </a:r>
            <a:r>
              <a:rPr dirty="0" sz="1600" spc="10">
                <a:latin typeface="Arial MT"/>
                <a:cs typeface="Arial MT"/>
              </a:rPr>
              <a:t>fostering</a:t>
            </a:r>
            <a:r>
              <a:rPr dirty="0" sz="1600" spc="35">
                <a:latin typeface="Arial MT"/>
                <a:cs typeface="Arial MT"/>
              </a:rPr>
              <a:t> </a:t>
            </a:r>
            <a:r>
              <a:rPr dirty="0" sz="1600" spc="15">
                <a:latin typeface="Arial MT"/>
                <a:cs typeface="Arial MT"/>
              </a:rPr>
              <a:t>learning</a:t>
            </a:r>
            <a:r>
              <a:rPr dirty="0" sz="1600" spc="35">
                <a:latin typeface="Arial MT"/>
                <a:cs typeface="Arial MT"/>
              </a:rPr>
              <a:t> </a:t>
            </a:r>
            <a:r>
              <a:rPr dirty="0" sz="1600" spc="15">
                <a:latin typeface="Arial MT"/>
                <a:cs typeface="Arial MT"/>
              </a:rPr>
              <a:t>and</a:t>
            </a:r>
            <a:r>
              <a:rPr dirty="0" sz="1600" spc="60">
                <a:latin typeface="Arial MT"/>
                <a:cs typeface="Arial MT"/>
              </a:rPr>
              <a:t> </a:t>
            </a:r>
            <a:r>
              <a:rPr dirty="0" sz="1600" spc="10">
                <a:latin typeface="Arial MT"/>
                <a:cs typeface="Arial MT"/>
              </a:rPr>
              <a:t>growth,</a:t>
            </a:r>
            <a:r>
              <a:rPr dirty="0" sz="1600" spc="50">
                <a:latin typeface="Arial MT"/>
                <a:cs typeface="Arial MT"/>
              </a:rPr>
              <a:t> </a:t>
            </a:r>
            <a:r>
              <a:rPr dirty="0" sz="1600" spc="10">
                <a:latin typeface="Arial MT"/>
                <a:cs typeface="Arial MT"/>
              </a:rPr>
              <a:t>note</a:t>
            </a:r>
            <a:r>
              <a:rPr dirty="0" sz="1600" spc="60">
                <a:latin typeface="Arial MT"/>
                <a:cs typeface="Arial MT"/>
              </a:rPr>
              <a:t> </a:t>
            </a:r>
            <a:r>
              <a:rPr dirty="0" sz="1600" spc="10">
                <a:latin typeface="Arial MT"/>
                <a:cs typeface="Arial MT"/>
              </a:rPr>
              <a:t>sharing</a:t>
            </a:r>
            <a:r>
              <a:rPr dirty="0" sz="1600" spc="55">
                <a:latin typeface="Arial MT"/>
                <a:cs typeface="Arial MT"/>
              </a:rPr>
              <a:t> </a:t>
            </a:r>
            <a:r>
              <a:rPr dirty="0" sz="1600" spc="15">
                <a:latin typeface="Arial MT"/>
                <a:cs typeface="Arial MT"/>
              </a:rPr>
              <a:t>applications</a:t>
            </a:r>
            <a:r>
              <a:rPr dirty="0" sz="1600" spc="30">
                <a:latin typeface="Arial MT"/>
                <a:cs typeface="Arial MT"/>
              </a:rPr>
              <a:t> </a:t>
            </a:r>
            <a:r>
              <a:rPr dirty="0" sz="1600" spc="10">
                <a:latin typeface="Arial MT"/>
                <a:cs typeface="Arial MT"/>
              </a:rPr>
              <a:t>play</a:t>
            </a:r>
            <a:r>
              <a:rPr dirty="0" sz="1600" spc="5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</a:t>
            </a:r>
            <a:r>
              <a:rPr dirty="0" sz="1600" spc="35">
                <a:latin typeface="Arial MT"/>
                <a:cs typeface="Arial MT"/>
              </a:rPr>
              <a:t> </a:t>
            </a:r>
            <a:r>
              <a:rPr dirty="0" sz="1600" spc="10">
                <a:latin typeface="Arial MT"/>
                <a:cs typeface="Arial MT"/>
              </a:rPr>
              <a:t>crucial</a:t>
            </a:r>
            <a:r>
              <a:rPr dirty="0" sz="1600" spc="35">
                <a:latin typeface="Arial MT"/>
                <a:cs typeface="Arial MT"/>
              </a:rPr>
              <a:t> </a:t>
            </a:r>
            <a:r>
              <a:rPr dirty="0" sz="1600" spc="10">
                <a:latin typeface="Arial MT"/>
                <a:cs typeface="Arial MT"/>
              </a:rPr>
              <a:t>role</a:t>
            </a:r>
            <a:r>
              <a:rPr dirty="0" sz="1600" spc="3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in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sz="1600" spc="15">
                <a:latin typeface="Arial MT"/>
                <a:cs typeface="Arial MT"/>
              </a:rPr>
              <a:t>empowering</a:t>
            </a:r>
            <a:r>
              <a:rPr dirty="0" sz="1600" spc="60">
                <a:latin typeface="Arial MT"/>
                <a:cs typeface="Arial MT"/>
              </a:rPr>
              <a:t> </a:t>
            </a:r>
            <a:r>
              <a:rPr dirty="0" sz="1600" spc="10">
                <a:latin typeface="Arial MT"/>
                <a:cs typeface="Arial MT"/>
              </a:rPr>
              <a:t>individuals,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sz="1600" spc="15">
                <a:latin typeface="Arial MT"/>
                <a:cs typeface="Arial MT"/>
              </a:rPr>
              <a:t>teams, </a:t>
            </a:r>
            <a:r>
              <a:rPr dirty="0" sz="1600" spc="-430">
                <a:latin typeface="Arial MT"/>
                <a:cs typeface="Arial MT"/>
              </a:rPr>
              <a:t> </a:t>
            </a:r>
            <a:r>
              <a:rPr dirty="0" sz="1600" spc="25">
                <a:latin typeface="Arial MT"/>
                <a:cs typeface="Arial MT"/>
              </a:rPr>
              <a:t>and</a:t>
            </a:r>
            <a:r>
              <a:rPr dirty="0" sz="1600" spc="95">
                <a:latin typeface="Arial MT"/>
                <a:cs typeface="Arial MT"/>
              </a:rPr>
              <a:t> </a:t>
            </a:r>
            <a:r>
              <a:rPr dirty="0" sz="1600" spc="40">
                <a:latin typeface="Arial MT"/>
                <a:cs typeface="Arial MT"/>
              </a:rPr>
              <a:t>communities</a:t>
            </a:r>
            <a:r>
              <a:rPr dirty="0" sz="1600" spc="105">
                <a:latin typeface="Arial MT"/>
                <a:cs typeface="Arial MT"/>
              </a:rPr>
              <a:t> </a:t>
            </a:r>
            <a:r>
              <a:rPr dirty="0" sz="1600" spc="20">
                <a:latin typeface="Arial MT"/>
                <a:cs typeface="Arial MT"/>
              </a:rPr>
              <a:t>to</a:t>
            </a:r>
            <a:r>
              <a:rPr dirty="0" sz="1600" spc="95">
                <a:latin typeface="Arial MT"/>
                <a:cs typeface="Arial MT"/>
              </a:rPr>
              <a:t> </a:t>
            </a:r>
            <a:r>
              <a:rPr dirty="0" sz="1600" spc="35">
                <a:latin typeface="Arial MT"/>
                <a:cs typeface="Arial MT"/>
              </a:rPr>
              <a:t>connect,</a:t>
            </a:r>
            <a:r>
              <a:rPr dirty="0" sz="1600" spc="125">
                <a:latin typeface="Arial MT"/>
                <a:cs typeface="Arial MT"/>
              </a:rPr>
              <a:t> </a:t>
            </a:r>
            <a:r>
              <a:rPr dirty="0" sz="1600" spc="40">
                <a:latin typeface="Arial MT"/>
                <a:cs typeface="Arial MT"/>
              </a:rPr>
              <a:t>collaborate,</a:t>
            </a:r>
            <a:r>
              <a:rPr dirty="0" sz="1600" spc="110">
                <a:latin typeface="Arial MT"/>
                <a:cs typeface="Arial MT"/>
              </a:rPr>
              <a:t> </a:t>
            </a:r>
            <a:r>
              <a:rPr dirty="0" sz="1600" spc="30">
                <a:latin typeface="Arial MT"/>
                <a:cs typeface="Arial MT"/>
              </a:rPr>
              <a:t>and</a:t>
            </a:r>
            <a:r>
              <a:rPr dirty="0" sz="1600" spc="110">
                <a:latin typeface="Arial MT"/>
                <a:cs typeface="Arial MT"/>
              </a:rPr>
              <a:t> </a:t>
            </a:r>
            <a:r>
              <a:rPr dirty="0" sz="1600" spc="35">
                <a:latin typeface="Arial MT"/>
                <a:cs typeface="Arial MT"/>
              </a:rPr>
              <a:t>succeed</a:t>
            </a:r>
            <a:r>
              <a:rPr dirty="0" sz="1600" spc="95">
                <a:latin typeface="Arial MT"/>
                <a:cs typeface="Arial MT"/>
              </a:rPr>
              <a:t> </a:t>
            </a:r>
            <a:r>
              <a:rPr dirty="0" sz="1600" spc="10">
                <a:latin typeface="Arial MT"/>
                <a:cs typeface="Arial MT"/>
              </a:rPr>
              <a:t>in</a:t>
            </a:r>
            <a:r>
              <a:rPr dirty="0" sz="1600" spc="95">
                <a:latin typeface="Arial MT"/>
                <a:cs typeface="Arial MT"/>
              </a:rPr>
              <a:t> </a:t>
            </a:r>
            <a:r>
              <a:rPr dirty="0" sz="1600" spc="35">
                <a:latin typeface="Arial MT"/>
                <a:cs typeface="Arial MT"/>
              </a:rPr>
              <a:t>today's</a:t>
            </a:r>
            <a:r>
              <a:rPr dirty="0" sz="1600" spc="110">
                <a:latin typeface="Arial MT"/>
                <a:cs typeface="Arial MT"/>
              </a:rPr>
              <a:t> </a:t>
            </a:r>
            <a:r>
              <a:rPr dirty="0" sz="1600" spc="40">
                <a:latin typeface="Arial MT"/>
                <a:cs typeface="Arial MT"/>
              </a:rPr>
              <a:t>digital</a:t>
            </a:r>
            <a:r>
              <a:rPr dirty="0" sz="1600" spc="100">
                <a:latin typeface="Arial MT"/>
                <a:cs typeface="Arial MT"/>
              </a:rPr>
              <a:t> </a:t>
            </a:r>
            <a:r>
              <a:rPr dirty="0" sz="1600" spc="30">
                <a:latin typeface="Arial MT"/>
                <a:cs typeface="Arial MT"/>
              </a:rPr>
              <a:t>age.</a:t>
            </a:r>
            <a:r>
              <a:rPr dirty="0" sz="1600" spc="15">
                <a:latin typeface="Arial MT"/>
                <a:cs typeface="Arial MT"/>
              </a:rPr>
              <a:t> </a:t>
            </a:r>
            <a:r>
              <a:rPr dirty="0" sz="1600" spc="10">
                <a:latin typeface="Arial MT"/>
                <a:cs typeface="Arial MT"/>
              </a:rPr>
              <a:t>As</a:t>
            </a:r>
            <a:r>
              <a:rPr dirty="0" sz="1600" spc="120">
                <a:latin typeface="Arial MT"/>
                <a:cs typeface="Arial MT"/>
              </a:rPr>
              <a:t> </a:t>
            </a:r>
            <a:r>
              <a:rPr dirty="0" sz="1600" spc="45">
                <a:latin typeface="Arial MT"/>
                <a:cs typeface="Arial MT"/>
              </a:rPr>
              <a:t>technology</a:t>
            </a:r>
            <a:r>
              <a:rPr dirty="0" sz="1600" spc="135">
                <a:latin typeface="Arial MT"/>
                <a:cs typeface="Arial MT"/>
              </a:rPr>
              <a:t> </a:t>
            </a:r>
            <a:r>
              <a:rPr dirty="0" sz="1600" spc="45">
                <a:latin typeface="Arial MT"/>
                <a:cs typeface="Arial MT"/>
              </a:rPr>
              <a:t>continues</a:t>
            </a:r>
            <a:r>
              <a:rPr dirty="0" sz="1600" spc="135">
                <a:latin typeface="Arial MT"/>
                <a:cs typeface="Arial MT"/>
              </a:rPr>
              <a:t> </a:t>
            </a:r>
            <a:r>
              <a:rPr dirty="0" sz="1600" spc="20">
                <a:latin typeface="Arial MT"/>
                <a:cs typeface="Arial MT"/>
              </a:rPr>
              <a:t>to </a:t>
            </a:r>
            <a:r>
              <a:rPr dirty="0" sz="1600" spc="-430">
                <a:latin typeface="Arial MT"/>
                <a:cs typeface="Arial MT"/>
              </a:rPr>
              <a:t> </a:t>
            </a:r>
            <a:r>
              <a:rPr dirty="0" sz="1600" spc="10">
                <a:latin typeface="Arial MT"/>
                <a:cs typeface="Arial MT"/>
              </a:rPr>
              <a:t>evolve,</a:t>
            </a:r>
            <a:r>
              <a:rPr dirty="0" sz="1600" spc="55">
                <a:latin typeface="Arial MT"/>
                <a:cs typeface="Arial MT"/>
              </a:rPr>
              <a:t> </a:t>
            </a:r>
            <a:r>
              <a:rPr dirty="0" sz="1600" spc="5">
                <a:latin typeface="Arial MT"/>
                <a:cs typeface="Arial MT"/>
              </a:rPr>
              <a:t>the</a:t>
            </a:r>
            <a:r>
              <a:rPr dirty="0" sz="1600" spc="45">
                <a:latin typeface="Arial MT"/>
                <a:cs typeface="Arial MT"/>
              </a:rPr>
              <a:t> </a:t>
            </a:r>
            <a:r>
              <a:rPr dirty="0" sz="1600" spc="20">
                <a:latin typeface="Arial MT"/>
                <a:cs typeface="Arial MT"/>
              </a:rPr>
              <a:t>significance</a:t>
            </a:r>
            <a:r>
              <a:rPr dirty="0" sz="1600" spc="40">
                <a:latin typeface="Arial MT"/>
                <a:cs typeface="Arial MT"/>
              </a:rPr>
              <a:t> </a:t>
            </a:r>
            <a:r>
              <a:rPr dirty="0" sz="1600" spc="15">
                <a:latin typeface="Arial MT"/>
                <a:cs typeface="Arial MT"/>
              </a:rPr>
              <a:t>and</a:t>
            </a:r>
            <a:r>
              <a:rPr dirty="0" sz="1600" spc="45">
                <a:latin typeface="Arial MT"/>
                <a:cs typeface="Arial MT"/>
              </a:rPr>
              <a:t> </a:t>
            </a:r>
            <a:r>
              <a:rPr dirty="0" sz="1600" spc="15">
                <a:latin typeface="Arial MT"/>
                <a:cs typeface="Arial MT"/>
              </a:rPr>
              <a:t>impact</a:t>
            </a:r>
            <a:r>
              <a:rPr dirty="0" sz="1600" spc="55">
                <a:latin typeface="Arial MT"/>
                <a:cs typeface="Arial MT"/>
              </a:rPr>
              <a:t> </a:t>
            </a:r>
            <a:r>
              <a:rPr dirty="0" sz="1600" spc="5">
                <a:latin typeface="Arial MT"/>
                <a:cs typeface="Arial MT"/>
              </a:rPr>
              <a:t>of</a:t>
            </a:r>
            <a:r>
              <a:rPr dirty="0" sz="1600" spc="45">
                <a:latin typeface="Arial MT"/>
                <a:cs typeface="Arial MT"/>
              </a:rPr>
              <a:t> </a:t>
            </a:r>
            <a:r>
              <a:rPr dirty="0" sz="1600" spc="15">
                <a:latin typeface="Arial MT"/>
                <a:cs typeface="Arial MT"/>
              </a:rPr>
              <a:t>note</a:t>
            </a:r>
            <a:r>
              <a:rPr dirty="0" sz="1600" spc="60">
                <a:latin typeface="Arial MT"/>
                <a:cs typeface="Arial MT"/>
              </a:rPr>
              <a:t> </a:t>
            </a:r>
            <a:r>
              <a:rPr dirty="0" sz="1600" spc="15">
                <a:latin typeface="Arial MT"/>
                <a:cs typeface="Arial MT"/>
              </a:rPr>
              <a:t>sharing</a:t>
            </a:r>
            <a:r>
              <a:rPr dirty="0" sz="1600" spc="65">
                <a:latin typeface="Arial MT"/>
                <a:cs typeface="Arial MT"/>
              </a:rPr>
              <a:t> </a:t>
            </a:r>
            <a:r>
              <a:rPr dirty="0" sz="1600" spc="25">
                <a:latin typeface="Arial MT"/>
                <a:cs typeface="Arial MT"/>
              </a:rPr>
              <a:t>applications</a:t>
            </a:r>
            <a:r>
              <a:rPr dirty="0" sz="1600" spc="50">
                <a:latin typeface="Arial MT"/>
                <a:cs typeface="Arial MT"/>
              </a:rPr>
              <a:t> </a:t>
            </a:r>
            <a:r>
              <a:rPr dirty="0" sz="1600" spc="10">
                <a:latin typeface="Arial MT"/>
                <a:cs typeface="Arial MT"/>
              </a:rPr>
              <a:t>are</a:t>
            </a:r>
            <a:r>
              <a:rPr dirty="0" sz="1600" spc="65">
                <a:latin typeface="Arial MT"/>
                <a:cs typeface="Arial MT"/>
              </a:rPr>
              <a:t> </a:t>
            </a:r>
            <a:r>
              <a:rPr dirty="0" sz="1600" spc="20">
                <a:latin typeface="Arial MT"/>
                <a:cs typeface="Arial MT"/>
              </a:rPr>
              <a:t>expected</a:t>
            </a:r>
            <a:r>
              <a:rPr dirty="0" sz="1600" spc="60">
                <a:latin typeface="Arial MT"/>
                <a:cs typeface="Arial MT"/>
              </a:rPr>
              <a:t> </a:t>
            </a:r>
            <a:r>
              <a:rPr dirty="0" sz="1600" spc="15">
                <a:latin typeface="Arial MT"/>
                <a:cs typeface="Arial MT"/>
              </a:rPr>
              <a:t>to</a:t>
            </a:r>
            <a:r>
              <a:rPr dirty="0" sz="1600" spc="4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grow,</a:t>
            </a:r>
            <a:r>
              <a:rPr dirty="0" sz="1600" spc="55">
                <a:latin typeface="Arial MT"/>
                <a:cs typeface="Arial MT"/>
              </a:rPr>
              <a:t> </a:t>
            </a:r>
            <a:r>
              <a:rPr dirty="0" sz="1600" spc="20">
                <a:latin typeface="Arial MT"/>
                <a:cs typeface="Arial MT"/>
              </a:rPr>
              <a:t>providing</a:t>
            </a:r>
            <a:r>
              <a:rPr dirty="0" sz="1600" spc="65">
                <a:latin typeface="Arial MT"/>
                <a:cs typeface="Arial MT"/>
              </a:rPr>
              <a:t> </a:t>
            </a:r>
            <a:r>
              <a:rPr dirty="0" sz="1600" spc="15">
                <a:latin typeface="Arial MT"/>
                <a:cs typeface="Arial MT"/>
              </a:rPr>
              <a:t>invaluable 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sz="1600" spc="10">
                <a:latin typeface="Arial MT"/>
                <a:cs typeface="Arial MT"/>
              </a:rPr>
              <a:t>support</a:t>
            </a:r>
            <a:r>
              <a:rPr dirty="0" sz="1600" spc="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5">
                <a:latin typeface="Arial MT"/>
                <a:cs typeface="Arial MT"/>
              </a:rPr>
              <a:t>collaboration</a:t>
            </a:r>
            <a:r>
              <a:rPr dirty="0" sz="1600" spc="30">
                <a:latin typeface="Arial MT"/>
                <a:cs typeface="Arial MT"/>
              </a:rPr>
              <a:t> </a:t>
            </a:r>
            <a:r>
              <a:rPr dirty="0" sz="1600" spc="5">
                <a:latin typeface="Arial MT"/>
                <a:cs typeface="Arial MT"/>
              </a:rPr>
              <a:t>and</a:t>
            </a:r>
            <a:r>
              <a:rPr dirty="0" sz="1600" spc="35">
                <a:latin typeface="Arial MT"/>
                <a:cs typeface="Arial MT"/>
              </a:rPr>
              <a:t> </a:t>
            </a:r>
            <a:r>
              <a:rPr dirty="0" sz="1600" spc="10">
                <a:latin typeface="Arial MT"/>
                <a:cs typeface="Arial MT"/>
              </a:rPr>
              <a:t>knowledge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sz="1600" spc="10">
                <a:latin typeface="Arial MT"/>
                <a:cs typeface="Arial MT"/>
              </a:rPr>
              <a:t>sharing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in</a:t>
            </a:r>
            <a:r>
              <a:rPr dirty="0" sz="1600" spc="35">
                <a:latin typeface="Arial MT"/>
                <a:cs typeface="Arial MT"/>
              </a:rPr>
              <a:t> </a:t>
            </a:r>
            <a:r>
              <a:rPr dirty="0" sz="1600" spc="10">
                <a:latin typeface="Arial MT"/>
                <a:cs typeface="Arial MT"/>
              </a:rPr>
              <a:t>diverse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sz="1600" spc="10">
                <a:latin typeface="Arial MT"/>
                <a:cs typeface="Arial MT"/>
              </a:rPr>
              <a:t>contexts.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6240780"/>
            <a:ext cx="10686415" cy="0"/>
          </a:xfrm>
          <a:custGeom>
            <a:avLst/>
            <a:gdLst/>
            <a:ahLst/>
            <a:cxnLst/>
            <a:rect l="l" t="t" r="r" b="b"/>
            <a:pathLst>
              <a:path w="10686415" h="0">
                <a:moveTo>
                  <a:pt x="0" y="0"/>
                </a:moveTo>
                <a:lnTo>
                  <a:pt x="10686288" y="0"/>
                </a:lnTo>
              </a:path>
            </a:pathLst>
          </a:custGeom>
          <a:ln w="10668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55551" y="6364030"/>
            <a:ext cx="567055" cy="200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Arial MT"/>
                <a:cs typeface="Arial MT"/>
              </a:rPr>
              <a:t>So</a:t>
            </a:r>
            <a:r>
              <a:rPr dirty="0" sz="1150" spc="15">
                <a:latin typeface="Arial MT"/>
                <a:cs typeface="Arial MT"/>
              </a:rPr>
              <a:t>u</a:t>
            </a:r>
            <a:r>
              <a:rPr dirty="0" sz="1150" spc="-5">
                <a:latin typeface="Arial MT"/>
                <a:cs typeface="Arial MT"/>
              </a:rPr>
              <a:t>r</a:t>
            </a:r>
            <a:r>
              <a:rPr dirty="0" sz="1150">
                <a:latin typeface="Arial MT"/>
                <a:cs typeface="Arial MT"/>
              </a:rPr>
              <a:t>ce</a:t>
            </a:r>
            <a:r>
              <a:rPr dirty="0" sz="1150" spc="-4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:</a:t>
            </a:r>
            <a:endParaRPr sz="1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68383" y="931164"/>
            <a:ext cx="1328927" cy="3809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875776" y="873252"/>
            <a:ext cx="192405" cy="481965"/>
          </a:xfrm>
          <a:custGeom>
            <a:avLst/>
            <a:gdLst/>
            <a:ahLst/>
            <a:cxnLst/>
            <a:rect l="l" t="t" r="r" b="b"/>
            <a:pathLst>
              <a:path w="192404" h="481965">
                <a:moveTo>
                  <a:pt x="192023" y="481584"/>
                </a:moveTo>
                <a:lnTo>
                  <a:pt x="0" y="481584"/>
                </a:lnTo>
                <a:lnTo>
                  <a:pt x="0" y="0"/>
                </a:lnTo>
                <a:lnTo>
                  <a:pt x="192023" y="0"/>
                </a:lnTo>
                <a:lnTo>
                  <a:pt x="192023" y="481584"/>
                </a:lnTo>
                <a:close/>
              </a:path>
            </a:pathLst>
          </a:custGeom>
          <a:solidFill>
            <a:srgbClr val="83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694420" y="873252"/>
            <a:ext cx="121920" cy="481965"/>
          </a:xfrm>
          <a:custGeom>
            <a:avLst/>
            <a:gdLst/>
            <a:ahLst/>
            <a:cxnLst/>
            <a:rect l="l" t="t" r="r" b="b"/>
            <a:pathLst>
              <a:path w="121920" h="481965">
                <a:moveTo>
                  <a:pt x="121919" y="481584"/>
                </a:moveTo>
                <a:lnTo>
                  <a:pt x="0" y="481584"/>
                </a:lnTo>
                <a:lnTo>
                  <a:pt x="0" y="0"/>
                </a:lnTo>
                <a:lnTo>
                  <a:pt x="121919" y="0"/>
                </a:lnTo>
                <a:lnTo>
                  <a:pt x="121919" y="481584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719316"/>
            <a:ext cx="10686415" cy="66040"/>
          </a:xfrm>
          <a:custGeom>
            <a:avLst/>
            <a:gdLst/>
            <a:ahLst/>
            <a:cxnLst/>
            <a:rect l="l" t="t" r="r" b="b"/>
            <a:pathLst>
              <a:path w="10686415" h="66040">
                <a:moveTo>
                  <a:pt x="10686288" y="65532"/>
                </a:moveTo>
                <a:lnTo>
                  <a:pt x="0" y="65532"/>
                </a:lnTo>
                <a:lnTo>
                  <a:pt x="0" y="0"/>
                </a:lnTo>
                <a:lnTo>
                  <a:pt x="10686288" y="0"/>
                </a:lnTo>
                <a:lnTo>
                  <a:pt x="10686288" y="65532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-14477" y="866394"/>
            <a:ext cx="8540750" cy="504825"/>
            <a:chOff x="-14477" y="866394"/>
            <a:chExt cx="8540750" cy="504825"/>
          </a:xfrm>
        </p:grpSpPr>
        <p:sp>
          <p:nvSpPr>
            <p:cNvPr id="7" name="object 7"/>
            <p:cNvSpPr/>
            <p:nvPr/>
          </p:nvSpPr>
          <p:spPr>
            <a:xfrm>
              <a:off x="0" y="880872"/>
              <a:ext cx="8511540" cy="474345"/>
            </a:xfrm>
            <a:custGeom>
              <a:avLst/>
              <a:gdLst/>
              <a:ahLst/>
              <a:cxnLst/>
              <a:rect l="l" t="t" r="r" b="b"/>
              <a:pathLst>
                <a:path w="8511540" h="474344">
                  <a:moveTo>
                    <a:pt x="8511540" y="473964"/>
                  </a:moveTo>
                  <a:lnTo>
                    <a:pt x="0" y="473964"/>
                  </a:lnTo>
                  <a:lnTo>
                    <a:pt x="0" y="0"/>
                  </a:lnTo>
                  <a:lnTo>
                    <a:pt x="8511540" y="0"/>
                  </a:lnTo>
                  <a:lnTo>
                    <a:pt x="8511540" y="473964"/>
                  </a:lnTo>
                  <a:close/>
                </a:path>
              </a:pathLst>
            </a:custGeom>
            <a:solidFill>
              <a:srgbClr val="2131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880872"/>
              <a:ext cx="8511540" cy="475615"/>
            </a:xfrm>
            <a:custGeom>
              <a:avLst/>
              <a:gdLst/>
              <a:ahLst/>
              <a:cxnLst/>
              <a:rect l="l" t="t" r="r" b="b"/>
              <a:pathLst>
                <a:path w="8511540" h="475615">
                  <a:moveTo>
                    <a:pt x="0" y="0"/>
                  </a:moveTo>
                  <a:lnTo>
                    <a:pt x="8511539" y="0"/>
                  </a:lnTo>
                  <a:lnTo>
                    <a:pt x="8511539" y="475487"/>
                  </a:lnTo>
                  <a:lnTo>
                    <a:pt x="0" y="475487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2131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202219" y="912457"/>
            <a:ext cx="3881754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5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21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 spc="-5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dirty="0" sz="21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 spc="-5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21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 spc="-5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97596" y="3457521"/>
            <a:ext cx="2399030" cy="559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-10" b="1">
                <a:solidFill>
                  <a:srgbClr val="213366"/>
                </a:solidFill>
                <a:latin typeface="Arial"/>
                <a:cs typeface="Arial"/>
              </a:rPr>
              <a:t>Thank</a:t>
            </a:r>
            <a:r>
              <a:rPr dirty="0" sz="3500" spc="-150" b="1">
                <a:solidFill>
                  <a:srgbClr val="213366"/>
                </a:solidFill>
                <a:latin typeface="Arial"/>
                <a:cs typeface="Arial"/>
              </a:rPr>
              <a:t> </a:t>
            </a:r>
            <a:r>
              <a:rPr dirty="0" sz="3500" spc="-70" b="1">
                <a:solidFill>
                  <a:srgbClr val="213366"/>
                </a:solidFill>
                <a:latin typeface="Arial"/>
                <a:cs typeface="Arial"/>
              </a:rPr>
              <a:t>You!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68383" y="931164"/>
            <a:ext cx="1328927" cy="3809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875776" y="873252"/>
            <a:ext cx="192405" cy="481965"/>
          </a:xfrm>
          <a:custGeom>
            <a:avLst/>
            <a:gdLst/>
            <a:ahLst/>
            <a:cxnLst/>
            <a:rect l="l" t="t" r="r" b="b"/>
            <a:pathLst>
              <a:path w="192404" h="481965">
                <a:moveTo>
                  <a:pt x="192023" y="481584"/>
                </a:moveTo>
                <a:lnTo>
                  <a:pt x="0" y="481584"/>
                </a:lnTo>
                <a:lnTo>
                  <a:pt x="0" y="0"/>
                </a:lnTo>
                <a:lnTo>
                  <a:pt x="192023" y="0"/>
                </a:lnTo>
                <a:lnTo>
                  <a:pt x="192023" y="481584"/>
                </a:lnTo>
                <a:close/>
              </a:path>
            </a:pathLst>
          </a:custGeom>
          <a:solidFill>
            <a:srgbClr val="83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694420" y="873252"/>
            <a:ext cx="121920" cy="481965"/>
          </a:xfrm>
          <a:custGeom>
            <a:avLst/>
            <a:gdLst/>
            <a:ahLst/>
            <a:cxnLst/>
            <a:rect l="l" t="t" r="r" b="b"/>
            <a:pathLst>
              <a:path w="121920" h="481965">
                <a:moveTo>
                  <a:pt x="121919" y="481584"/>
                </a:moveTo>
                <a:lnTo>
                  <a:pt x="0" y="481584"/>
                </a:lnTo>
                <a:lnTo>
                  <a:pt x="0" y="0"/>
                </a:lnTo>
                <a:lnTo>
                  <a:pt x="121919" y="0"/>
                </a:lnTo>
                <a:lnTo>
                  <a:pt x="121919" y="481584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719316"/>
            <a:ext cx="10686415" cy="66040"/>
          </a:xfrm>
          <a:custGeom>
            <a:avLst/>
            <a:gdLst/>
            <a:ahLst/>
            <a:cxnLst/>
            <a:rect l="l" t="t" r="r" b="b"/>
            <a:pathLst>
              <a:path w="10686415" h="66040">
                <a:moveTo>
                  <a:pt x="10686288" y="65532"/>
                </a:moveTo>
                <a:lnTo>
                  <a:pt x="0" y="65532"/>
                </a:lnTo>
                <a:lnTo>
                  <a:pt x="0" y="0"/>
                </a:lnTo>
                <a:lnTo>
                  <a:pt x="10686288" y="0"/>
                </a:lnTo>
                <a:lnTo>
                  <a:pt x="10686288" y="65532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-14604" y="866266"/>
            <a:ext cx="8540750" cy="504825"/>
            <a:chOff x="-14604" y="866266"/>
            <a:chExt cx="8540750" cy="504825"/>
          </a:xfrm>
        </p:grpSpPr>
        <p:sp>
          <p:nvSpPr>
            <p:cNvPr id="7" name="object 7"/>
            <p:cNvSpPr/>
            <p:nvPr/>
          </p:nvSpPr>
          <p:spPr>
            <a:xfrm>
              <a:off x="0" y="880872"/>
              <a:ext cx="8511540" cy="474345"/>
            </a:xfrm>
            <a:custGeom>
              <a:avLst/>
              <a:gdLst/>
              <a:ahLst/>
              <a:cxnLst/>
              <a:rect l="l" t="t" r="r" b="b"/>
              <a:pathLst>
                <a:path w="8511540" h="474344">
                  <a:moveTo>
                    <a:pt x="8511540" y="473964"/>
                  </a:moveTo>
                  <a:lnTo>
                    <a:pt x="0" y="473964"/>
                  </a:lnTo>
                  <a:lnTo>
                    <a:pt x="0" y="0"/>
                  </a:lnTo>
                  <a:lnTo>
                    <a:pt x="8511540" y="0"/>
                  </a:lnTo>
                  <a:lnTo>
                    <a:pt x="8511540" y="473964"/>
                  </a:lnTo>
                  <a:close/>
                </a:path>
              </a:pathLst>
            </a:custGeom>
            <a:solidFill>
              <a:srgbClr val="2131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880871"/>
              <a:ext cx="8511540" cy="475615"/>
            </a:xfrm>
            <a:custGeom>
              <a:avLst/>
              <a:gdLst/>
              <a:ahLst/>
              <a:cxnLst/>
              <a:rect l="l" t="t" r="r" b="b"/>
              <a:pathLst>
                <a:path w="8511540" h="475615">
                  <a:moveTo>
                    <a:pt x="0" y="0"/>
                  </a:moveTo>
                  <a:lnTo>
                    <a:pt x="8511539" y="0"/>
                  </a:lnTo>
                  <a:lnTo>
                    <a:pt x="8511539" y="475487"/>
                  </a:lnTo>
                  <a:lnTo>
                    <a:pt x="0" y="475487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2131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214919" y="954967"/>
            <a:ext cx="3861435" cy="298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320"/>
              </a:lnSpc>
            </a:pPr>
            <a:r>
              <a:rPr dirty="0" sz="2100" spc="-5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21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dirty="0" sz="21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 spc="-5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21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21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774192"/>
            <a:ext cx="10684764" cy="6009131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841808" y="2058383"/>
            <a:ext cx="4961255" cy="37655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00" spc="10" b="1">
                <a:solidFill>
                  <a:srgbClr val="213164"/>
                </a:solidFill>
                <a:latin typeface="Arial"/>
                <a:cs typeface="Arial"/>
              </a:rPr>
              <a:t>CAPSTONE</a:t>
            </a:r>
            <a:r>
              <a:rPr dirty="0" sz="2300" spc="-40" b="1">
                <a:solidFill>
                  <a:srgbClr val="213164"/>
                </a:solidFill>
                <a:latin typeface="Arial"/>
                <a:cs typeface="Arial"/>
              </a:rPr>
              <a:t> </a:t>
            </a:r>
            <a:r>
              <a:rPr dirty="0" sz="2300" spc="15" b="1">
                <a:solidFill>
                  <a:srgbClr val="213164"/>
                </a:solidFill>
                <a:latin typeface="Arial"/>
                <a:cs typeface="Arial"/>
              </a:rPr>
              <a:t>PROJECT</a:t>
            </a:r>
            <a:r>
              <a:rPr dirty="0" sz="2300" spc="-5" b="1">
                <a:solidFill>
                  <a:srgbClr val="213164"/>
                </a:solidFill>
                <a:latin typeface="Arial"/>
                <a:cs typeface="Arial"/>
              </a:rPr>
              <a:t> </a:t>
            </a:r>
            <a:r>
              <a:rPr dirty="0" sz="2300" spc="15" b="1">
                <a:solidFill>
                  <a:srgbClr val="213164"/>
                </a:solidFill>
                <a:latin typeface="Arial"/>
                <a:cs typeface="Arial"/>
              </a:rPr>
              <a:t>SHOWCASE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104138" y="4312158"/>
            <a:ext cx="8475345" cy="649605"/>
            <a:chOff x="1104138" y="4312158"/>
            <a:chExt cx="8475345" cy="649605"/>
          </a:xfrm>
        </p:grpSpPr>
        <p:sp>
          <p:nvSpPr>
            <p:cNvPr id="13" name="object 13"/>
            <p:cNvSpPr/>
            <p:nvPr/>
          </p:nvSpPr>
          <p:spPr>
            <a:xfrm>
              <a:off x="1118616" y="4326635"/>
              <a:ext cx="8446135" cy="620395"/>
            </a:xfrm>
            <a:custGeom>
              <a:avLst/>
              <a:gdLst/>
              <a:ahLst/>
              <a:cxnLst/>
              <a:rect l="l" t="t" r="r" b="b"/>
              <a:pathLst>
                <a:path w="8446135" h="620395">
                  <a:moveTo>
                    <a:pt x="8342376" y="620268"/>
                  </a:moveTo>
                  <a:lnTo>
                    <a:pt x="102108" y="620268"/>
                  </a:lnTo>
                  <a:lnTo>
                    <a:pt x="62483" y="612648"/>
                  </a:lnTo>
                  <a:lnTo>
                    <a:pt x="30480" y="589788"/>
                  </a:lnTo>
                  <a:lnTo>
                    <a:pt x="7620" y="557784"/>
                  </a:lnTo>
                  <a:lnTo>
                    <a:pt x="0" y="516636"/>
                  </a:lnTo>
                  <a:lnTo>
                    <a:pt x="0" y="102108"/>
                  </a:lnTo>
                  <a:lnTo>
                    <a:pt x="7620" y="62484"/>
                  </a:lnTo>
                  <a:lnTo>
                    <a:pt x="30480" y="30480"/>
                  </a:lnTo>
                  <a:lnTo>
                    <a:pt x="62483" y="7620"/>
                  </a:lnTo>
                  <a:lnTo>
                    <a:pt x="102108" y="0"/>
                  </a:lnTo>
                  <a:lnTo>
                    <a:pt x="8342376" y="0"/>
                  </a:lnTo>
                  <a:lnTo>
                    <a:pt x="8383524" y="7620"/>
                  </a:lnTo>
                  <a:lnTo>
                    <a:pt x="8415528" y="30480"/>
                  </a:lnTo>
                  <a:lnTo>
                    <a:pt x="8438388" y="62484"/>
                  </a:lnTo>
                  <a:lnTo>
                    <a:pt x="8446008" y="102108"/>
                  </a:lnTo>
                  <a:lnTo>
                    <a:pt x="8446008" y="516636"/>
                  </a:lnTo>
                  <a:lnTo>
                    <a:pt x="8438388" y="557784"/>
                  </a:lnTo>
                  <a:lnTo>
                    <a:pt x="8415528" y="589788"/>
                  </a:lnTo>
                  <a:lnTo>
                    <a:pt x="8383524" y="612648"/>
                  </a:lnTo>
                  <a:lnTo>
                    <a:pt x="8342376" y="620268"/>
                  </a:lnTo>
                  <a:close/>
                </a:path>
              </a:pathLst>
            </a:custGeom>
            <a:solidFill>
              <a:srgbClr val="DFDD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118616" y="4326636"/>
              <a:ext cx="8446135" cy="620395"/>
            </a:xfrm>
            <a:custGeom>
              <a:avLst/>
              <a:gdLst/>
              <a:ahLst/>
              <a:cxnLst/>
              <a:rect l="l" t="t" r="r" b="b"/>
              <a:pathLst>
                <a:path w="8446135" h="620395">
                  <a:moveTo>
                    <a:pt x="0" y="103631"/>
                  </a:moveTo>
                  <a:lnTo>
                    <a:pt x="7620" y="62483"/>
                  </a:lnTo>
                  <a:lnTo>
                    <a:pt x="30480" y="30479"/>
                  </a:lnTo>
                  <a:lnTo>
                    <a:pt x="64008" y="7619"/>
                  </a:lnTo>
                  <a:lnTo>
                    <a:pt x="103632" y="0"/>
                  </a:lnTo>
                  <a:lnTo>
                    <a:pt x="8342376" y="0"/>
                  </a:lnTo>
                  <a:lnTo>
                    <a:pt x="8383523" y="7619"/>
                  </a:lnTo>
                  <a:lnTo>
                    <a:pt x="8415528" y="30479"/>
                  </a:lnTo>
                  <a:lnTo>
                    <a:pt x="8438387" y="62483"/>
                  </a:lnTo>
                  <a:lnTo>
                    <a:pt x="8446007" y="103631"/>
                  </a:lnTo>
                  <a:lnTo>
                    <a:pt x="8446007" y="516636"/>
                  </a:lnTo>
                  <a:lnTo>
                    <a:pt x="8438387" y="557783"/>
                  </a:lnTo>
                  <a:lnTo>
                    <a:pt x="8415528" y="589788"/>
                  </a:lnTo>
                  <a:lnTo>
                    <a:pt x="8383523" y="612647"/>
                  </a:lnTo>
                  <a:lnTo>
                    <a:pt x="8342376" y="620268"/>
                  </a:lnTo>
                  <a:lnTo>
                    <a:pt x="103632" y="620268"/>
                  </a:lnTo>
                  <a:lnTo>
                    <a:pt x="64008" y="612647"/>
                  </a:lnTo>
                  <a:lnTo>
                    <a:pt x="30480" y="589788"/>
                  </a:lnTo>
                  <a:lnTo>
                    <a:pt x="7620" y="557783"/>
                  </a:lnTo>
                  <a:lnTo>
                    <a:pt x="0" y="516636"/>
                  </a:lnTo>
                  <a:lnTo>
                    <a:pt x="0" y="103631"/>
                  </a:lnTo>
                  <a:close/>
                </a:path>
              </a:pathLst>
            </a:custGeom>
            <a:ln w="28956">
              <a:solidFill>
                <a:srgbClr val="DFDDF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2023407" y="3909859"/>
            <a:ext cx="6415405" cy="878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22885">
              <a:lnSpc>
                <a:spcPct val="100000"/>
              </a:lnSpc>
              <a:spcBef>
                <a:spcPts val="100"/>
              </a:spcBef>
            </a:pPr>
            <a:r>
              <a:rPr dirty="0" sz="1850" b="1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850" spc="-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-15" b="1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50" b="1">
                <a:latin typeface="Arial"/>
                <a:cs typeface="Arial"/>
              </a:rPr>
              <a:t>Notes</a:t>
            </a:r>
            <a:r>
              <a:rPr dirty="0" sz="1850" spc="-10" b="1">
                <a:latin typeface="Arial"/>
                <a:cs typeface="Arial"/>
              </a:rPr>
              <a:t> </a:t>
            </a:r>
            <a:r>
              <a:rPr dirty="0" sz="1850" spc="5" b="1">
                <a:latin typeface="Arial"/>
                <a:cs typeface="Arial"/>
              </a:rPr>
              <a:t>Sharing</a:t>
            </a:r>
            <a:r>
              <a:rPr dirty="0" sz="1850" spc="-15" b="1">
                <a:latin typeface="Arial"/>
                <a:cs typeface="Arial"/>
              </a:rPr>
              <a:t> Web</a:t>
            </a:r>
            <a:r>
              <a:rPr dirty="0" sz="1850" spc="-55" b="1">
                <a:latin typeface="Arial"/>
                <a:cs typeface="Arial"/>
              </a:rPr>
              <a:t> </a:t>
            </a:r>
            <a:r>
              <a:rPr dirty="0" sz="1850" b="1">
                <a:latin typeface="Arial"/>
                <a:cs typeface="Arial"/>
              </a:rPr>
              <a:t>Application</a:t>
            </a:r>
            <a:r>
              <a:rPr dirty="0" sz="1850" spc="-15" b="1">
                <a:latin typeface="Arial"/>
                <a:cs typeface="Arial"/>
              </a:rPr>
              <a:t> </a:t>
            </a:r>
            <a:r>
              <a:rPr dirty="0" sz="1850" b="1">
                <a:latin typeface="Arial"/>
                <a:cs typeface="Arial"/>
              </a:rPr>
              <a:t>using</a:t>
            </a:r>
            <a:r>
              <a:rPr dirty="0" sz="1850" spc="25" b="1">
                <a:latin typeface="Arial"/>
                <a:cs typeface="Arial"/>
              </a:rPr>
              <a:t> </a:t>
            </a:r>
            <a:r>
              <a:rPr dirty="0" sz="1850" b="1">
                <a:latin typeface="Arial"/>
                <a:cs typeface="Arial"/>
              </a:rPr>
              <a:t>Django</a:t>
            </a:r>
            <a:r>
              <a:rPr dirty="0" sz="1850" spc="-20" b="1">
                <a:latin typeface="Arial"/>
                <a:cs typeface="Arial"/>
              </a:rPr>
              <a:t> </a:t>
            </a:r>
            <a:r>
              <a:rPr dirty="0" sz="1850" spc="5" b="1">
                <a:latin typeface="Arial"/>
                <a:cs typeface="Arial"/>
              </a:rPr>
              <a:t>Framework</a:t>
            </a:r>
            <a:endParaRPr sz="18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54602" y="5456750"/>
            <a:ext cx="7348855" cy="60325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946785" marR="5080" indent="-934719">
              <a:lnSpc>
                <a:spcPts val="2330"/>
              </a:lnSpc>
              <a:spcBef>
                <a:spcPts val="85"/>
              </a:spcBef>
            </a:pPr>
            <a:r>
              <a:rPr dirty="0" sz="1850">
                <a:solidFill>
                  <a:srgbClr val="FFFFFF"/>
                </a:solidFill>
                <a:latin typeface="Arial MT"/>
                <a:cs typeface="Arial MT"/>
              </a:rPr>
              <a:t>Abstract</a:t>
            </a:r>
            <a:r>
              <a:rPr dirty="0" sz="185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50">
                <a:solidFill>
                  <a:srgbClr val="FFFFFF"/>
                </a:solidFill>
                <a:latin typeface="Arial MT"/>
                <a:cs typeface="Arial MT"/>
              </a:rPr>
              <a:t>| Problem</a:t>
            </a:r>
            <a:r>
              <a:rPr dirty="0" sz="185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50">
                <a:solidFill>
                  <a:srgbClr val="FFFFFF"/>
                </a:solidFill>
                <a:latin typeface="Arial MT"/>
                <a:cs typeface="Arial MT"/>
              </a:rPr>
              <a:t>Statement</a:t>
            </a:r>
            <a:r>
              <a:rPr dirty="0" sz="1850" spc="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5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dirty="0" sz="18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5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dirty="0" sz="185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50">
                <a:solidFill>
                  <a:srgbClr val="FFFFFF"/>
                </a:solidFill>
                <a:latin typeface="Arial MT"/>
                <a:cs typeface="Arial MT"/>
              </a:rPr>
              <a:t>Overview</a:t>
            </a:r>
            <a:r>
              <a:rPr dirty="0" sz="18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5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dirty="0" sz="18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50">
                <a:solidFill>
                  <a:srgbClr val="FFFFFF"/>
                </a:solidFill>
                <a:latin typeface="Arial MT"/>
                <a:cs typeface="Arial MT"/>
              </a:rPr>
              <a:t>Proposed</a:t>
            </a:r>
            <a:r>
              <a:rPr dirty="0" sz="185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50">
                <a:solidFill>
                  <a:srgbClr val="FFFFFF"/>
                </a:solidFill>
                <a:latin typeface="Arial MT"/>
                <a:cs typeface="Arial MT"/>
              </a:rPr>
              <a:t>Solution</a:t>
            </a:r>
            <a:r>
              <a:rPr dirty="0" sz="185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50">
                <a:solidFill>
                  <a:srgbClr val="FFFFFF"/>
                </a:solidFill>
                <a:latin typeface="Arial MT"/>
                <a:cs typeface="Arial MT"/>
              </a:rPr>
              <a:t>| </a:t>
            </a:r>
            <a:r>
              <a:rPr dirty="0" sz="1850" spc="-4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50" spc="-40">
                <a:solidFill>
                  <a:srgbClr val="FFFFFF"/>
                </a:solidFill>
                <a:latin typeface="Arial MT"/>
                <a:cs typeface="Arial MT"/>
              </a:rPr>
              <a:t>Technology</a:t>
            </a:r>
            <a:r>
              <a:rPr dirty="0" sz="18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50">
                <a:solidFill>
                  <a:srgbClr val="FFFFFF"/>
                </a:solidFill>
                <a:latin typeface="Arial MT"/>
                <a:cs typeface="Arial MT"/>
              </a:rPr>
              <a:t>Used</a:t>
            </a:r>
            <a:r>
              <a:rPr dirty="0" sz="185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5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dirty="0" sz="18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50">
                <a:solidFill>
                  <a:srgbClr val="FFFFFF"/>
                </a:solidFill>
                <a:latin typeface="Arial MT"/>
                <a:cs typeface="Arial MT"/>
              </a:rPr>
              <a:t>Modelling</a:t>
            </a:r>
            <a:r>
              <a:rPr dirty="0" sz="185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5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dirty="0" sz="185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50" spc="5">
                <a:solidFill>
                  <a:srgbClr val="FFFFFF"/>
                </a:solidFill>
                <a:latin typeface="Arial MT"/>
                <a:cs typeface="Arial MT"/>
              </a:rPr>
              <a:t>Results </a:t>
            </a:r>
            <a:r>
              <a:rPr dirty="0" sz="185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dirty="0" sz="18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50">
                <a:solidFill>
                  <a:srgbClr val="FFFFFF"/>
                </a:solidFill>
                <a:latin typeface="Arial MT"/>
                <a:cs typeface="Arial MT"/>
              </a:rPr>
              <a:t>Conclusion</a:t>
            </a:r>
            <a:endParaRPr sz="18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68383" y="931164"/>
            <a:ext cx="1328927" cy="3809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875776" y="873252"/>
            <a:ext cx="192405" cy="481965"/>
          </a:xfrm>
          <a:custGeom>
            <a:avLst/>
            <a:gdLst/>
            <a:ahLst/>
            <a:cxnLst/>
            <a:rect l="l" t="t" r="r" b="b"/>
            <a:pathLst>
              <a:path w="192404" h="481965">
                <a:moveTo>
                  <a:pt x="192023" y="481584"/>
                </a:moveTo>
                <a:lnTo>
                  <a:pt x="0" y="481584"/>
                </a:lnTo>
                <a:lnTo>
                  <a:pt x="0" y="0"/>
                </a:lnTo>
                <a:lnTo>
                  <a:pt x="192023" y="0"/>
                </a:lnTo>
                <a:lnTo>
                  <a:pt x="192023" y="481584"/>
                </a:lnTo>
                <a:close/>
              </a:path>
            </a:pathLst>
          </a:custGeom>
          <a:solidFill>
            <a:srgbClr val="83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694420" y="873252"/>
            <a:ext cx="121920" cy="481965"/>
          </a:xfrm>
          <a:custGeom>
            <a:avLst/>
            <a:gdLst/>
            <a:ahLst/>
            <a:cxnLst/>
            <a:rect l="l" t="t" r="r" b="b"/>
            <a:pathLst>
              <a:path w="121920" h="481965">
                <a:moveTo>
                  <a:pt x="121919" y="481584"/>
                </a:moveTo>
                <a:lnTo>
                  <a:pt x="0" y="481584"/>
                </a:lnTo>
                <a:lnTo>
                  <a:pt x="0" y="0"/>
                </a:lnTo>
                <a:lnTo>
                  <a:pt x="121919" y="0"/>
                </a:lnTo>
                <a:lnTo>
                  <a:pt x="121919" y="481584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719316"/>
            <a:ext cx="10686415" cy="66040"/>
          </a:xfrm>
          <a:custGeom>
            <a:avLst/>
            <a:gdLst/>
            <a:ahLst/>
            <a:cxnLst/>
            <a:rect l="l" t="t" r="r" b="b"/>
            <a:pathLst>
              <a:path w="10686415" h="66040">
                <a:moveTo>
                  <a:pt x="10686288" y="65532"/>
                </a:moveTo>
                <a:lnTo>
                  <a:pt x="0" y="65532"/>
                </a:lnTo>
                <a:lnTo>
                  <a:pt x="0" y="0"/>
                </a:lnTo>
                <a:lnTo>
                  <a:pt x="10686288" y="0"/>
                </a:lnTo>
                <a:lnTo>
                  <a:pt x="10686288" y="65532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-14477" y="866394"/>
            <a:ext cx="8540750" cy="504825"/>
            <a:chOff x="-14477" y="866394"/>
            <a:chExt cx="8540750" cy="504825"/>
          </a:xfrm>
        </p:grpSpPr>
        <p:sp>
          <p:nvSpPr>
            <p:cNvPr id="7" name="object 7"/>
            <p:cNvSpPr/>
            <p:nvPr/>
          </p:nvSpPr>
          <p:spPr>
            <a:xfrm>
              <a:off x="0" y="880872"/>
              <a:ext cx="8511540" cy="474345"/>
            </a:xfrm>
            <a:custGeom>
              <a:avLst/>
              <a:gdLst/>
              <a:ahLst/>
              <a:cxnLst/>
              <a:rect l="l" t="t" r="r" b="b"/>
              <a:pathLst>
                <a:path w="8511540" h="474344">
                  <a:moveTo>
                    <a:pt x="8511540" y="473964"/>
                  </a:moveTo>
                  <a:lnTo>
                    <a:pt x="0" y="473964"/>
                  </a:lnTo>
                  <a:lnTo>
                    <a:pt x="0" y="0"/>
                  </a:lnTo>
                  <a:lnTo>
                    <a:pt x="8511540" y="0"/>
                  </a:lnTo>
                  <a:lnTo>
                    <a:pt x="8511540" y="473964"/>
                  </a:lnTo>
                  <a:close/>
                </a:path>
              </a:pathLst>
            </a:custGeom>
            <a:solidFill>
              <a:srgbClr val="2131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880872"/>
              <a:ext cx="8511540" cy="475615"/>
            </a:xfrm>
            <a:custGeom>
              <a:avLst/>
              <a:gdLst/>
              <a:ahLst/>
              <a:cxnLst/>
              <a:rect l="l" t="t" r="r" b="b"/>
              <a:pathLst>
                <a:path w="8511540" h="475615">
                  <a:moveTo>
                    <a:pt x="0" y="0"/>
                  </a:moveTo>
                  <a:lnTo>
                    <a:pt x="8511539" y="0"/>
                  </a:lnTo>
                  <a:lnTo>
                    <a:pt x="8511539" y="475487"/>
                  </a:lnTo>
                  <a:lnTo>
                    <a:pt x="0" y="475487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2131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02219" y="912457"/>
            <a:ext cx="3881754" cy="345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Next</a:t>
            </a:r>
            <a:r>
              <a:rPr dirty="0" spc="-30"/>
              <a:t> </a:t>
            </a:r>
            <a:r>
              <a:rPr dirty="0" spc="-5"/>
              <a:t>Gen</a:t>
            </a:r>
            <a:r>
              <a:rPr dirty="0" spc="-25"/>
              <a:t> </a:t>
            </a:r>
            <a:r>
              <a:rPr dirty="0" spc="-5"/>
              <a:t>Employability</a:t>
            </a:r>
            <a:r>
              <a:rPr dirty="0" spc="-55"/>
              <a:t> </a:t>
            </a:r>
            <a:r>
              <a:rPr dirty="0" spc="-5"/>
              <a:t>Program</a:t>
            </a:r>
          </a:p>
        </p:txBody>
      </p:sp>
      <p:sp>
        <p:nvSpPr>
          <p:cNvPr id="10" name="object 10"/>
          <p:cNvSpPr/>
          <p:nvPr/>
        </p:nvSpPr>
        <p:spPr>
          <a:xfrm>
            <a:off x="0" y="6240780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 h="0">
                <a:moveTo>
                  <a:pt x="0" y="0"/>
                </a:moveTo>
                <a:lnTo>
                  <a:pt x="259080" y="0"/>
                </a:lnTo>
              </a:path>
            </a:pathLst>
          </a:custGeom>
          <a:ln w="10668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46357" y="1643708"/>
            <a:ext cx="10506710" cy="4914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50" b="1">
                <a:solidFill>
                  <a:srgbClr val="213162"/>
                </a:solidFill>
                <a:latin typeface="Arial"/>
                <a:cs typeface="Arial"/>
              </a:rPr>
              <a:t>Abstract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Arial"/>
              <a:cs typeface="Arial"/>
            </a:endParaRPr>
          </a:p>
          <a:p>
            <a:pPr marL="22860" marR="11430">
              <a:lnSpc>
                <a:spcPct val="101800"/>
              </a:lnSpc>
              <a:spcBef>
                <a:spcPts val="5"/>
              </a:spcBef>
              <a:tabLst>
                <a:tab pos="1282700" algn="l"/>
                <a:tab pos="1729739" algn="l"/>
                <a:tab pos="2015489" algn="l"/>
                <a:tab pos="2311400" algn="l"/>
                <a:tab pos="4182110" algn="l"/>
                <a:tab pos="4536440" algn="l"/>
                <a:tab pos="5567045" algn="l"/>
                <a:tab pos="5788025" algn="l"/>
                <a:tab pos="6285865" algn="l"/>
                <a:tab pos="7519034" algn="l"/>
                <a:tab pos="7607934" algn="l"/>
                <a:tab pos="8373745" algn="l"/>
                <a:tab pos="9068435" algn="l"/>
                <a:tab pos="10047605" algn="l"/>
                <a:tab pos="10085705" algn="l"/>
              </a:tabLst>
            </a:pP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I</a:t>
            </a:r>
            <a:r>
              <a:rPr dirty="0" sz="1600" spc="-18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n</a:t>
            </a:r>
            <a:r>
              <a:rPr dirty="0" sz="16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8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t</a:t>
            </a:r>
            <a:r>
              <a:rPr dirty="0" sz="1600" spc="-15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h</a:t>
            </a:r>
            <a:r>
              <a:rPr dirty="0" sz="1600" spc="-18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0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d</a:t>
            </a:r>
            <a:r>
              <a:rPr dirty="0" sz="1600" spc="-17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i</a:t>
            </a:r>
            <a:r>
              <a:rPr dirty="0" sz="1600" spc="-15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g</a:t>
            </a:r>
            <a:r>
              <a:rPr dirty="0" sz="1600" spc="-15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i</a:t>
            </a:r>
            <a:r>
              <a:rPr dirty="0" sz="1600" spc="-15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t</a:t>
            </a:r>
            <a:r>
              <a:rPr dirty="0" sz="1600" spc="-17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-15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l</a:t>
            </a:r>
            <a:r>
              <a:rPr dirty="0" sz="1600">
                <a:solidFill>
                  <a:srgbClr val="0C0C0C"/>
                </a:solidFill>
                <a:latin typeface="Leelawadee UI"/>
                <a:cs typeface="Leelawadee UI"/>
              </a:rPr>
              <a:t>	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 spc="-1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r</a:t>
            </a:r>
            <a:r>
              <a:rPr dirty="0" sz="1600" spc="-1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-10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,</a:t>
            </a:r>
            <a:r>
              <a:rPr dirty="0" sz="1600">
                <a:solidFill>
                  <a:srgbClr val="0C0C0C"/>
                </a:solidFill>
                <a:latin typeface="Leelawadee UI"/>
                <a:cs typeface="Leelawadee UI"/>
              </a:rPr>
              <a:t>	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t</a:t>
            </a:r>
            <a:r>
              <a:rPr dirty="0" sz="1600" spc="-17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h</a:t>
            </a:r>
            <a:r>
              <a:rPr dirty="0" sz="1600" spc="-16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n</a:t>
            </a:r>
            <a:r>
              <a:rPr dirty="0" sz="1600" spc="-19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 spc="-19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 spc="-204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d</a:t>
            </a:r>
            <a:r>
              <a:rPr dirty="0" sz="16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6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f</a:t>
            </a:r>
            <a:r>
              <a:rPr dirty="0" sz="1600" spc="-17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o</a:t>
            </a:r>
            <a:r>
              <a:rPr dirty="0" sz="1600" spc="-14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r</a:t>
            </a:r>
            <a:r>
              <a:rPr dirty="0" sz="16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 spc="-16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f</a:t>
            </a:r>
            <a:r>
              <a:rPr dirty="0" sz="1600" spc="-17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f</a:t>
            </a:r>
            <a:r>
              <a:rPr dirty="0" sz="1600" spc="-16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i</a:t>
            </a:r>
            <a:r>
              <a:rPr dirty="0" sz="1600" spc="-17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c</a:t>
            </a:r>
            <a:r>
              <a:rPr dirty="0" sz="1600" spc="-15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i</a:t>
            </a:r>
            <a:r>
              <a:rPr dirty="0" sz="1600" spc="-15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 spc="-16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n</a:t>
            </a:r>
            <a:r>
              <a:rPr dirty="0" sz="1600" spc="-16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t</a:t>
            </a:r>
            <a:r>
              <a:rPr dirty="0" sz="16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-1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n</a:t>
            </a:r>
            <a:r>
              <a:rPr dirty="0" sz="1600" spc="-14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d</a:t>
            </a:r>
            <a:r>
              <a:rPr dirty="0" sz="1600">
                <a:solidFill>
                  <a:srgbClr val="0C0C0C"/>
                </a:solidFill>
                <a:latin typeface="Leelawadee UI"/>
                <a:cs typeface="Leelawadee UI"/>
              </a:rPr>
              <a:t>	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-2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c</a:t>
            </a:r>
            <a:r>
              <a:rPr dirty="0" sz="1600" spc="-204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c</a:t>
            </a:r>
            <a:r>
              <a:rPr dirty="0" sz="1600" spc="-204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 spc="-2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s</a:t>
            </a:r>
            <a:r>
              <a:rPr dirty="0" sz="1600" spc="-21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s</a:t>
            </a:r>
            <a:r>
              <a:rPr dirty="0" sz="1600" spc="-21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i</a:t>
            </a:r>
            <a:r>
              <a:rPr dirty="0" sz="1600" spc="-204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b</a:t>
            </a:r>
            <a:r>
              <a:rPr dirty="0" sz="1600" spc="-21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l</a:t>
            </a:r>
            <a:r>
              <a:rPr dirty="0" sz="1600" spc="-204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4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 spc="-16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d</a:t>
            </a:r>
            <a:r>
              <a:rPr dirty="0" sz="1600" spc="-17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u</a:t>
            </a:r>
            <a:r>
              <a:rPr dirty="0" sz="1600" spc="-14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c</a:t>
            </a:r>
            <a:r>
              <a:rPr dirty="0" sz="1600" spc="-15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-15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t</a:t>
            </a:r>
            <a:r>
              <a:rPr dirty="0" sz="1600" spc="-15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i</a:t>
            </a:r>
            <a:r>
              <a:rPr dirty="0" sz="1600" spc="-15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o</a:t>
            </a:r>
            <a:r>
              <a:rPr dirty="0" sz="1600" spc="-14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n</a:t>
            </a:r>
            <a:r>
              <a:rPr dirty="0" sz="1600" spc="-14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-15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l</a:t>
            </a:r>
            <a:r>
              <a:rPr dirty="0" sz="1600">
                <a:solidFill>
                  <a:srgbClr val="0C0C0C"/>
                </a:solidFill>
                <a:latin typeface="Leelawadee UI"/>
                <a:cs typeface="Leelawadee UI"/>
              </a:rPr>
              <a:t>	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r</a:t>
            </a:r>
            <a:r>
              <a:rPr dirty="0" sz="1600" spc="-18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 spc="-17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s</a:t>
            </a:r>
            <a:r>
              <a:rPr dirty="0" sz="1600" spc="-16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o</a:t>
            </a:r>
            <a:r>
              <a:rPr dirty="0" sz="1600" spc="-16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u</a:t>
            </a:r>
            <a:r>
              <a:rPr dirty="0" sz="1600" spc="-18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r</a:t>
            </a:r>
            <a:r>
              <a:rPr dirty="0" sz="1600" spc="-2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c</a:t>
            </a:r>
            <a:r>
              <a:rPr dirty="0" sz="1600" spc="-17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 spc="-17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s</a:t>
            </a:r>
            <a:r>
              <a:rPr dirty="0" sz="16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i</a:t>
            </a:r>
            <a:r>
              <a:rPr dirty="0" sz="1600" spc="-254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s</a:t>
            </a:r>
            <a:r>
              <a:rPr dirty="0" sz="16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4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m</a:t>
            </a:r>
            <a:r>
              <a:rPr dirty="0" sz="1600" spc="-1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o</a:t>
            </a:r>
            <a:r>
              <a:rPr dirty="0" sz="1600" spc="-114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r</a:t>
            </a:r>
            <a:r>
              <a:rPr dirty="0" sz="1600" spc="-15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e  </a:t>
            </a:r>
            <a:r>
              <a:rPr dirty="0" sz="1600" spc="150">
                <a:solidFill>
                  <a:srgbClr val="0C0C0C"/>
                </a:solidFill>
                <a:latin typeface="Leelawadee UI"/>
                <a:cs typeface="Leelawadee UI"/>
              </a:rPr>
              <a:t>pronoun</a:t>
            </a:r>
            <a:r>
              <a:rPr dirty="0" sz="1600" spc="-2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20">
                <a:solidFill>
                  <a:srgbClr val="0C0C0C"/>
                </a:solidFill>
                <a:latin typeface="Leelawadee UI"/>
                <a:cs typeface="Leelawadee UI"/>
              </a:rPr>
              <a:t>ced</a:t>
            </a:r>
            <a:r>
              <a:rPr dirty="0" sz="1600" spc="37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t</a:t>
            </a:r>
            <a:r>
              <a:rPr dirty="0" sz="1600" spc="-18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h</a:t>
            </a:r>
            <a:r>
              <a:rPr dirty="0" sz="1600" spc="-21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-18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n</a:t>
            </a:r>
            <a:r>
              <a:rPr dirty="0" sz="1600" spc="6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Leelawadee UI"/>
                <a:cs typeface="Leelawadee UI"/>
              </a:rPr>
              <a:t>ever.</a:t>
            </a:r>
            <a:r>
              <a:rPr dirty="0" sz="1600" spc="33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T</a:t>
            </a:r>
            <a:r>
              <a:rPr dirty="0" sz="1600" spc="-2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Leelawadee UI"/>
                <a:cs typeface="Leelawadee UI"/>
              </a:rPr>
              <a:t>hi</a:t>
            </a:r>
            <a:r>
              <a:rPr dirty="0" sz="1600" spc="-229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s</a:t>
            </a:r>
            <a:r>
              <a:rPr dirty="0" sz="1600" spc="4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Leelawadee UI"/>
                <a:cs typeface="Leelawadee UI"/>
              </a:rPr>
              <a:t>pa</a:t>
            </a:r>
            <a:r>
              <a:rPr dirty="0" sz="1600" spc="-2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p</a:t>
            </a:r>
            <a:r>
              <a:rPr dirty="0" sz="1600" spc="-229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 spc="-2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r</a:t>
            </a:r>
            <a:r>
              <a:rPr dirty="0" sz="1600" spc="459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30">
                <a:solidFill>
                  <a:srgbClr val="0C0C0C"/>
                </a:solidFill>
                <a:latin typeface="Leelawadee UI"/>
                <a:cs typeface="Leelawadee UI"/>
              </a:rPr>
              <a:t>pres</a:t>
            </a:r>
            <a:r>
              <a:rPr dirty="0" sz="1600" spc="-24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 spc="-24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Leelawadee UI"/>
                <a:cs typeface="Leelawadee UI"/>
              </a:rPr>
              <a:t>nt</a:t>
            </a:r>
            <a:r>
              <a:rPr dirty="0" sz="1600" spc="-2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s</a:t>
            </a:r>
            <a:r>
              <a:rPr dirty="0" sz="1600" spc="4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25">
                <a:solidFill>
                  <a:srgbClr val="0C0C0C"/>
                </a:solidFill>
                <a:latin typeface="Leelawadee UI"/>
                <a:cs typeface="Leelawadee UI"/>
              </a:rPr>
              <a:t>the</a:t>
            </a:r>
            <a:r>
              <a:rPr dirty="0" sz="1600" spc="41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Leelawadee UI"/>
                <a:cs typeface="Leelawadee UI"/>
              </a:rPr>
              <a:t>de</a:t>
            </a:r>
            <a:r>
              <a:rPr dirty="0" sz="1600" spc="-24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Leelawadee UI"/>
                <a:cs typeface="Leelawadee UI"/>
              </a:rPr>
              <a:t>ve</a:t>
            </a:r>
            <a:r>
              <a:rPr dirty="0" sz="1600" spc="-24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l</a:t>
            </a:r>
            <a:r>
              <a:rPr dirty="0" sz="1600" spc="-23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Leelawadee UI"/>
                <a:cs typeface="Leelawadee UI"/>
              </a:rPr>
              <a:t>op</a:t>
            </a:r>
            <a:r>
              <a:rPr dirty="0" sz="1600" spc="-229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m</a:t>
            </a:r>
            <a:r>
              <a:rPr dirty="0" sz="1600" spc="-23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 spc="-23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Leelawadee UI"/>
                <a:cs typeface="Leelawadee UI"/>
              </a:rPr>
              <a:t>nt</a:t>
            </a:r>
            <a:r>
              <a:rPr dirty="0" sz="1600" spc="409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45">
                <a:solidFill>
                  <a:srgbClr val="0C0C0C"/>
                </a:solidFill>
                <a:latin typeface="Leelawadee UI"/>
                <a:cs typeface="Leelawadee UI"/>
              </a:rPr>
              <a:t>of</a:t>
            </a:r>
            <a:r>
              <a:rPr dirty="0" sz="1600" spc="27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4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c</a:t>
            </a:r>
            <a:r>
              <a:rPr dirty="0" sz="1600" spc="-23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Leelawadee UI"/>
                <a:cs typeface="Leelawadee UI"/>
              </a:rPr>
              <a:t>oll</a:t>
            </a:r>
            <a:r>
              <a:rPr dirty="0" sz="1600" spc="-23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65">
                <a:solidFill>
                  <a:srgbClr val="0C0C0C"/>
                </a:solidFill>
                <a:latin typeface="Leelawadee UI"/>
                <a:cs typeface="Leelawadee UI"/>
              </a:rPr>
              <a:t>aborative</a:t>
            </a:r>
            <a:r>
              <a:rPr dirty="0" sz="1600" spc="38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30">
                <a:solidFill>
                  <a:srgbClr val="0C0C0C"/>
                </a:solidFill>
                <a:latin typeface="Leelawadee UI"/>
                <a:cs typeface="Leelawadee UI"/>
              </a:rPr>
              <a:t>notes</a:t>
            </a:r>
            <a:r>
              <a:rPr dirty="0" sz="1600" spc="36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s</a:t>
            </a:r>
            <a:r>
              <a:rPr dirty="0" sz="1600" spc="-2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h</a:t>
            </a:r>
            <a:r>
              <a:rPr dirty="0" sz="1600" spc="-2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-229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r</a:t>
            </a:r>
            <a:r>
              <a:rPr dirty="0" sz="1600" spc="-229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i</a:t>
            </a:r>
            <a:r>
              <a:rPr dirty="0" sz="1600" spc="-23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n</a:t>
            </a:r>
            <a:r>
              <a:rPr dirty="0" sz="1600" spc="-2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g </a:t>
            </a:r>
            <a:r>
              <a:rPr dirty="0" sz="1600" spc="-4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w</a:t>
            </a:r>
            <a:r>
              <a:rPr dirty="0" sz="1600" spc="-204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 spc="-204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b</a:t>
            </a:r>
            <a:r>
              <a:rPr dirty="0" sz="16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5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-17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p</a:t>
            </a:r>
            <a:r>
              <a:rPr dirty="0" sz="1600" spc="-16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p</a:t>
            </a:r>
            <a:r>
              <a:rPr dirty="0" sz="1600" spc="-16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l</a:t>
            </a:r>
            <a:r>
              <a:rPr dirty="0" sz="1600" spc="-19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i</a:t>
            </a:r>
            <a:r>
              <a:rPr dirty="0" sz="1600" spc="-15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c</a:t>
            </a:r>
            <a:r>
              <a:rPr dirty="0" sz="1600" spc="-15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-18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t</a:t>
            </a:r>
            <a:r>
              <a:rPr dirty="0" sz="1600" spc="-17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i</a:t>
            </a:r>
            <a:r>
              <a:rPr dirty="0" sz="1600" spc="-17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o</a:t>
            </a:r>
            <a:r>
              <a:rPr dirty="0" sz="1600" spc="-16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n</a:t>
            </a:r>
            <a:r>
              <a:rPr dirty="0" sz="16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d</a:t>
            </a:r>
            <a:r>
              <a:rPr dirty="0" sz="1600" spc="-21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 spc="-204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s</a:t>
            </a:r>
            <a:r>
              <a:rPr dirty="0" sz="1600" spc="-21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i</a:t>
            </a:r>
            <a:r>
              <a:rPr dirty="0" sz="1600" spc="-2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g</a:t>
            </a:r>
            <a:r>
              <a:rPr dirty="0" sz="1600" spc="-21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n</a:t>
            </a:r>
            <a:r>
              <a:rPr dirty="0" sz="1600" spc="-21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 spc="-204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d</a:t>
            </a:r>
            <a:r>
              <a:rPr dirty="0" sz="1600">
                <a:solidFill>
                  <a:srgbClr val="0C0C0C"/>
                </a:solidFill>
                <a:latin typeface="Leelawadee UI"/>
                <a:cs typeface="Leelawadee UI"/>
              </a:rPr>
              <a:t> 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t</a:t>
            </a:r>
            <a:r>
              <a:rPr dirty="0" sz="1600" spc="-21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o</a:t>
            </a:r>
            <a:r>
              <a:rPr dirty="0" sz="16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m</a:t>
            </a:r>
            <a:r>
              <a:rPr dirty="0" sz="1600" spc="-14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 spc="-17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 spc="-16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t</a:t>
            </a:r>
            <a:r>
              <a:rPr dirty="0" sz="1600">
                <a:solidFill>
                  <a:srgbClr val="0C0C0C"/>
                </a:solidFill>
                <a:latin typeface="Leelawadee UI"/>
                <a:cs typeface="Leelawadee UI"/>
              </a:rPr>
              <a:t>	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t</a:t>
            </a:r>
            <a:r>
              <a:rPr dirty="0" sz="1600" spc="-18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h</a:t>
            </a:r>
            <a:r>
              <a:rPr dirty="0" sz="1600" spc="-18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i</a:t>
            </a:r>
            <a:r>
              <a:rPr dirty="0" sz="1600" spc="-19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s</a:t>
            </a:r>
            <a:r>
              <a:rPr dirty="0" sz="16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7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d</a:t>
            </a:r>
            <a:r>
              <a:rPr dirty="0" sz="1600" spc="-1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 spc="-14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m</a:t>
            </a:r>
            <a:r>
              <a:rPr dirty="0" sz="1600" spc="-11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-13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n</a:t>
            </a:r>
            <a:r>
              <a:rPr dirty="0" sz="1600" spc="-13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d</a:t>
            </a:r>
            <a:r>
              <a:rPr dirty="0" sz="1600">
                <a:solidFill>
                  <a:srgbClr val="0C0C0C"/>
                </a:solidFill>
                <a:latin typeface="Leelawadee UI"/>
                <a:cs typeface="Leelawadee UI"/>
              </a:rPr>
              <a:t>	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b</a:t>
            </a:r>
            <a:r>
              <a:rPr dirty="0" sz="1600" spc="-21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y</a:t>
            </a:r>
            <a:r>
              <a:rPr dirty="0" sz="16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f</a:t>
            </a:r>
            <a:r>
              <a:rPr dirty="0" sz="1600" spc="-16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-15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c</a:t>
            </a:r>
            <a:r>
              <a:rPr dirty="0" sz="1600" spc="-15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i</a:t>
            </a:r>
            <a:r>
              <a:rPr dirty="0" sz="1600" spc="-14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l</a:t>
            </a:r>
            <a:r>
              <a:rPr dirty="0" sz="1600" spc="-15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i</a:t>
            </a:r>
            <a:r>
              <a:rPr dirty="0" sz="1600" spc="-15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t</a:t>
            </a:r>
            <a:r>
              <a:rPr dirty="0" sz="1600" spc="-15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-15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t</a:t>
            </a:r>
            <a:r>
              <a:rPr dirty="0" sz="1600" spc="-15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i</a:t>
            </a:r>
            <a:r>
              <a:rPr dirty="0" sz="1600" spc="-15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n</a:t>
            </a:r>
            <a:r>
              <a:rPr dirty="0" sz="1600" spc="-16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g</a:t>
            </a:r>
            <a:r>
              <a:rPr dirty="0" sz="1600">
                <a:solidFill>
                  <a:srgbClr val="0C0C0C"/>
                </a:solidFill>
                <a:latin typeface="Leelawadee UI"/>
                <a:cs typeface="Leelawadee UI"/>
              </a:rPr>
              <a:t>		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t</a:t>
            </a:r>
            <a:r>
              <a:rPr dirty="0" sz="1600" spc="-18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h</a:t>
            </a:r>
            <a:r>
              <a:rPr dirty="0" sz="1600" spc="-18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5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s</a:t>
            </a:r>
            <a:r>
              <a:rPr dirty="0" sz="1600" spc="-16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h</a:t>
            </a:r>
            <a:r>
              <a:rPr dirty="0" sz="1600" spc="-14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-17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r</a:t>
            </a:r>
            <a:r>
              <a:rPr dirty="0" sz="1600" spc="-15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i</a:t>
            </a:r>
            <a:r>
              <a:rPr dirty="0" sz="1600" spc="-15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n</a:t>
            </a:r>
            <a:r>
              <a:rPr dirty="0" sz="1600" spc="-16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g</a:t>
            </a:r>
            <a:r>
              <a:rPr dirty="0" sz="1600">
                <a:solidFill>
                  <a:srgbClr val="0C0C0C"/>
                </a:solidFill>
                <a:latin typeface="Leelawadee UI"/>
                <a:cs typeface="Leelawadee UI"/>
              </a:rPr>
              <a:t>	</a:t>
            </a:r>
            <a:r>
              <a:rPr dirty="0" sz="1600" spc="-33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25">
                <a:solidFill>
                  <a:srgbClr val="0C0C0C"/>
                </a:solidFill>
                <a:latin typeface="Leelawadee UI"/>
                <a:cs typeface="Leelawadee UI"/>
              </a:rPr>
              <a:t>o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f</a:t>
            </a:r>
            <a:r>
              <a:rPr dirty="0" sz="16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11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-15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c</a:t>
            </a:r>
            <a:r>
              <a:rPr dirty="0" sz="1600" spc="-15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-15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d</a:t>
            </a:r>
            <a:r>
              <a:rPr dirty="0" sz="1600" spc="-15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 spc="-16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m</a:t>
            </a:r>
            <a:r>
              <a:rPr dirty="0" sz="1600" spc="-14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i</a:t>
            </a:r>
            <a:r>
              <a:rPr dirty="0" sz="1600" spc="-15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c  m</a:t>
            </a:r>
            <a:r>
              <a:rPr dirty="0" sz="1600" spc="-14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-1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t</a:t>
            </a:r>
            <a:r>
              <a:rPr dirty="0" sz="1600" spc="-13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 spc="-14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r</a:t>
            </a:r>
            <a:r>
              <a:rPr dirty="0" sz="1600" spc="-13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i</a:t>
            </a:r>
            <a:r>
              <a:rPr dirty="0" sz="1600" spc="-1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-1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l</a:t>
            </a:r>
            <a:r>
              <a:rPr dirty="0" sz="1600" spc="-1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s</a:t>
            </a:r>
            <a:r>
              <a:rPr dirty="0" sz="1600">
                <a:solidFill>
                  <a:srgbClr val="0C0C0C"/>
                </a:solidFill>
                <a:latin typeface="Leelawadee UI"/>
                <a:cs typeface="Leelawadee UI"/>
              </a:rPr>
              <a:t>	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-17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m</a:t>
            </a:r>
            <a:r>
              <a:rPr dirty="0" sz="1600" spc="-15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o</a:t>
            </a:r>
            <a:r>
              <a:rPr dirty="0" sz="1600" spc="-16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n</a:t>
            </a:r>
            <a:r>
              <a:rPr dirty="0" sz="1600" spc="-14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g</a:t>
            </a:r>
            <a:r>
              <a:rPr dirty="0" sz="16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s</a:t>
            </a:r>
            <a:r>
              <a:rPr dirty="0" sz="1600" spc="-17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t</a:t>
            </a:r>
            <a:r>
              <a:rPr dirty="0" sz="1600" spc="-15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u</a:t>
            </a:r>
            <a:r>
              <a:rPr dirty="0" sz="1600" spc="-16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d</a:t>
            </a:r>
            <a:r>
              <a:rPr dirty="0" sz="1600" spc="-17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 spc="-17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n</a:t>
            </a:r>
            <a:r>
              <a:rPr dirty="0" sz="1600" spc="-14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t</a:t>
            </a:r>
            <a:r>
              <a:rPr dirty="0" sz="1600" spc="-17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s</a:t>
            </a:r>
            <a:r>
              <a:rPr dirty="0" sz="1600" spc="-16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.</a:t>
            </a:r>
            <a:r>
              <a:rPr dirty="0" sz="16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U</a:t>
            </a:r>
            <a:r>
              <a:rPr dirty="0" sz="1600" spc="-15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t</a:t>
            </a:r>
            <a:r>
              <a:rPr dirty="0" sz="1600" spc="-15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i</a:t>
            </a:r>
            <a:r>
              <a:rPr dirty="0" sz="1600" spc="-17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l</a:t>
            </a:r>
            <a:r>
              <a:rPr dirty="0" sz="1600" spc="-15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i</a:t>
            </a:r>
            <a:r>
              <a:rPr dirty="0" sz="1600" spc="-15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z</a:t>
            </a:r>
            <a:r>
              <a:rPr dirty="0" sz="1600" spc="-14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i</a:t>
            </a:r>
            <a:r>
              <a:rPr dirty="0" sz="1600" spc="-15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n</a:t>
            </a:r>
            <a:r>
              <a:rPr dirty="0" sz="1600" spc="-18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g</a:t>
            </a:r>
            <a:r>
              <a:rPr dirty="0" sz="1600">
                <a:solidFill>
                  <a:srgbClr val="0C0C0C"/>
                </a:solidFill>
                <a:latin typeface="Leelawadee UI"/>
                <a:cs typeface="Leelawadee UI"/>
              </a:rPr>
              <a:t>	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t</a:t>
            </a:r>
            <a:r>
              <a:rPr dirty="0" sz="1600" spc="-17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h</a:t>
            </a:r>
            <a:r>
              <a:rPr dirty="0" sz="1600" spc="-18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D</a:t>
            </a:r>
            <a:r>
              <a:rPr dirty="0" sz="1600" spc="-15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j</a:t>
            </a:r>
            <a:r>
              <a:rPr dirty="0" sz="1600" spc="-19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-15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n</a:t>
            </a:r>
            <a:r>
              <a:rPr dirty="0" sz="1600" spc="-16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g</a:t>
            </a:r>
            <a:r>
              <a:rPr dirty="0" sz="1600" spc="-17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o</a:t>
            </a:r>
            <a:r>
              <a:rPr dirty="0" sz="16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f</a:t>
            </a:r>
            <a:r>
              <a:rPr dirty="0" sz="1600" spc="-9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r</a:t>
            </a:r>
            <a:r>
              <a:rPr dirty="0" sz="1600" spc="-7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-9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m</a:t>
            </a:r>
            <a:r>
              <a:rPr dirty="0" sz="1600" spc="-7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 spc="-9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w</a:t>
            </a:r>
            <a:r>
              <a:rPr dirty="0" sz="1600" spc="-9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o</a:t>
            </a:r>
            <a:r>
              <a:rPr dirty="0" sz="1600" spc="-7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r</a:t>
            </a:r>
            <a:r>
              <a:rPr dirty="0" sz="1600" spc="-8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k</a:t>
            </a:r>
            <a:r>
              <a:rPr dirty="0" sz="1600" spc="-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,</a:t>
            </a:r>
            <a:r>
              <a:rPr dirty="0" sz="1600">
                <a:solidFill>
                  <a:srgbClr val="0C0C0C"/>
                </a:solidFill>
                <a:latin typeface="Leelawadee UI"/>
                <a:cs typeface="Leelawadee UI"/>
              </a:rPr>
              <a:t>	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>
                <a:solidFill>
                  <a:srgbClr val="0C0C0C"/>
                </a:solidFill>
                <a:latin typeface="Leelawadee UI"/>
                <a:cs typeface="Leelawadee UI"/>
              </a:rPr>
              <a:t> 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h</a:t>
            </a:r>
            <a:r>
              <a:rPr dirty="0" sz="1600" spc="-14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i</a:t>
            </a:r>
            <a:r>
              <a:rPr dirty="0" sz="1600" spc="-15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g</a:t>
            </a:r>
            <a:r>
              <a:rPr dirty="0" sz="1600" spc="-17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h</a:t>
            </a:r>
            <a:r>
              <a:rPr dirty="0" sz="1600" spc="-14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-</a:t>
            </a:r>
            <a:r>
              <a:rPr dirty="0" sz="1600" spc="-17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l</a:t>
            </a:r>
            <a:r>
              <a:rPr dirty="0" sz="1600" spc="-14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 spc="-17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v</a:t>
            </a:r>
            <a:r>
              <a:rPr dirty="0" sz="1600" spc="-17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 spc="-16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l</a:t>
            </a:r>
            <a:r>
              <a:rPr dirty="0" sz="1600">
                <a:solidFill>
                  <a:srgbClr val="0C0C0C"/>
                </a:solidFill>
                <a:latin typeface="Leelawadee UI"/>
                <a:cs typeface="Leelawadee UI"/>
              </a:rPr>
              <a:t>	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P</a:t>
            </a:r>
            <a:r>
              <a:rPr dirty="0" sz="1600" spc="-10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y</a:t>
            </a:r>
            <a:r>
              <a:rPr dirty="0" sz="1600" spc="-11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t</a:t>
            </a:r>
            <a:r>
              <a:rPr dirty="0" sz="1600" spc="-10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h</a:t>
            </a:r>
            <a:r>
              <a:rPr dirty="0" sz="1600" spc="-114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o</a:t>
            </a:r>
            <a:r>
              <a:rPr dirty="0" sz="1600" spc="-1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n</a:t>
            </a:r>
            <a:r>
              <a:rPr dirty="0" sz="1600">
                <a:solidFill>
                  <a:srgbClr val="0C0C0C"/>
                </a:solidFill>
                <a:latin typeface="Leelawadee UI"/>
                <a:cs typeface="Leelawadee UI"/>
              </a:rPr>
              <a:t>	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w</a:t>
            </a:r>
            <a:r>
              <a:rPr dirty="0" sz="1600" spc="-204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 spc="-19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b 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f</a:t>
            </a:r>
            <a:r>
              <a:rPr dirty="0" sz="1600" spc="-2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r</a:t>
            </a:r>
            <a:r>
              <a:rPr dirty="0" sz="1600" spc="-21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-2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m</a:t>
            </a:r>
            <a:r>
              <a:rPr dirty="0" sz="1600" spc="-21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 spc="-204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w</a:t>
            </a:r>
            <a:r>
              <a:rPr dirty="0" sz="1600" spc="-24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o</a:t>
            </a:r>
            <a:r>
              <a:rPr dirty="0" sz="1600" spc="-21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r</a:t>
            </a:r>
            <a:r>
              <a:rPr dirty="0" sz="1600" spc="-21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k</a:t>
            </a:r>
            <a:r>
              <a:rPr dirty="0" sz="1600" spc="5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t</a:t>
            </a:r>
            <a:r>
              <a:rPr dirty="0" sz="1600" spc="-21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h</a:t>
            </a:r>
            <a:r>
              <a:rPr dirty="0" sz="1600" spc="-19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-21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t</a:t>
            </a:r>
            <a:r>
              <a:rPr dirty="0" sz="1600" spc="4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20">
                <a:solidFill>
                  <a:srgbClr val="0C0C0C"/>
                </a:solidFill>
                <a:latin typeface="Leelawadee UI"/>
                <a:cs typeface="Leelawadee UI"/>
              </a:rPr>
              <a:t>encourages</a:t>
            </a:r>
            <a:r>
              <a:rPr dirty="0" sz="1600" spc="29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r</a:t>
            </a:r>
            <a:r>
              <a:rPr dirty="0" sz="1600" spc="-229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-21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p</a:t>
            </a:r>
            <a:r>
              <a:rPr dirty="0" sz="1600" spc="-229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i</a:t>
            </a:r>
            <a:r>
              <a:rPr dirty="0" sz="1600" spc="-2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d</a:t>
            </a:r>
            <a:r>
              <a:rPr dirty="0" sz="16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45">
                <a:solidFill>
                  <a:srgbClr val="0C0C0C"/>
                </a:solidFill>
                <a:latin typeface="Leelawadee UI"/>
                <a:cs typeface="Leelawadee UI"/>
              </a:rPr>
              <a:t>development</a:t>
            </a:r>
            <a:r>
              <a:rPr dirty="0" sz="1600" spc="33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-229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n</a:t>
            </a:r>
            <a:r>
              <a:rPr dirty="0" sz="1600" spc="-2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d</a:t>
            </a:r>
            <a:r>
              <a:rPr dirty="0" sz="1600" spc="43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p</a:t>
            </a:r>
            <a:r>
              <a:rPr dirty="0" sz="1600" spc="-229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r</a:t>
            </a:r>
            <a:r>
              <a:rPr dirty="0" sz="1600" spc="-2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-229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g</a:t>
            </a:r>
            <a:r>
              <a:rPr dirty="0" sz="1600" spc="-229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m</a:t>
            </a:r>
            <a:r>
              <a:rPr dirty="0" sz="1600" spc="-2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-2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t</a:t>
            </a:r>
            <a:r>
              <a:rPr dirty="0" sz="1600" spc="-229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i</a:t>
            </a:r>
            <a:r>
              <a:rPr dirty="0" sz="1600" spc="-2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c</a:t>
            </a:r>
            <a:r>
              <a:rPr dirty="0" sz="1600" spc="4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25">
                <a:solidFill>
                  <a:srgbClr val="0C0C0C"/>
                </a:solidFill>
                <a:latin typeface="Leelawadee UI"/>
                <a:cs typeface="Leelawadee UI"/>
              </a:rPr>
              <a:t>design,</a:t>
            </a:r>
            <a:r>
              <a:rPr dirty="0" sz="1600" spc="31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20">
                <a:solidFill>
                  <a:srgbClr val="0C0C0C"/>
                </a:solidFill>
                <a:latin typeface="Leelawadee UI"/>
                <a:cs typeface="Leelawadee UI"/>
              </a:rPr>
              <a:t>this</a:t>
            </a:r>
            <a:r>
              <a:rPr dirty="0" sz="1600" spc="34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50">
                <a:solidFill>
                  <a:srgbClr val="0C0C0C"/>
                </a:solidFill>
                <a:latin typeface="Leelawadee UI"/>
                <a:cs typeface="Leelawadee UI"/>
              </a:rPr>
              <a:t>application</a:t>
            </a:r>
            <a:r>
              <a:rPr dirty="0" sz="1600" spc="34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Leelawadee UI"/>
                <a:cs typeface="Leelawadee UI"/>
              </a:rPr>
              <a:t>offers</a:t>
            </a:r>
            <a:r>
              <a:rPr dirty="0" sz="1600" spc="28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 </a:t>
            </a:r>
            <a:r>
              <a:rPr dirty="0" sz="1600" spc="-4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90">
                <a:solidFill>
                  <a:srgbClr val="0C0C0C"/>
                </a:solidFill>
                <a:latin typeface="Leelawadee UI"/>
                <a:cs typeface="Leelawadee UI"/>
              </a:rPr>
              <a:t>r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o</a:t>
            </a:r>
            <a:r>
              <a:rPr dirty="0" sz="1600" spc="-21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b</a:t>
            </a:r>
            <a:r>
              <a:rPr dirty="0" sz="1600" spc="-2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u</a:t>
            </a:r>
            <a:r>
              <a:rPr dirty="0" sz="1600" spc="-21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s</a:t>
            </a:r>
            <a:r>
              <a:rPr dirty="0" sz="1600" spc="-21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t</a:t>
            </a:r>
            <a:r>
              <a:rPr dirty="0" sz="16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p</a:t>
            </a:r>
            <a:r>
              <a:rPr dirty="0" sz="1600" spc="-13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l</a:t>
            </a:r>
            <a:r>
              <a:rPr dirty="0" sz="1600" spc="-15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-15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t</a:t>
            </a:r>
            <a:r>
              <a:rPr dirty="0" sz="1600" spc="-13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f</a:t>
            </a:r>
            <a:r>
              <a:rPr dirty="0" sz="1600" spc="-16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o</a:t>
            </a:r>
            <a:r>
              <a:rPr dirty="0" sz="1600" spc="-13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r</a:t>
            </a:r>
            <a:r>
              <a:rPr dirty="0" sz="1600" spc="-16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m</a:t>
            </a:r>
            <a:r>
              <a:rPr dirty="0" sz="1600">
                <a:solidFill>
                  <a:srgbClr val="0C0C0C"/>
                </a:solidFill>
                <a:latin typeface="Leelawadee UI"/>
                <a:cs typeface="Leelawadee UI"/>
              </a:rPr>
              <a:t>	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f</a:t>
            </a:r>
            <a:r>
              <a:rPr dirty="0" sz="1600" spc="-204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o</a:t>
            </a:r>
            <a:r>
              <a:rPr dirty="0" sz="1600" spc="-19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r</a:t>
            </a:r>
            <a:r>
              <a:rPr dirty="0" sz="16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3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u</a:t>
            </a:r>
            <a:r>
              <a:rPr dirty="0" sz="1600" spc="-2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s</a:t>
            </a:r>
            <a:r>
              <a:rPr dirty="0" sz="1600" spc="-2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 spc="-2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r</a:t>
            </a:r>
            <a:r>
              <a:rPr dirty="0" sz="1600" spc="-229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s</a:t>
            </a:r>
            <a:r>
              <a:rPr dirty="0" sz="16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t</a:t>
            </a:r>
            <a:r>
              <a:rPr dirty="0" sz="1600" spc="-229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o</a:t>
            </a:r>
            <a:r>
              <a:rPr dirty="0" sz="16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u</a:t>
            </a:r>
            <a:r>
              <a:rPr dirty="0" sz="1600" spc="-18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p</a:t>
            </a:r>
            <a:r>
              <a:rPr dirty="0" sz="1600" spc="-2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l</a:t>
            </a:r>
            <a:r>
              <a:rPr dirty="0" sz="1600" spc="-19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o</a:t>
            </a:r>
            <a:r>
              <a:rPr dirty="0" sz="1600" spc="-21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-18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d</a:t>
            </a:r>
            <a:r>
              <a:rPr dirty="0" sz="1600" spc="-18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,</a:t>
            </a:r>
            <a:r>
              <a:rPr dirty="0" sz="16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5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d</a:t>
            </a:r>
            <a:r>
              <a:rPr dirty="0" sz="1600" spc="-17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o</a:t>
            </a:r>
            <a:r>
              <a:rPr dirty="0" sz="1600" spc="-16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w</a:t>
            </a:r>
            <a:r>
              <a:rPr dirty="0" sz="1600" spc="-19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n</a:t>
            </a:r>
            <a:r>
              <a:rPr dirty="0" sz="1600" spc="-16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l</a:t>
            </a:r>
            <a:r>
              <a:rPr dirty="0" sz="1600" spc="-17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o</a:t>
            </a:r>
            <a:r>
              <a:rPr dirty="0" sz="1600" spc="-19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-18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d</a:t>
            </a:r>
            <a:r>
              <a:rPr dirty="0" sz="1600" spc="-17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,</a:t>
            </a:r>
            <a:r>
              <a:rPr dirty="0" sz="16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8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-15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n</a:t>
            </a:r>
            <a:r>
              <a:rPr dirty="0" sz="1600" spc="-16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d</a:t>
            </a:r>
            <a:r>
              <a:rPr dirty="0" sz="1600">
                <a:solidFill>
                  <a:srgbClr val="0C0C0C"/>
                </a:solidFill>
                <a:latin typeface="Leelawadee UI"/>
                <a:cs typeface="Leelawadee UI"/>
              </a:rPr>
              <a:t>	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s</a:t>
            </a:r>
            <a:r>
              <a:rPr dirty="0" sz="1600" spc="-19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h</a:t>
            </a:r>
            <a:r>
              <a:rPr dirty="0" sz="1600" spc="-18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-2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r</a:t>
            </a:r>
            <a:r>
              <a:rPr dirty="0" sz="1600" spc="-229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5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n</a:t>
            </a:r>
            <a:r>
              <a:rPr dirty="0" sz="1600" spc="-21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o</a:t>
            </a:r>
            <a:r>
              <a:rPr dirty="0" sz="1600" spc="-21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t</a:t>
            </a:r>
            <a:r>
              <a:rPr dirty="0" sz="1600" spc="-229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 spc="-2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s</a:t>
            </a:r>
            <a:r>
              <a:rPr dirty="0" sz="16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i</a:t>
            </a:r>
            <a:r>
              <a:rPr dirty="0" sz="1600" spc="-204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n</a:t>
            </a:r>
            <a:r>
              <a:rPr dirty="0" sz="16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5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v</a:t>
            </a:r>
            <a:r>
              <a:rPr dirty="0" sz="1600" spc="-229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-18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r</a:t>
            </a:r>
            <a:r>
              <a:rPr dirty="0" sz="1600" spc="-2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i</a:t>
            </a:r>
            <a:r>
              <a:rPr dirty="0" sz="1600" spc="-204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o</a:t>
            </a:r>
            <a:r>
              <a:rPr dirty="0" sz="1600" spc="-18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u</a:t>
            </a:r>
            <a:r>
              <a:rPr dirty="0" sz="1600" spc="-19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s</a:t>
            </a:r>
            <a:r>
              <a:rPr dirty="0" sz="16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5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f</a:t>
            </a:r>
            <a:r>
              <a:rPr dirty="0" sz="1600" spc="-16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o</a:t>
            </a:r>
            <a:r>
              <a:rPr dirty="0" sz="1600" spc="-16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r</a:t>
            </a:r>
            <a:r>
              <a:rPr dirty="0" sz="1600" spc="-15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m</a:t>
            </a:r>
            <a:r>
              <a:rPr dirty="0" sz="1600" spc="-15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-17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t</a:t>
            </a:r>
            <a:r>
              <a:rPr dirty="0" sz="1600" spc="-17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s</a:t>
            </a:r>
            <a:r>
              <a:rPr dirty="0" sz="1600" spc="-16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.</a:t>
            </a:r>
            <a:r>
              <a:rPr dirty="0" sz="1600">
                <a:solidFill>
                  <a:srgbClr val="0C0C0C"/>
                </a:solidFill>
                <a:latin typeface="Leelawadee UI"/>
                <a:cs typeface="Leelawadee UI"/>
              </a:rPr>
              <a:t>		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T</a:t>
            </a:r>
            <a:r>
              <a:rPr dirty="0" sz="1600" spc="-17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h</a:t>
            </a:r>
            <a:r>
              <a:rPr dirty="0" sz="1600" spc="-18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e  </a:t>
            </a:r>
            <a:r>
              <a:rPr dirty="0" sz="1600" spc="114">
                <a:solidFill>
                  <a:srgbClr val="0C0C0C"/>
                </a:solidFill>
                <a:latin typeface="Leelawadee UI"/>
                <a:cs typeface="Leelawadee UI"/>
              </a:rPr>
              <a:t>sys</a:t>
            </a:r>
            <a:r>
              <a:rPr dirty="0" sz="1600" spc="-24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Leelawadee UI"/>
                <a:cs typeface="Leelawadee UI"/>
              </a:rPr>
              <a:t>tem</a:t>
            </a:r>
            <a:r>
              <a:rPr dirty="0" sz="1600" spc="37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-2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85">
                <a:solidFill>
                  <a:srgbClr val="0C0C0C"/>
                </a:solidFill>
                <a:latin typeface="Leelawadee UI"/>
                <a:cs typeface="Leelawadee UI"/>
              </a:rPr>
              <a:t>rc</a:t>
            </a:r>
            <a:r>
              <a:rPr dirty="0" sz="1600" spc="-23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Leelawadee UI"/>
                <a:cs typeface="Leelawadee UI"/>
              </a:rPr>
              <a:t>hi</a:t>
            </a:r>
            <a:r>
              <a:rPr dirty="0" sz="1600" spc="-23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20">
                <a:solidFill>
                  <a:srgbClr val="0C0C0C"/>
                </a:solidFill>
                <a:latin typeface="Leelawadee UI"/>
                <a:cs typeface="Leelawadee UI"/>
              </a:rPr>
              <a:t>tec</a:t>
            </a:r>
            <a:r>
              <a:rPr dirty="0" sz="1600" spc="-23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t</a:t>
            </a:r>
            <a:r>
              <a:rPr dirty="0" sz="1600" spc="-229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20">
                <a:solidFill>
                  <a:srgbClr val="0C0C0C"/>
                </a:solidFill>
                <a:latin typeface="Leelawadee UI"/>
                <a:cs typeface="Leelawadee UI"/>
              </a:rPr>
              <a:t>ure</a:t>
            </a:r>
            <a:r>
              <a:rPr dirty="0" sz="1600" spc="39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50">
                <a:solidFill>
                  <a:srgbClr val="0C0C0C"/>
                </a:solidFill>
                <a:latin typeface="Leelawadee UI"/>
                <a:cs typeface="Leelawadee UI"/>
              </a:rPr>
              <a:t>is</a:t>
            </a:r>
            <a:r>
              <a:rPr dirty="0" sz="1600" spc="2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25">
                <a:solidFill>
                  <a:srgbClr val="0C0C0C"/>
                </a:solidFill>
                <a:latin typeface="Leelawadee UI"/>
                <a:cs typeface="Leelawadee UI"/>
              </a:rPr>
              <a:t>built</a:t>
            </a:r>
            <a:r>
              <a:rPr dirty="0" sz="1600" spc="31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70">
                <a:solidFill>
                  <a:srgbClr val="0C0C0C"/>
                </a:solidFill>
                <a:latin typeface="Leelawadee UI"/>
                <a:cs typeface="Leelawadee UI"/>
              </a:rPr>
              <a:t>on</a:t>
            </a:r>
            <a:r>
              <a:rPr dirty="0" sz="1600" spc="28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05">
                <a:solidFill>
                  <a:srgbClr val="0C0C0C"/>
                </a:solidFill>
                <a:latin typeface="Leelawadee UI"/>
                <a:cs typeface="Leelawadee UI"/>
              </a:rPr>
              <a:t>Django's</a:t>
            </a:r>
            <a:r>
              <a:rPr dirty="0" sz="1600" spc="31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M</a:t>
            </a:r>
            <a:r>
              <a:rPr dirty="0" sz="1600" spc="-21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o</a:t>
            </a:r>
            <a:r>
              <a:rPr dirty="0" sz="1600" spc="-2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d</a:t>
            </a:r>
            <a:r>
              <a:rPr dirty="0" sz="1600" spc="-21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 spc="-2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l</a:t>
            </a:r>
            <a:r>
              <a:rPr dirty="0" sz="1600" spc="-204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-</a:t>
            </a:r>
            <a:r>
              <a:rPr dirty="0" sz="1600" spc="-23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V</a:t>
            </a:r>
            <a:r>
              <a:rPr dirty="0" sz="1600" spc="-2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i</a:t>
            </a:r>
            <a:r>
              <a:rPr dirty="0" sz="1600" spc="-23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 spc="-204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w</a:t>
            </a:r>
            <a:r>
              <a:rPr dirty="0" sz="1600" spc="-2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-</a:t>
            </a:r>
            <a:r>
              <a:rPr dirty="0" sz="1600" spc="-21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20">
                <a:solidFill>
                  <a:srgbClr val="0C0C0C"/>
                </a:solidFill>
                <a:latin typeface="Leelawadee UI"/>
                <a:cs typeface="Leelawadee UI"/>
              </a:rPr>
              <a:t>Te</a:t>
            </a:r>
            <a:r>
              <a:rPr dirty="0" sz="1600" spc="-2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m</a:t>
            </a:r>
            <a:r>
              <a:rPr dirty="0" sz="1600" spc="-2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p</a:t>
            </a:r>
            <a:r>
              <a:rPr dirty="0" sz="1600" spc="-2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l</a:t>
            </a:r>
            <a:r>
              <a:rPr dirty="0" sz="1600" spc="-21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-21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Leelawadee UI"/>
                <a:cs typeface="Leelawadee UI"/>
              </a:rPr>
              <a:t>te</a:t>
            </a:r>
            <a:r>
              <a:rPr dirty="0" sz="1600" spc="45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(</a:t>
            </a:r>
            <a:r>
              <a:rPr dirty="0" sz="1600" spc="-204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M</a:t>
            </a:r>
            <a:r>
              <a:rPr dirty="0" sz="1600" spc="-2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V</a:t>
            </a:r>
            <a:r>
              <a:rPr dirty="0" sz="1600" spc="-17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T</a:t>
            </a:r>
            <a:r>
              <a:rPr dirty="0" sz="1600" spc="-18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)</a:t>
            </a:r>
            <a:r>
              <a:rPr dirty="0" sz="1600" spc="6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-21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Leelawadee UI"/>
                <a:cs typeface="Leelawadee UI"/>
              </a:rPr>
              <a:t>rc</a:t>
            </a:r>
            <a:r>
              <a:rPr dirty="0" sz="1600" spc="-2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h</a:t>
            </a:r>
            <a:r>
              <a:rPr dirty="0" sz="1600" spc="-2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i</a:t>
            </a:r>
            <a:r>
              <a:rPr dirty="0" sz="1600" spc="-23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t</a:t>
            </a:r>
            <a:r>
              <a:rPr dirty="0" sz="1600" spc="-229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 spc="-2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c</a:t>
            </a:r>
            <a:r>
              <a:rPr dirty="0" sz="1600" spc="-2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t</a:t>
            </a:r>
            <a:r>
              <a:rPr dirty="0" sz="1600" spc="-2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u</a:t>
            </a:r>
            <a:r>
              <a:rPr dirty="0" sz="1600" spc="-2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Leelawadee UI"/>
                <a:cs typeface="Leelawadee UI"/>
              </a:rPr>
              <a:t>re</a:t>
            </a:r>
            <a:r>
              <a:rPr dirty="0" sz="1600" spc="-2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,</a:t>
            </a:r>
            <a:r>
              <a:rPr dirty="0" sz="1600" spc="43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45">
                <a:solidFill>
                  <a:srgbClr val="0C0C0C"/>
                </a:solidFill>
                <a:latin typeface="Leelawadee UI"/>
                <a:cs typeface="Leelawadee UI"/>
              </a:rPr>
              <a:t>ensuring</a:t>
            </a:r>
            <a:r>
              <a:rPr dirty="0" sz="1600" spc="35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 </a:t>
            </a:r>
            <a:r>
              <a:rPr dirty="0" sz="1600" spc="-4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c</a:t>
            </a:r>
            <a:r>
              <a:rPr dirty="0" sz="1600" spc="-23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l</a:t>
            </a:r>
            <a:r>
              <a:rPr dirty="0" sz="1600" spc="-23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 spc="-2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-229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r</a:t>
            </a:r>
            <a:r>
              <a:rPr dirty="0" sz="1600" spc="41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s</a:t>
            </a:r>
            <a:r>
              <a:rPr dirty="0" sz="1600" spc="-24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 spc="-24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Leelawadee UI"/>
                <a:cs typeface="Leelawadee UI"/>
              </a:rPr>
              <a:t>pa</a:t>
            </a:r>
            <a:r>
              <a:rPr dirty="0" sz="1600" spc="-229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r</a:t>
            </a:r>
            <a:r>
              <a:rPr dirty="0" sz="1600" spc="-2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-229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t</a:t>
            </a:r>
            <a:r>
              <a:rPr dirty="0" sz="1600" spc="-229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i</a:t>
            </a:r>
            <a:r>
              <a:rPr dirty="0" sz="1600" spc="-23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Leelawadee UI"/>
                <a:cs typeface="Leelawadee UI"/>
              </a:rPr>
              <a:t>on</a:t>
            </a:r>
            <a:r>
              <a:rPr dirty="0" sz="1600" spc="434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45">
                <a:solidFill>
                  <a:srgbClr val="0C0C0C"/>
                </a:solidFill>
                <a:latin typeface="Leelawadee UI"/>
                <a:cs typeface="Leelawadee UI"/>
              </a:rPr>
              <a:t>of</a:t>
            </a:r>
            <a:r>
              <a:rPr dirty="0" sz="1600" spc="26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c</a:t>
            </a:r>
            <a:r>
              <a:rPr dirty="0" sz="1600" spc="-2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Leelawadee UI"/>
                <a:cs typeface="Leelawadee UI"/>
              </a:rPr>
              <a:t>on</a:t>
            </a:r>
            <a:r>
              <a:rPr dirty="0" sz="1600" spc="-2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c</a:t>
            </a:r>
            <a:r>
              <a:rPr dirty="0" sz="1600" spc="-23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 spc="-24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r</a:t>
            </a:r>
            <a:r>
              <a:rPr dirty="0" sz="1600" spc="-229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n</a:t>
            </a:r>
            <a:r>
              <a:rPr dirty="0" sz="1600" spc="-2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s</a:t>
            </a:r>
            <a:r>
              <a:rPr dirty="0" sz="1600" spc="-24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,</a:t>
            </a:r>
            <a:r>
              <a:rPr dirty="0" sz="1600" spc="409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s</a:t>
            </a:r>
            <a:r>
              <a:rPr dirty="0" sz="1600" spc="-24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85">
                <a:solidFill>
                  <a:srgbClr val="0C0C0C"/>
                </a:solidFill>
                <a:latin typeface="Leelawadee UI"/>
                <a:cs typeface="Leelawadee UI"/>
              </a:rPr>
              <a:t>ca</a:t>
            </a:r>
            <a:r>
              <a:rPr dirty="0" sz="1600" spc="-2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l</a:t>
            </a:r>
            <a:r>
              <a:rPr dirty="0" sz="1600" spc="-23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-229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b</a:t>
            </a:r>
            <a:r>
              <a:rPr dirty="0" sz="1600" spc="-229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i</a:t>
            </a:r>
            <a:r>
              <a:rPr dirty="0" sz="1600" spc="-229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l</a:t>
            </a:r>
            <a:r>
              <a:rPr dirty="0" sz="1600" spc="-23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i</a:t>
            </a:r>
            <a:r>
              <a:rPr dirty="0" sz="1600" spc="-254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t</a:t>
            </a:r>
            <a:r>
              <a:rPr dirty="0" sz="1600" spc="-229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55">
                <a:solidFill>
                  <a:srgbClr val="0C0C0C"/>
                </a:solidFill>
                <a:latin typeface="Leelawadee UI"/>
                <a:cs typeface="Leelawadee UI"/>
              </a:rPr>
              <a:t>y,</a:t>
            </a:r>
            <a:r>
              <a:rPr dirty="0" sz="1600" spc="4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-2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n</a:t>
            </a:r>
            <a:r>
              <a:rPr dirty="0" sz="1600" spc="-21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d</a:t>
            </a:r>
            <a:r>
              <a:rPr dirty="0" sz="1600" spc="6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Leelawadee UI"/>
                <a:cs typeface="Leelawadee UI"/>
              </a:rPr>
              <a:t>ease</a:t>
            </a:r>
            <a:r>
              <a:rPr dirty="0" sz="1600" spc="26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45">
                <a:solidFill>
                  <a:srgbClr val="0C0C0C"/>
                </a:solidFill>
                <a:latin typeface="Leelawadee UI"/>
                <a:cs typeface="Leelawadee UI"/>
              </a:rPr>
              <a:t>of</a:t>
            </a:r>
            <a:r>
              <a:rPr dirty="0" sz="1600" spc="24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m</a:t>
            </a:r>
            <a:r>
              <a:rPr dirty="0" sz="1600" spc="-204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-229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i</a:t>
            </a:r>
            <a:r>
              <a:rPr dirty="0" sz="1600" spc="-18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n</a:t>
            </a:r>
            <a:r>
              <a:rPr dirty="0" sz="1600" spc="-2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t</a:t>
            </a:r>
            <a:r>
              <a:rPr dirty="0" sz="1600" spc="-229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 spc="-204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n</a:t>
            </a:r>
            <a:r>
              <a:rPr dirty="0" sz="1600" spc="-21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-2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n</a:t>
            </a:r>
            <a:r>
              <a:rPr dirty="0" sz="1600" spc="-21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c</a:t>
            </a:r>
            <a:r>
              <a:rPr dirty="0" sz="1600" spc="-204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 spc="-2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.</a:t>
            </a:r>
            <a:r>
              <a:rPr dirty="0" sz="1600" spc="3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K</a:t>
            </a:r>
            <a:r>
              <a:rPr dirty="0" sz="1600" spc="-21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 spc="-19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y</a:t>
            </a:r>
            <a:r>
              <a:rPr dirty="0" sz="1600" spc="8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Leelawadee UI"/>
                <a:cs typeface="Leelawadee UI"/>
              </a:rPr>
              <a:t>fe</a:t>
            </a:r>
            <a:r>
              <a:rPr dirty="0" sz="1600" spc="-2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-229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Leelawadee UI"/>
                <a:cs typeface="Leelawadee UI"/>
              </a:rPr>
              <a:t>tu</a:t>
            </a:r>
            <a:r>
              <a:rPr dirty="0" sz="1600" spc="-2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85">
                <a:solidFill>
                  <a:srgbClr val="0C0C0C"/>
                </a:solidFill>
                <a:latin typeface="Leelawadee UI"/>
                <a:cs typeface="Leelawadee UI"/>
              </a:rPr>
              <a:t>re</a:t>
            </a:r>
            <a:r>
              <a:rPr dirty="0" sz="1600" spc="-23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s</a:t>
            </a:r>
            <a:r>
              <a:rPr dirty="0" sz="1600" spc="4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i</a:t>
            </a:r>
            <a:r>
              <a:rPr dirty="0" sz="1600" spc="-23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85">
                <a:solidFill>
                  <a:srgbClr val="0C0C0C"/>
                </a:solidFill>
                <a:latin typeface="Leelawadee UI"/>
                <a:cs typeface="Leelawadee UI"/>
              </a:rPr>
              <a:t>nc</a:t>
            </a:r>
            <a:r>
              <a:rPr dirty="0" sz="1600" spc="-229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l</a:t>
            </a:r>
            <a:r>
              <a:rPr dirty="0" sz="1600" spc="-23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85">
                <a:solidFill>
                  <a:srgbClr val="0C0C0C"/>
                </a:solidFill>
                <a:latin typeface="Leelawadee UI"/>
                <a:cs typeface="Leelawadee UI"/>
              </a:rPr>
              <a:t>ud</a:t>
            </a:r>
            <a:r>
              <a:rPr dirty="0" sz="1600" spc="-229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 spc="40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85">
                <a:solidFill>
                  <a:srgbClr val="0C0C0C"/>
                </a:solidFill>
                <a:latin typeface="Leelawadee UI"/>
                <a:cs typeface="Leelawadee UI"/>
              </a:rPr>
              <a:t>us</a:t>
            </a:r>
            <a:r>
              <a:rPr dirty="0" sz="1600" spc="-24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e </a:t>
            </a:r>
            <a:r>
              <a:rPr dirty="0" sz="16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65">
                <a:solidFill>
                  <a:srgbClr val="0C0C0C"/>
                </a:solidFill>
                <a:latin typeface="Leelawadee UI"/>
                <a:cs typeface="Leelawadee UI"/>
              </a:rPr>
              <a:t>authentica</a:t>
            </a:r>
            <a:r>
              <a:rPr dirty="0" sz="1600" spc="-229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t</a:t>
            </a:r>
            <a:r>
              <a:rPr dirty="0" sz="1600" spc="-26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i</a:t>
            </a:r>
            <a:r>
              <a:rPr dirty="0" sz="1600" spc="-229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20">
                <a:solidFill>
                  <a:srgbClr val="0C0C0C"/>
                </a:solidFill>
                <a:latin typeface="Leelawadee UI"/>
                <a:cs typeface="Leelawadee UI"/>
              </a:rPr>
              <a:t>on,</a:t>
            </a:r>
            <a:r>
              <a:rPr dirty="0" sz="1600" spc="38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Leelawadee UI"/>
                <a:cs typeface="Leelawadee UI"/>
              </a:rPr>
              <a:t>file</a:t>
            </a:r>
            <a:r>
              <a:rPr dirty="0" sz="1600" spc="28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m</a:t>
            </a:r>
            <a:r>
              <a:rPr dirty="0" sz="1600" spc="-229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-21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n</a:t>
            </a:r>
            <a:r>
              <a:rPr dirty="0" sz="1600" spc="-2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-229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g</a:t>
            </a:r>
            <a:r>
              <a:rPr dirty="0" sz="1600" spc="-2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 spc="-21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m</a:t>
            </a:r>
            <a:r>
              <a:rPr dirty="0" sz="1600" spc="-229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 spc="-24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n</a:t>
            </a:r>
            <a:r>
              <a:rPr dirty="0" sz="1600" spc="-2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t</a:t>
            </a:r>
            <a:r>
              <a:rPr dirty="0" sz="1600" spc="-21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,</a:t>
            </a:r>
            <a:r>
              <a:rPr dirty="0" sz="1600" spc="41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4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30">
                <a:solidFill>
                  <a:srgbClr val="0C0C0C"/>
                </a:solidFill>
                <a:latin typeface="Leelawadee UI"/>
                <a:cs typeface="Leelawadee UI"/>
              </a:rPr>
              <a:t>search</a:t>
            </a:r>
            <a:r>
              <a:rPr dirty="0" sz="1600" spc="3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65">
                <a:solidFill>
                  <a:srgbClr val="0C0C0C"/>
                </a:solidFill>
                <a:latin typeface="Leelawadee UI"/>
                <a:cs typeface="Leelawadee UI"/>
              </a:rPr>
              <a:t>functionality</a:t>
            </a:r>
            <a:r>
              <a:rPr dirty="0" sz="1600" spc="38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Leelawadee UI"/>
                <a:cs typeface="Leelawadee UI"/>
              </a:rPr>
              <a:t>for</a:t>
            </a:r>
            <a:r>
              <a:rPr dirty="0" sz="1600" spc="35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65">
                <a:solidFill>
                  <a:srgbClr val="0C0C0C"/>
                </a:solidFill>
                <a:latin typeface="Leelawadee UI"/>
                <a:cs typeface="Leelawadee UI"/>
              </a:rPr>
              <a:t>ease</a:t>
            </a:r>
            <a:r>
              <a:rPr dirty="0" sz="1600" spc="2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30">
                <a:solidFill>
                  <a:srgbClr val="0C0C0C"/>
                </a:solidFill>
                <a:latin typeface="Leelawadee UI"/>
                <a:cs typeface="Leelawadee UI"/>
              </a:rPr>
              <a:t>of</a:t>
            </a:r>
            <a:r>
              <a:rPr dirty="0" sz="1600" spc="21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Leelawadee UI"/>
                <a:cs typeface="Leelawadee UI"/>
              </a:rPr>
              <a:t>access</a:t>
            </a:r>
            <a:r>
              <a:rPr dirty="0" sz="1600" spc="24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75">
                <a:solidFill>
                  <a:srgbClr val="0C0C0C"/>
                </a:solidFill>
                <a:latin typeface="Leelawadee UI"/>
                <a:cs typeface="Leelawadee UI"/>
              </a:rPr>
              <a:t>to</a:t>
            </a:r>
            <a:r>
              <a:rPr dirty="0" sz="1600" spc="36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Leelawadee UI"/>
                <a:cs typeface="Leelawadee UI"/>
              </a:rPr>
              <a:t>specific</a:t>
            </a:r>
            <a:r>
              <a:rPr dirty="0" sz="1600" spc="27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m</a:t>
            </a:r>
            <a:r>
              <a:rPr dirty="0" sz="1600" spc="-21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-229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t</a:t>
            </a:r>
            <a:r>
              <a:rPr dirty="0" sz="1600" spc="-2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 spc="-23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r</a:t>
            </a:r>
            <a:r>
              <a:rPr dirty="0" sz="1600" spc="-2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i</a:t>
            </a:r>
            <a:r>
              <a:rPr dirty="0" sz="1600" spc="-23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-21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l</a:t>
            </a:r>
            <a:r>
              <a:rPr dirty="0" sz="1600" spc="-21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s </a:t>
            </a:r>
            <a:r>
              <a:rPr dirty="0" sz="16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-2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n</a:t>
            </a:r>
            <a:r>
              <a:rPr dirty="0" sz="1600" spc="-18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d</a:t>
            </a:r>
            <a:r>
              <a:rPr dirty="0" sz="1600" spc="8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4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c</a:t>
            </a:r>
            <a:r>
              <a:rPr dirty="0" sz="1600" spc="-2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-21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t</a:t>
            </a:r>
            <a:r>
              <a:rPr dirty="0" sz="1600" spc="-2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 spc="-2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g</a:t>
            </a:r>
            <a:r>
              <a:rPr dirty="0" sz="1600" spc="-229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o</a:t>
            </a:r>
            <a:r>
              <a:rPr dirty="0" sz="1600" spc="-21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r</a:t>
            </a:r>
            <a:r>
              <a:rPr dirty="0" sz="1600" spc="-21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i</a:t>
            </a:r>
            <a:r>
              <a:rPr dirty="0" sz="1600" spc="-2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z</a:t>
            </a:r>
            <a:r>
              <a:rPr dirty="0" sz="1600" spc="-21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-21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t</a:t>
            </a:r>
            <a:r>
              <a:rPr dirty="0" sz="1600" spc="-21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i</a:t>
            </a:r>
            <a:r>
              <a:rPr dirty="0" sz="1600" spc="-2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o</a:t>
            </a:r>
            <a:r>
              <a:rPr dirty="0" sz="1600" spc="-21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n</a:t>
            </a:r>
            <a:r>
              <a:rPr dirty="0" sz="1600" spc="1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s</a:t>
            </a:r>
            <a:r>
              <a:rPr dirty="0" sz="1600" spc="-21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y</a:t>
            </a:r>
            <a:r>
              <a:rPr dirty="0" sz="1600" spc="-204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s</a:t>
            </a:r>
            <a:r>
              <a:rPr dirty="0" sz="1600" spc="-21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t</a:t>
            </a:r>
            <a:r>
              <a:rPr dirty="0" sz="1600" spc="-2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 spc="-204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m</a:t>
            </a:r>
            <a:r>
              <a:rPr dirty="0" sz="1600" spc="4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f</a:t>
            </a:r>
            <a:r>
              <a:rPr dirty="0" sz="1600" spc="-2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o</a:t>
            </a:r>
            <a:r>
              <a:rPr dirty="0" sz="1600" spc="-21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r</a:t>
            </a:r>
            <a:r>
              <a:rPr dirty="0" sz="1600" spc="1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o</a:t>
            </a:r>
            <a:r>
              <a:rPr dirty="0" sz="1600" spc="-2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Leelawadee UI"/>
                <a:cs typeface="Leelawadee UI"/>
              </a:rPr>
              <a:t>rg</a:t>
            </a:r>
            <a:r>
              <a:rPr dirty="0" sz="1600" spc="-229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-21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n</a:t>
            </a:r>
            <a:r>
              <a:rPr dirty="0" sz="1600" spc="-2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i</a:t>
            </a:r>
            <a:r>
              <a:rPr dirty="0" sz="1600" spc="-2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z</a:t>
            </a:r>
            <a:r>
              <a:rPr dirty="0" sz="1600" spc="-2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i</a:t>
            </a:r>
            <a:r>
              <a:rPr dirty="0" sz="1600" spc="-2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n</a:t>
            </a:r>
            <a:r>
              <a:rPr dirty="0" sz="1600" spc="-2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g</a:t>
            </a:r>
            <a:r>
              <a:rPr dirty="0" sz="1600" spc="1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45">
                <a:solidFill>
                  <a:srgbClr val="0C0C0C"/>
                </a:solidFill>
                <a:latin typeface="Leelawadee UI"/>
                <a:cs typeface="Leelawadee UI"/>
              </a:rPr>
              <a:t>notes</a:t>
            </a:r>
            <a:r>
              <a:rPr dirty="0" sz="1600" spc="4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Leelawadee UI"/>
                <a:cs typeface="Leelawadee UI"/>
              </a:rPr>
              <a:t>by</a:t>
            </a:r>
            <a:r>
              <a:rPr dirty="0" sz="1600" spc="38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s</a:t>
            </a:r>
            <a:r>
              <a:rPr dirty="0" sz="1600" spc="-2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u</a:t>
            </a:r>
            <a:r>
              <a:rPr dirty="0" sz="1600" spc="-2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b</a:t>
            </a:r>
            <a:r>
              <a:rPr dirty="0" sz="1600" spc="-2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j</a:t>
            </a:r>
            <a:r>
              <a:rPr dirty="0" sz="1600" spc="-23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 spc="-2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c</a:t>
            </a:r>
            <a:r>
              <a:rPr dirty="0" sz="1600" spc="-23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t</a:t>
            </a:r>
            <a:r>
              <a:rPr dirty="0" sz="1600" spc="-21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,</a:t>
            </a:r>
            <a:r>
              <a:rPr dirty="0" sz="1600" spc="41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t</a:t>
            </a:r>
            <a:r>
              <a:rPr dirty="0" sz="1600" spc="-229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o</a:t>
            </a:r>
            <a:r>
              <a:rPr dirty="0" sz="1600" spc="-19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p</a:t>
            </a:r>
            <a:r>
              <a:rPr dirty="0" sz="1600" spc="-21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i</a:t>
            </a:r>
            <a:r>
              <a:rPr dirty="0" sz="1600" spc="-204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c</a:t>
            </a:r>
            <a:r>
              <a:rPr dirty="0" sz="1600" spc="-204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,</a:t>
            </a:r>
            <a:r>
              <a:rPr dirty="0" sz="1600" spc="3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o</a:t>
            </a:r>
            <a:r>
              <a:rPr dirty="0" sz="1600" spc="-2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r</a:t>
            </a:r>
            <a:r>
              <a:rPr dirty="0" sz="1600" spc="1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55">
                <a:solidFill>
                  <a:srgbClr val="0C0C0C"/>
                </a:solidFill>
                <a:latin typeface="Leelawadee UI"/>
                <a:cs typeface="Leelawadee UI"/>
              </a:rPr>
              <a:t>course</a:t>
            </a:r>
            <a:r>
              <a:rPr dirty="0" sz="1600" spc="-24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.</a:t>
            </a:r>
            <a:r>
              <a:rPr dirty="0" sz="1600" spc="38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P</a:t>
            </a:r>
            <a:r>
              <a:rPr dirty="0" sz="1600" spc="-15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r</a:t>
            </a:r>
            <a:r>
              <a:rPr dirty="0" sz="1600" spc="-18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 spc="-16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l</a:t>
            </a:r>
            <a:r>
              <a:rPr dirty="0" sz="1600" spc="-13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i</a:t>
            </a:r>
            <a:r>
              <a:rPr dirty="0" sz="1600" spc="-15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m</a:t>
            </a:r>
            <a:r>
              <a:rPr dirty="0" sz="1600" spc="-14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i</a:t>
            </a:r>
            <a:r>
              <a:rPr dirty="0" sz="1600" spc="-14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n</a:t>
            </a:r>
            <a:r>
              <a:rPr dirty="0" sz="1600" spc="-14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-15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r</a:t>
            </a:r>
            <a:r>
              <a:rPr dirty="0" sz="1600" spc="-1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y </a:t>
            </a:r>
            <a:r>
              <a:rPr dirty="0" sz="1600" spc="-4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35">
                <a:solidFill>
                  <a:srgbClr val="0C0C0C"/>
                </a:solidFill>
                <a:latin typeface="Leelawadee UI"/>
                <a:cs typeface="Leelawadee UI"/>
              </a:rPr>
              <a:t>testing</a:t>
            </a:r>
            <a:r>
              <a:rPr dirty="0" sz="1600" spc="36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50">
                <a:solidFill>
                  <a:srgbClr val="0C0C0C"/>
                </a:solidFill>
                <a:latin typeface="Leelawadee UI"/>
                <a:cs typeface="Leelawadee UI"/>
              </a:rPr>
              <a:t>indicates</a:t>
            </a:r>
            <a:r>
              <a:rPr dirty="0" sz="1600" spc="37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4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u</a:t>
            </a:r>
            <a:r>
              <a:rPr dirty="0" sz="1600" spc="-21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s</a:t>
            </a:r>
            <a:r>
              <a:rPr dirty="0" sz="1600" spc="-21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 spc="-21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55">
                <a:solidFill>
                  <a:srgbClr val="0C0C0C"/>
                </a:solidFill>
                <a:latin typeface="Leelawadee UI"/>
                <a:cs typeface="Leelawadee UI"/>
              </a:rPr>
              <a:t>r-</a:t>
            </a:r>
            <a:r>
              <a:rPr dirty="0" sz="1600" spc="-23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f</a:t>
            </a:r>
            <a:r>
              <a:rPr dirty="0" sz="1600" spc="-204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r</a:t>
            </a:r>
            <a:r>
              <a:rPr dirty="0" sz="1600" spc="-21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i</a:t>
            </a:r>
            <a:r>
              <a:rPr dirty="0" sz="1600" spc="-2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 spc="-2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n</a:t>
            </a:r>
            <a:r>
              <a:rPr dirty="0" sz="1600" spc="-2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d</a:t>
            </a:r>
            <a:r>
              <a:rPr dirty="0" sz="1600" spc="-21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l</a:t>
            </a:r>
            <a:r>
              <a:rPr dirty="0" sz="1600" spc="-2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y</a:t>
            </a:r>
            <a:r>
              <a:rPr dirty="0" sz="1600" spc="1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i</a:t>
            </a:r>
            <a:r>
              <a:rPr dirty="0" sz="1600" spc="-23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20">
                <a:solidFill>
                  <a:srgbClr val="0C0C0C"/>
                </a:solidFill>
                <a:latin typeface="Leelawadee UI"/>
                <a:cs typeface="Leelawadee UI"/>
              </a:rPr>
              <a:t>nte</a:t>
            </a:r>
            <a:r>
              <a:rPr dirty="0" sz="1600" spc="-24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r</a:t>
            </a:r>
            <a:r>
              <a:rPr dirty="0" sz="1600" spc="-21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20">
                <a:solidFill>
                  <a:srgbClr val="0C0C0C"/>
                </a:solidFill>
                <a:latin typeface="Leelawadee UI"/>
                <a:cs typeface="Leelawadee UI"/>
              </a:rPr>
              <a:t>fac</a:t>
            </a:r>
            <a:r>
              <a:rPr dirty="0" sz="1600" spc="-23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 spc="39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-2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n</a:t>
            </a:r>
            <a:r>
              <a:rPr dirty="0" sz="1600" spc="-2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d</a:t>
            </a:r>
            <a:r>
              <a:rPr dirty="0" sz="1600" spc="3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41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30">
                <a:solidFill>
                  <a:srgbClr val="0C0C0C"/>
                </a:solidFill>
                <a:latin typeface="Leelawadee UI"/>
                <a:cs typeface="Leelawadee UI"/>
              </a:rPr>
              <a:t>positive</a:t>
            </a:r>
            <a:r>
              <a:rPr dirty="0" sz="1600" spc="31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55">
                <a:solidFill>
                  <a:srgbClr val="0C0C0C"/>
                </a:solidFill>
                <a:latin typeface="Leelawadee UI"/>
                <a:cs typeface="Leelawadee UI"/>
              </a:rPr>
              <a:t>reception</a:t>
            </a:r>
            <a:r>
              <a:rPr dirty="0" sz="1600" spc="38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f</a:t>
            </a:r>
            <a:r>
              <a:rPr dirty="0" sz="1600" spc="-204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r</a:t>
            </a:r>
            <a:r>
              <a:rPr dirty="0" sz="1600" spc="-229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o</a:t>
            </a:r>
            <a:r>
              <a:rPr dirty="0" sz="1600" spc="-17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m</a:t>
            </a:r>
            <a:r>
              <a:rPr dirty="0" sz="1600" spc="6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t</a:t>
            </a:r>
            <a:r>
              <a:rPr dirty="0" sz="1600" spc="-229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Leelawadee UI"/>
                <a:cs typeface="Leelawadee UI"/>
              </a:rPr>
              <a:t>he</a:t>
            </a:r>
            <a:r>
              <a:rPr dirty="0" sz="1600" spc="39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t</a:t>
            </a:r>
            <a:r>
              <a:rPr dirty="0" sz="1600" spc="-21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-21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r</a:t>
            </a:r>
            <a:r>
              <a:rPr dirty="0" sz="1600" spc="-229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g</a:t>
            </a:r>
            <a:r>
              <a:rPr dirty="0" sz="1600" spc="-21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 spc="-204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t</a:t>
            </a:r>
            <a:r>
              <a:rPr dirty="0" sz="1600" spc="1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35">
                <a:solidFill>
                  <a:srgbClr val="0C0C0C"/>
                </a:solidFill>
                <a:latin typeface="Leelawadee UI"/>
                <a:cs typeface="Leelawadee UI"/>
              </a:rPr>
              <a:t>audi</a:t>
            </a:r>
            <a:r>
              <a:rPr dirty="0" sz="1600" spc="-23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35">
                <a:solidFill>
                  <a:srgbClr val="0C0C0C"/>
                </a:solidFill>
                <a:latin typeface="Leelawadee UI"/>
                <a:cs typeface="Leelawadee UI"/>
              </a:rPr>
              <a:t>ence </a:t>
            </a:r>
            <a:r>
              <a:rPr dirty="0" sz="1600" spc="14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50">
                <a:solidFill>
                  <a:srgbClr val="0C0C0C"/>
                </a:solidFill>
                <a:latin typeface="Leelawadee UI"/>
                <a:cs typeface="Leelawadee UI"/>
              </a:rPr>
              <a:t>suggesting</a:t>
            </a:r>
            <a:r>
              <a:rPr dirty="0" sz="1600" spc="34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t</a:t>
            </a:r>
            <a:r>
              <a:rPr dirty="0" sz="1600" spc="-2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h</a:t>
            </a:r>
            <a:r>
              <a:rPr dirty="0" sz="1600" spc="-2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 spc="4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-21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p</a:t>
            </a:r>
            <a:r>
              <a:rPr dirty="0" sz="1600" spc="-21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p</a:t>
            </a:r>
            <a:r>
              <a:rPr dirty="0" sz="1600" spc="-21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l</a:t>
            </a:r>
            <a:r>
              <a:rPr dirty="0" sz="1600" spc="-204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i</a:t>
            </a:r>
            <a:r>
              <a:rPr dirty="0" sz="1600" spc="-21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c</a:t>
            </a:r>
            <a:r>
              <a:rPr dirty="0" sz="1600" spc="-2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-2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t</a:t>
            </a:r>
            <a:r>
              <a:rPr dirty="0" sz="1600" spc="-21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i</a:t>
            </a:r>
            <a:r>
              <a:rPr dirty="0" sz="1600" spc="-21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o</a:t>
            </a:r>
            <a:r>
              <a:rPr dirty="0" sz="1600" spc="-21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70">
                <a:solidFill>
                  <a:srgbClr val="0C0C0C"/>
                </a:solidFill>
                <a:latin typeface="Leelawadee UI"/>
                <a:cs typeface="Leelawadee UI"/>
              </a:rPr>
              <a:t>n'</a:t>
            </a:r>
            <a:r>
              <a:rPr dirty="0" sz="1600" spc="-26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s</a:t>
            </a:r>
            <a:r>
              <a:rPr dirty="0" sz="1600" spc="45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p</a:t>
            </a:r>
            <a:r>
              <a:rPr dirty="0" sz="1600" spc="-2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o</a:t>
            </a:r>
            <a:r>
              <a:rPr dirty="0" sz="1600" spc="-19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t</a:t>
            </a:r>
            <a:r>
              <a:rPr dirty="0" sz="1600" spc="-21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 spc="-18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n</a:t>
            </a:r>
            <a:r>
              <a:rPr dirty="0" sz="1600" spc="-21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t</a:t>
            </a:r>
            <a:r>
              <a:rPr dirty="0" sz="1600" spc="-2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i</a:t>
            </a:r>
            <a:r>
              <a:rPr dirty="0" sz="1600" spc="-204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-19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l</a:t>
            </a:r>
            <a:r>
              <a:rPr dirty="0" sz="1600" spc="48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Leelawadee UI"/>
                <a:cs typeface="Leelawadee UI"/>
              </a:rPr>
              <a:t>to</a:t>
            </a:r>
            <a:r>
              <a:rPr dirty="0" sz="1600" spc="4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s</a:t>
            </a:r>
            <a:r>
              <a:rPr dirty="0" sz="1600" spc="-21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i</a:t>
            </a:r>
            <a:r>
              <a:rPr dirty="0" sz="1600" spc="-19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g</a:t>
            </a:r>
            <a:r>
              <a:rPr dirty="0" sz="1600" spc="-2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n</a:t>
            </a:r>
            <a:r>
              <a:rPr dirty="0" sz="1600" spc="-19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i</a:t>
            </a:r>
            <a:r>
              <a:rPr dirty="0" sz="1600" spc="-204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f</a:t>
            </a:r>
            <a:r>
              <a:rPr dirty="0" sz="1600" spc="-19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i</a:t>
            </a:r>
            <a:r>
              <a:rPr dirty="0" sz="1600" spc="-204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c</a:t>
            </a:r>
            <a:r>
              <a:rPr dirty="0" sz="1600" spc="-18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-2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n</a:t>
            </a:r>
            <a:r>
              <a:rPr dirty="0" sz="1600" spc="-19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t</a:t>
            </a:r>
            <a:r>
              <a:rPr dirty="0" sz="1600" spc="-21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l</a:t>
            </a:r>
            <a:r>
              <a:rPr dirty="0" sz="1600" spc="-18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y</a:t>
            </a:r>
            <a:r>
              <a:rPr dirty="0" sz="1600" spc="48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 spc="-2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n</a:t>
            </a:r>
            <a:r>
              <a:rPr dirty="0" sz="1600" spc="-21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h</a:t>
            </a:r>
            <a:r>
              <a:rPr dirty="0" sz="1600" spc="-19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-21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n</a:t>
            </a:r>
            <a:r>
              <a:rPr dirty="0" sz="1600" spc="-21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c</a:t>
            </a:r>
            <a:r>
              <a:rPr dirty="0" sz="1600" spc="-2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 spc="45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t</a:t>
            </a:r>
            <a:r>
              <a:rPr dirty="0" sz="1600" spc="-19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h</a:t>
            </a:r>
            <a:r>
              <a:rPr dirty="0" sz="1600" spc="-21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 spc="46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l</a:t>
            </a:r>
            <a:r>
              <a:rPr dirty="0" sz="1600" spc="-18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 spc="-19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-2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r</a:t>
            </a:r>
            <a:r>
              <a:rPr dirty="0" sz="1600" spc="-2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n</a:t>
            </a:r>
            <a:r>
              <a:rPr dirty="0" sz="1600" spc="-19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i</a:t>
            </a:r>
            <a:r>
              <a:rPr dirty="0" sz="1600" spc="-19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n</a:t>
            </a:r>
            <a:r>
              <a:rPr dirty="0" sz="1600" spc="-19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g</a:t>
            </a:r>
            <a:r>
              <a:rPr dirty="0" sz="1600" spc="49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 spc="-2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x</a:t>
            </a:r>
            <a:r>
              <a:rPr dirty="0" sz="1600" spc="-21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p</a:t>
            </a:r>
            <a:r>
              <a:rPr dirty="0" sz="1600" spc="-229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 spc="-2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r</a:t>
            </a:r>
            <a:r>
              <a:rPr dirty="0" sz="1600" spc="-21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i</a:t>
            </a:r>
            <a:r>
              <a:rPr dirty="0" sz="1600" spc="-2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 spc="-2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n</a:t>
            </a:r>
            <a:r>
              <a:rPr dirty="0" sz="1600" spc="-2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c</a:t>
            </a:r>
            <a:r>
              <a:rPr dirty="0" sz="1600" spc="-2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 spc="45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Leelawadee UI"/>
                <a:cs typeface="Leelawadee UI"/>
              </a:rPr>
              <a:t>by </a:t>
            </a:r>
            <a:r>
              <a:rPr dirty="0" sz="1600" spc="-4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p</a:t>
            </a:r>
            <a:r>
              <a:rPr dirty="0" sz="1600" spc="-229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Leelawadee UI"/>
                <a:cs typeface="Leelawadee UI"/>
              </a:rPr>
              <a:t>rom</a:t>
            </a:r>
            <a:r>
              <a:rPr dirty="0" sz="1600" spc="-2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Leelawadee UI"/>
                <a:cs typeface="Leelawadee UI"/>
              </a:rPr>
              <a:t>ot</a:t>
            </a:r>
            <a:r>
              <a:rPr dirty="0" sz="1600" spc="-229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i</a:t>
            </a:r>
            <a:r>
              <a:rPr dirty="0" sz="1600" spc="-229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Leelawadee UI"/>
                <a:cs typeface="Leelawadee UI"/>
              </a:rPr>
              <a:t>ng</a:t>
            </a:r>
            <a:r>
              <a:rPr dirty="0" sz="1600" spc="39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50">
                <a:solidFill>
                  <a:srgbClr val="0C0C0C"/>
                </a:solidFill>
                <a:latin typeface="Leelawadee UI"/>
                <a:cs typeface="Leelawadee UI"/>
              </a:rPr>
              <a:t>collaborati</a:t>
            </a:r>
            <a:r>
              <a:rPr dirty="0" sz="1600" spc="-23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65">
                <a:solidFill>
                  <a:srgbClr val="0C0C0C"/>
                </a:solidFill>
                <a:latin typeface="Leelawadee UI"/>
                <a:cs typeface="Leelawadee UI"/>
              </a:rPr>
              <a:t>ve</a:t>
            </a:r>
            <a:r>
              <a:rPr dirty="0" sz="1600" spc="36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s</a:t>
            </a:r>
            <a:r>
              <a:rPr dirty="0" sz="1600" spc="-2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t</a:t>
            </a:r>
            <a:r>
              <a:rPr dirty="0" sz="1600" spc="-229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u</a:t>
            </a:r>
            <a:r>
              <a:rPr dirty="0" sz="1600" spc="-2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d</a:t>
            </a:r>
            <a:r>
              <a:rPr dirty="0" sz="1600" spc="-229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y</a:t>
            </a:r>
            <a:r>
              <a:rPr dirty="0" sz="1600" spc="1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-21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n</a:t>
            </a:r>
            <a:r>
              <a:rPr dirty="0" sz="1600" spc="-204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d</a:t>
            </a:r>
            <a:r>
              <a:rPr dirty="0" sz="1600" spc="4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40">
                <a:solidFill>
                  <a:srgbClr val="0C0C0C"/>
                </a:solidFill>
                <a:latin typeface="Leelawadee UI"/>
                <a:cs typeface="Leelawadee UI"/>
              </a:rPr>
              <a:t>resource</a:t>
            </a:r>
            <a:r>
              <a:rPr dirty="0" sz="1600" spc="35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45">
                <a:solidFill>
                  <a:srgbClr val="0C0C0C"/>
                </a:solidFill>
                <a:latin typeface="Leelawadee UI"/>
                <a:cs typeface="Leelawadee UI"/>
              </a:rPr>
              <a:t>shari</a:t>
            </a:r>
            <a:r>
              <a:rPr dirty="0" sz="1600" spc="-229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25">
                <a:solidFill>
                  <a:srgbClr val="0C0C0C"/>
                </a:solidFill>
                <a:latin typeface="Leelawadee UI"/>
                <a:cs typeface="Leelawadee UI"/>
              </a:rPr>
              <a:t>ng.</a:t>
            </a:r>
            <a:r>
              <a:rPr dirty="0" sz="1600" spc="38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F</a:t>
            </a:r>
            <a:r>
              <a:rPr dirty="0" sz="1600" spc="-21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u</a:t>
            </a:r>
            <a:r>
              <a:rPr dirty="0" sz="1600" spc="-21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t</a:t>
            </a:r>
            <a:r>
              <a:rPr dirty="0" sz="1600" spc="-21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u</a:t>
            </a:r>
            <a:r>
              <a:rPr dirty="0" sz="1600" spc="-21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Leelawadee UI"/>
                <a:cs typeface="Leelawadee UI"/>
              </a:rPr>
              <a:t>re</a:t>
            </a:r>
            <a:r>
              <a:rPr dirty="0" sz="1600" spc="45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w</a:t>
            </a:r>
            <a:r>
              <a:rPr dirty="0" sz="1600" spc="-19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o</a:t>
            </a:r>
            <a:r>
              <a:rPr dirty="0" sz="1600" spc="-16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r</a:t>
            </a:r>
            <a:r>
              <a:rPr dirty="0" sz="1600" spc="-18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k</a:t>
            </a:r>
            <a:r>
              <a:rPr dirty="0" sz="1600" spc="9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w</a:t>
            </a:r>
            <a:r>
              <a:rPr dirty="0" sz="1600" spc="-24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i</a:t>
            </a:r>
            <a:r>
              <a:rPr dirty="0" sz="1600" spc="-21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l</a:t>
            </a:r>
            <a:r>
              <a:rPr dirty="0" sz="1600" spc="-2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l</a:t>
            </a:r>
            <a:r>
              <a:rPr dirty="0" sz="1600" spc="4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05">
                <a:solidFill>
                  <a:srgbClr val="0C0C0C"/>
                </a:solidFill>
                <a:latin typeface="Leelawadee UI"/>
                <a:cs typeface="Leelawadee UI"/>
              </a:rPr>
              <a:t>focus</a:t>
            </a:r>
            <a:r>
              <a:rPr dirty="0" sz="1600" spc="29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75">
                <a:solidFill>
                  <a:srgbClr val="0C0C0C"/>
                </a:solidFill>
                <a:latin typeface="Leelawadee UI"/>
                <a:cs typeface="Leelawadee UI"/>
              </a:rPr>
              <a:t>on</a:t>
            </a:r>
            <a:r>
              <a:rPr dirty="0" sz="1600" spc="31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i</a:t>
            </a:r>
            <a:r>
              <a:rPr dirty="0" sz="1600" spc="-21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Leelawadee UI"/>
                <a:cs typeface="Leelawadee UI"/>
              </a:rPr>
              <a:t>nc</a:t>
            </a:r>
            <a:r>
              <a:rPr dirty="0" sz="1600" spc="-23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o</a:t>
            </a:r>
            <a:r>
              <a:rPr dirty="0" sz="1600" spc="-2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r</a:t>
            </a:r>
            <a:r>
              <a:rPr dirty="0" sz="1600" spc="-2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p</a:t>
            </a:r>
            <a:r>
              <a:rPr dirty="0" sz="1600" spc="-229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Leelawadee UI"/>
                <a:cs typeface="Leelawadee UI"/>
              </a:rPr>
              <a:t>or</a:t>
            </a:r>
            <a:r>
              <a:rPr dirty="0" sz="1600" spc="-229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-229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t</a:t>
            </a:r>
            <a:r>
              <a:rPr dirty="0" sz="1600" spc="-2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i</a:t>
            </a:r>
            <a:r>
              <a:rPr dirty="0" sz="1600" spc="-23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n</a:t>
            </a:r>
            <a:r>
              <a:rPr dirty="0" sz="1600" spc="-2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g </a:t>
            </a:r>
            <a:r>
              <a:rPr dirty="0" sz="1600" spc="-4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55">
                <a:solidFill>
                  <a:srgbClr val="0C0C0C"/>
                </a:solidFill>
                <a:latin typeface="Leelawadee UI"/>
                <a:cs typeface="Leelawadee UI"/>
              </a:rPr>
              <a:t>advance</a:t>
            </a:r>
            <a:r>
              <a:rPr dirty="0" sz="1600" spc="-24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d</a:t>
            </a:r>
            <a:r>
              <a:rPr dirty="0" sz="1600" spc="39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f</a:t>
            </a:r>
            <a:r>
              <a:rPr dirty="0" sz="1600" spc="-24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85">
                <a:solidFill>
                  <a:srgbClr val="0C0C0C"/>
                </a:solidFill>
                <a:latin typeface="Leelawadee UI"/>
                <a:cs typeface="Leelawadee UI"/>
              </a:rPr>
              <a:t>ea</a:t>
            </a:r>
            <a:r>
              <a:rPr dirty="0" sz="1600" spc="-229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30">
                <a:solidFill>
                  <a:srgbClr val="0C0C0C"/>
                </a:solidFill>
                <a:latin typeface="Leelawadee UI"/>
                <a:cs typeface="Leelawadee UI"/>
              </a:rPr>
              <a:t>ture</a:t>
            </a:r>
            <a:r>
              <a:rPr dirty="0" sz="1600" spc="-23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s</a:t>
            </a:r>
            <a:r>
              <a:rPr dirty="0" sz="1600" spc="39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Leelawadee UI"/>
                <a:cs typeface="Leelawadee UI"/>
              </a:rPr>
              <a:t>such</a:t>
            </a:r>
            <a:r>
              <a:rPr dirty="0" sz="1600" spc="3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75">
                <a:solidFill>
                  <a:srgbClr val="0C0C0C"/>
                </a:solidFill>
                <a:latin typeface="Leelawadee UI"/>
                <a:cs typeface="Leelawadee UI"/>
              </a:rPr>
              <a:t>as</a:t>
            </a:r>
            <a:r>
              <a:rPr dirty="0" sz="1600" spc="31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Leelawadee UI"/>
                <a:cs typeface="Leelawadee UI"/>
              </a:rPr>
              <a:t>col</a:t>
            </a:r>
            <a:r>
              <a:rPr dirty="0" sz="1600" spc="-23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l</a:t>
            </a:r>
            <a:r>
              <a:rPr dirty="0" sz="1600" spc="-254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60">
                <a:solidFill>
                  <a:srgbClr val="0C0C0C"/>
                </a:solidFill>
                <a:latin typeface="Leelawadee UI"/>
                <a:cs typeface="Leelawadee UI"/>
              </a:rPr>
              <a:t>aborative</a:t>
            </a:r>
            <a:r>
              <a:rPr dirty="0" sz="1600" spc="37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 spc="-24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Leelawadee UI"/>
                <a:cs typeface="Leelawadee UI"/>
              </a:rPr>
              <a:t>di</a:t>
            </a:r>
            <a:r>
              <a:rPr dirty="0" sz="1600" spc="-229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t</a:t>
            </a:r>
            <a:r>
              <a:rPr dirty="0" sz="1600" spc="-229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i</a:t>
            </a:r>
            <a:r>
              <a:rPr dirty="0" sz="1600" spc="-23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25">
                <a:solidFill>
                  <a:srgbClr val="0C0C0C"/>
                </a:solidFill>
                <a:latin typeface="Leelawadee UI"/>
                <a:cs typeface="Leelawadee UI"/>
              </a:rPr>
              <a:t>ng,</a:t>
            </a:r>
            <a:r>
              <a:rPr dirty="0" sz="1600" spc="41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i</a:t>
            </a:r>
            <a:r>
              <a:rPr dirty="0" sz="1600" spc="-229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n</a:t>
            </a:r>
            <a:r>
              <a:rPr dirty="0" sz="1600" spc="-2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t</a:t>
            </a:r>
            <a:r>
              <a:rPr dirty="0" sz="1600" spc="-229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 spc="-21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g</a:t>
            </a:r>
            <a:r>
              <a:rPr dirty="0" sz="1600" spc="-21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r</a:t>
            </a:r>
            <a:r>
              <a:rPr dirty="0" sz="1600" spc="-229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-2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t</a:t>
            </a:r>
            <a:r>
              <a:rPr dirty="0" sz="1600" spc="-21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i</a:t>
            </a:r>
            <a:r>
              <a:rPr dirty="0" sz="1600" spc="-229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o</a:t>
            </a:r>
            <a:r>
              <a:rPr dirty="0" sz="1600" spc="-21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n</a:t>
            </a:r>
            <a:r>
              <a:rPr dirty="0" sz="1600" spc="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w</a:t>
            </a:r>
            <a:r>
              <a:rPr dirty="0" sz="1600" spc="-17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i</a:t>
            </a:r>
            <a:r>
              <a:rPr dirty="0" sz="1600" spc="-17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t</a:t>
            </a:r>
            <a:r>
              <a:rPr dirty="0" sz="1600" spc="-17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h</a:t>
            </a:r>
            <a:r>
              <a:rPr dirty="0" sz="1600" spc="1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25">
                <a:solidFill>
                  <a:srgbClr val="0C0C0C"/>
                </a:solidFill>
                <a:latin typeface="Leelawadee UI"/>
                <a:cs typeface="Leelawadee UI"/>
              </a:rPr>
              <a:t>cloud</a:t>
            </a:r>
            <a:r>
              <a:rPr dirty="0" sz="1600" spc="33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40">
                <a:solidFill>
                  <a:srgbClr val="0C0C0C"/>
                </a:solidFill>
                <a:latin typeface="Leelawadee UI"/>
                <a:cs typeface="Leelawadee UI"/>
              </a:rPr>
              <a:t>storage</a:t>
            </a:r>
            <a:r>
              <a:rPr dirty="0" sz="1600" spc="37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05">
                <a:solidFill>
                  <a:srgbClr val="0C0C0C"/>
                </a:solidFill>
                <a:latin typeface="Leelawadee UI"/>
                <a:cs typeface="Leelawadee UI"/>
              </a:rPr>
              <a:t>ser</a:t>
            </a:r>
            <a:r>
              <a:rPr dirty="0" sz="1600" spc="-2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40">
                <a:solidFill>
                  <a:srgbClr val="0C0C0C"/>
                </a:solidFill>
                <a:latin typeface="Leelawadee UI"/>
                <a:cs typeface="Leelawadee UI"/>
              </a:rPr>
              <a:t>vices,</a:t>
            </a:r>
            <a:r>
              <a:rPr dirty="0" sz="1600" spc="34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-19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n</a:t>
            </a:r>
            <a:r>
              <a:rPr dirty="0" sz="1600" spc="-19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d </a:t>
            </a:r>
            <a:r>
              <a:rPr dirty="0" sz="1600" spc="-4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Leelawadee UI"/>
                <a:cs typeface="Leelawadee UI"/>
              </a:rPr>
              <a:t>the</a:t>
            </a:r>
            <a:r>
              <a:rPr dirty="0" sz="1600" spc="434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50">
                <a:solidFill>
                  <a:srgbClr val="0C0C0C"/>
                </a:solidFill>
                <a:latin typeface="Leelawadee UI"/>
                <a:cs typeface="Leelawadee UI"/>
              </a:rPr>
              <a:t>implementation</a:t>
            </a:r>
            <a:r>
              <a:rPr dirty="0" sz="1600" spc="46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5">
                <a:solidFill>
                  <a:srgbClr val="0C0C0C"/>
                </a:solidFill>
                <a:latin typeface="Leelawadee UI"/>
                <a:cs typeface="Leelawadee UI"/>
              </a:rPr>
              <a:t>of</a:t>
            </a:r>
            <a:r>
              <a:rPr dirty="0" sz="1600" spc="37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35">
                <a:solidFill>
                  <a:srgbClr val="0C0C0C"/>
                </a:solidFill>
                <a:latin typeface="Leelawadee UI"/>
                <a:cs typeface="Leelawadee UI"/>
              </a:rPr>
              <a:t>machine</a:t>
            </a:r>
            <a:r>
              <a:rPr dirty="0" sz="1600" spc="45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25">
                <a:solidFill>
                  <a:srgbClr val="0C0C0C"/>
                </a:solidFill>
                <a:latin typeface="Leelawadee UI"/>
                <a:cs typeface="Leelawadee UI"/>
              </a:rPr>
              <a:t>learning</a:t>
            </a:r>
            <a:r>
              <a:rPr dirty="0" sz="1600" spc="459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30">
                <a:solidFill>
                  <a:srgbClr val="0C0C0C"/>
                </a:solidFill>
                <a:latin typeface="Leelawadee UI"/>
                <a:cs typeface="Leelawadee UI"/>
              </a:rPr>
              <a:t>algorithms</a:t>
            </a:r>
            <a:r>
              <a:rPr dirty="0" sz="1600" spc="45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40">
                <a:solidFill>
                  <a:srgbClr val="0C0C0C"/>
                </a:solidFill>
                <a:latin typeface="Leelawadee UI"/>
                <a:cs typeface="Leelawadee UI"/>
              </a:rPr>
              <a:t>to</a:t>
            </a:r>
            <a:r>
              <a:rPr dirty="0" sz="1600" spc="39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50">
                <a:solidFill>
                  <a:srgbClr val="0C0C0C"/>
                </a:solidFill>
                <a:latin typeface="Leelawadee UI"/>
                <a:cs typeface="Leelawadee UI"/>
              </a:rPr>
              <a:t>recommend</a:t>
            </a:r>
            <a:r>
              <a:rPr dirty="0" sz="1600" spc="459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Leelawadee UI"/>
                <a:cs typeface="Leelawadee UI"/>
              </a:rPr>
              <a:t>personalized</a:t>
            </a:r>
            <a:r>
              <a:rPr dirty="0" sz="1600" spc="4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25">
                <a:solidFill>
                  <a:srgbClr val="0C0C0C"/>
                </a:solidFill>
                <a:latin typeface="Leelawadee UI"/>
                <a:cs typeface="Leelawadee UI"/>
              </a:rPr>
              <a:t>content</a:t>
            </a:r>
            <a:r>
              <a:rPr dirty="0" sz="1600" spc="47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40">
                <a:solidFill>
                  <a:srgbClr val="0C0C0C"/>
                </a:solidFill>
                <a:latin typeface="Leelawadee UI"/>
                <a:cs typeface="Leelawadee UI"/>
              </a:rPr>
              <a:t>to</a:t>
            </a:r>
            <a:endParaRPr sz="1600">
              <a:latin typeface="Leelawadee UI"/>
              <a:cs typeface="Leelawadee UI"/>
            </a:endParaRPr>
          </a:p>
          <a:p>
            <a:pPr marL="22860">
              <a:lnSpc>
                <a:spcPct val="100000"/>
              </a:lnSpc>
              <a:spcBef>
                <a:spcPts val="45"/>
              </a:spcBef>
              <a:tabLst>
                <a:tab pos="10493375" algn="l"/>
              </a:tabLst>
            </a:pPr>
            <a:r>
              <a:rPr dirty="0" sz="1600" spc="60">
                <a:solidFill>
                  <a:srgbClr val="0C0C0C"/>
                </a:solidFill>
                <a:latin typeface="Leelawadee UI"/>
                <a:cs typeface="Leelawadee UI"/>
              </a:rPr>
              <a:t>users</a:t>
            </a:r>
            <a:r>
              <a:rPr dirty="0" sz="1600" spc="29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35">
                <a:solidFill>
                  <a:srgbClr val="0C0C0C"/>
                </a:solidFill>
                <a:latin typeface="Leelawadee UI"/>
                <a:cs typeface="Leelawadee UI"/>
              </a:rPr>
              <a:t>based</a:t>
            </a:r>
            <a:r>
              <a:rPr dirty="0" sz="1600" spc="29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30">
                <a:solidFill>
                  <a:srgbClr val="0C0C0C"/>
                </a:solidFill>
                <a:latin typeface="Leelawadee UI"/>
                <a:cs typeface="Leelawadee UI"/>
              </a:rPr>
              <a:t>on</a:t>
            </a:r>
            <a:r>
              <a:rPr dirty="0" sz="1600" spc="3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Leelawadee UI"/>
                <a:cs typeface="Leelawadee UI"/>
              </a:rPr>
              <a:t>their</a:t>
            </a:r>
            <a:r>
              <a:rPr dirty="0" sz="1600" spc="36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85">
                <a:solidFill>
                  <a:srgbClr val="0C0C0C"/>
                </a:solidFill>
                <a:latin typeface="Leelawadee UI"/>
                <a:cs typeface="Leelawadee UI"/>
              </a:rPr>
              <a:t>interests</a:t>
            </a:r>
            <a:r>
              <a:rPr dirty="0" sz="1600" spc="30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05">
                <a:solidFill>
                  <a:srgbClr val="0C0C0C"/>
                </a:solidFill>
                <a:latin typeface="Leelawadee UI"/>
                <a:cs typeface="Leelawadee UI"/>
              </a:rPr>
              <a:t>and</a:t>
            </a:r>
            <a:r>
              <a:rPr dirty="0" sz="1600" spc="36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Leelawadee UI"/>
                <a:cs typeface="Leelawadee UI"/>
              </a:rPr>
              <a:t>study</a:t>
            </a:r>
            <a:r>
              <a:rPr dirty="0" sz="1600" spc="35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85">
                <a:solidFill>
                  <a:srgbClr val="0C0C0C"/>
                </a:solidFill>
                <a:latin typeface="Leelawadee UI"/>
                <a:cs typeface="Leelawadee UI"/>
              </a:rPr>
              <a:t>habits.</a:t>
            </a:r>
            <a:r>
              <a:rPr dirty="0" u="sng" sz="1600">
                <a:solidFill>
                  <a:srgbClr val="0C0C0C"/>
                </a:solidFill>
                <a:uFill>
                  <a:solidFill>
                    <a:srgbClr val="BFBFBF"/>
                  </a:solidFill>
                </a:uFill>
                <a:latin typeface="Times New Roman"/>
                <a:cs typeface="Times New Roman"/>
              </a:rPr>
              <a:t> 	</a:t>
            </a:r>
            <a:endParaRPr sz="160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  <a:spcBef>
                <a:spcPts val="1400"/>
              </a:spcBef>
            </a:pPr>
            <a:r>
              <a:rPr dirty="0" sz="1150">
                <a:latin typeface="Arial MT"/>
                <a:cs typeface="Arial MT"/>
              </a:rPr>
              <a:t>Source</a:t>
            </a:r>
            <a:r>
              <a:rPr dirty="0" sz="1150" spc="-3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:Gpt</a:t>
            </a:r>
            <a:r>
              <a:rPr dirty="0" sz="1150" spc="-5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4</a:t>
            </a:r>
            <a:endParaRPr sz="1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68383" y="931164"/>
            <a:ext cx="1328927" cy="3809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875776" y="873252"/>
            <a:ext cx="192405" cy="481965"/>
          </a:xfrm>
          <a:custGeom>
            <a:avLst/>
            <a:gdLst/>
            <a:ahLst/>
            <a:cxnLst/>
            <a:rect l="l" t="t" r="r" b="b"/>
            <a:pathLst>
              <a:path w="192404" h="481965">
                <a:moveTo>
                  <a:pt x="192023" y="481584"/>
                </a:moveTo>
                <a:lnTo>
                  <a:pt x="0" y="481584"/>
                </a:lnTo>
                <a:lnTo>
                  <a:pt x="0" y="0"/>
                </a:lnTo>
                <a:lnTo>
                  <a:pt x="192023" y="0"/>
                </a:lnTo>
                <a:lnTo>
                  <a:pt x="192023" y="481584"/>
                </a:lnTo>
                <a:close/>
              </a:path>
            </a:pathLst>
          </a:custGeom>
          <a:solidFill>
            <a:srgbClr val="83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694420" y="873252"/>
            <a:ext cx="121920" cy="481965"/>
          </a:xfrm>
          <a:custGeom>
            <a:avLst/>
            <a:gdLst/>
            <a:ahLst/>
            <a:cxnLst/>
            <a:rect l="l" t="t" r="r" b="b"/>
            <a:pathLst>
              <a:path w="121920" h="481965">
                <a:moveTo>
                  <a:pt x="121919" y="481584"/>
                </a:moveTo>
                <a:lnTo>
                  <a:pt x="0" y="481584"/>
                </a:lnTo>
                <a:lnTo>
                  <a:pt x="0" y="0"/>
                </a:lnTo>
                <a:lnTo>
                  <a:pt x="121919" y="0"/>
                </a:lnTo>
                <a:lnTo>
                  <a:pt x="121919" y="481584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719316"/>
            <a:ext cx="10686415" cy="66040"/>
          </a:xfrm>
          <a:custGeom>
            <a:avLst/>
            <a:gdLst/>
            <a:ahLst/>
            <a:cxnLst/>
            <a:rect l="l" t="t" r="r" b="b"/>
            <a:pathLst>
              <a:path w="10686415" h="66040">
                <a:moveTo>
                  <a:pt x="10686288" y="65532"/>
                </a:moveTo>
                <a:lnTo>
                  <a:pt x="0" y="65532"/>
                </a:lnTo>
                <a:lnTo>
                  <a:pt x="0" y="0"/>
                </a:lnTo>
                <a:lnTo>
                  <a:pt x="10686288" y="0"/>
                </a:lnTo>
                <a:lnTo>
                  <a:pt x="10686288" y="65532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-14477" y="866394"/>
            <a:ext cx="8540750" cy="504825"/>
            <a:chOff x="-14477" y="866394"/>
            <a:chExt cx="8540750" cy="504825"/>
          </a:xfrm>
        </p:grpSpPr>
        <p:sp>
          <p:nvSpPr>
            <p:cNvPr id="7" name="object 7"/>
            <p:cNvSpPr/>
            <p:nvPr/>
          </p:nvSpPr>
          <p:spPr>
            <a:xfrm>
              <a:off x="0" y="880872"/>
              <a:ext cx="8511540" cy="474345"/>
            </a:xfrm>
            <a:custGeom>
              <a:avLst/>
              <a:gdLst/>
              <a:ahLst/>
              <a:cxnLst/>
              <a:rect l="l" t="t" r="r" b="b"/>
              <a:pathLst>
                <a:path w="8511540" h="474344">
                  <a:moveTo>
                    <a:pt x="8511540" y="473964"/>
                  </a:moveTo>
                  <a:lnTo>
                    <a:pt x="0" y="473964"/>
                  </a:lnTo>
                  <a:lnTo>
                    <a:pt x="0" y="0"/>
                  </a:lnTo>
                  <a:lnTo>
                    <a:pt x="8511540" y="0"/>
                  </a:lnTo>
                  <a:lnTo>
                    <a:pt x="8511540" y="473964"/>
                  </a:lnTo>
                  <a:close/>
                </a:path>
              </a:pathLst>
            </a:custGeom>
            <a:solidFill>
              <a:srgbClr val="2131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880872"/>
              <a:ext cx="8511540" cy="475615"/>
            </a:xfrm>
            <a:custGeom>
              <a:avLst/>
              <a:gdLst/>
              <a:ahLst/>
              <a:cxnLst/>
              <a:rect l="l" t="t" r="r" b="b"/>
              <a:pathLst>
                <a:path w="8511540" h="475615">
                  <a:moveTo>
                    <a:pt x="0" y="0"/>
                  </a:moveTo>
                  <a:lnTo>
                    <a:pt x="8511539" y="0"/>
                  </a:lnTo>
                  <a:lnTo>
                    <a:pt x="8511539" y="475487"/>
                  </a:lnTo>
                  <a:lnTo>
                    <a:pt x="0" y="475487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2131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02219" y="912457"/>
            <a:ext cx="3881754" cy="345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Next</a:t>
            </a:r>
            <a:r>
              <a:rPr dirty="0" spc="-30"/>
              <a:t> </a:t>
            </a:r>
            <a:r>
              <a:rPr dirty="0" spc="-5"/>
              <a:t>Gen</a:t>
            </a:r>
            <a:r>
              <a:rPr dirty="0" spc="-25"/>
              <a:t> </a:t>
            </a:r>
            <a:r>
              <a:rPr dirty="0" spc="-5"/>
              <a:t>Employability</a:t>
            </a:r>
            <a:r>
              <a:rPr dirty="0" spc="-55"/>
              <a:t> </a:t>
            </a:r>
            <a:r>
              <a:rPr dirty="0" spc="-5"/>
              <a:t>Program</a:t>
            </a:r>
          </a:p>
        </p:txBody>
      </p:sp>
      <p:sp>
        <p:nvSpPr>
          <p:cNvPr id="10" name="object 10"/>
          <p:cNvSpPr/>
          <p:nvPr/>
        </p:nvSpPr>
        <p:spPr>
          <a:xfrm>
            <a:off x="0" y="6240780"/>
            <a:ext cx="10686415" cy="0"/>
          </a:xfrm>
          <a:custGeom>
            <a:avLst/>
            <a:gdLst/>
            <a:ahLst/>
            <a:cxnLst/>
            <a:rect l="l" t="t" r="r" b="b"/>
            <a:pathLst>
              <a:path w="10686415" h="0">
                <a:moveTo>
                  <a:pt x="0" y="0"/>
                </a:moveTo>
                <a:lnTo>
                  <a:pt x="10686288" y="0"/>
                </a:lnTo>
              </a:path>
            </a:pathLst>
          </a:custGeom>
          <a:ln w="10668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55551" y="6364030"/>
            <a:ext cx="567055" cy="200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Arial MT"/>
                <a:cs typeface="Arial MT"/>
              </a:rPr>
              <a:t>So</a:t>
            </a:r>
            <a:r>
              <a:rPr dirty="0" sz="1150" spc="15">
                <a:latin typeface="Arial MT"/>
                <a:cs typeface="Arial MT"/>
              </a:rPr>
              <a:t>u</a:t>
            </a:r>
            <a:r>
              <a:rPr dirty="0" sz="1150" spc="-5">
                <a:latin typeface="Arial MT"/>
                <a:cs typeface="Arial MT"/>
              </a:rPr>
              <a:t>r</a:t>
            </a:r>
            <a:r>
              <a:rPr dirty="0" sz="1150">
                <a:latin typeface="Arial MT"/>
                <a:cs typeface="Arial MT"/>
              </a:rPr>
              <a:t>ce</a:t>
            </a:r>
            <a:r>
              <a:rPr dirty="0" sz="1150" spc="-4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: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6357" y="1643708"/>
            <a:ext cx="9916160" cy="2806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850" b="1">
                <a:solidFill>
                  <a:srgbClr val="213162"/>
                </a:solidFill>
                <a:latin typeface="Arial"/>
                <a:cs typeface="Arial"/>
              </a:rPr>
              <a:t>Problem</a:t>
            </a:r>
            <a:r>
              <a:rPr dirty="0" sz="1850" spc="-25" b="1">
                <a:solidFill>
                  <a:srgbClr val="213162"/>
                </a:solidFill>
                <a:latin typeface="Arial"/>
                <a:cs typeface="Arial"/>
              </a:rPr>
              <a:t> </a:t>
            </a:r>
            <a:r>
              <a:rPr dirty="0" sz="1850" b="1">
                <a:solidFill>
                  <a:srgbClr val="213162"/>
                </a:solidFill>
                <a:latin typeface="Arial"/>
                <a:cs typeface="Arial"/>
              </a:rPr>
              <a:t>Statement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Arial"/>
              <a:cs typeface="Arial"/>
            </a:endParaRPr>
          </a:p>
          <a:p>
            <a:pPr algn="just" marL="22860" marR="5080">
              <a:lnSpc>
                <a:spcPct val="101800"/>
              </a:lnSpc>
            </a:pPr>
            <a:r>
              <a:rPr dirty="0" sz="1600" spc="114">
                <a:solidFill>
                  <a:srgbClr val="0C0C0C"/>
                </a:solidFill>
                <a:latin typeface="Leelawadee UI"/>
                <a:cs typeface="Leelawadee UI"/>
              </a:rPr>
              <a:t>The</a:t>
            </a:r>
            <a:r>
              <a:rPr dirty="0" sz="1600" spc="35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p</a:t>
            </a:r>
            <a:r>
              <a:rPr dirty="0" sz="1600" spc="-16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r</a:t>
            </a:r>
            <a:r>
              <a:rPr dirty="0" sz="1600" spc="-18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i</a:t>
            </a:r>
            <a:r>
              <a:rPr dirty="0" sz="1600" spc="-17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m</a:t>
            </a:r>
            <a:r>
              <a:rPr dirty="0" sz="1600" spc="-17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-16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r</a:t>
            </a:r>
            <a:r>
              <a:rPr dirty="0" sz="1600" spc="-1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y</a:t>
            </a:r>
            <a:r>
              <a:rPr dirty="0" sz="1600" spc="114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20">
                <a:solidFill>
                  <a:srgbClr val="0C0C0C"/>
                </a:solidFill>
                <a:latin typeface="Leelawadee UI"/>
                <a:cs typeface="Leelawadee UI"/>
              </a:rPr>
              <a:t>challenge</a:t>
            </a:r>
            <a:r>
              <a:rPr dirty="0" sz="1600" spc="27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45">
                <a:solidFill>
                  <a:srgbClr val="0C0C0C"/>
                </a:solidFill>
                <a:latin typeface="Leelawadee UI"/>
                <a:cs typeface="Leelawadee UI"/>
              </a:rPr>
              <a:t>addressed</a:t>
            </a:r>
            <a:r>
              <a:rPr dirty="0" sz="1600" spc="34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75">
                <a:solidFill>
                  <a:srgbClr val="0C0C0C"/>
                </a:solidFill>
                <a:latin typeface="Leelawadee UI"/>
                <a:cs typeface="Leelawadee UI"/>
              </a:rPr>
              <a:t>by</a:t>
            </a:r>
            <a:r>
              <a:rPr dirty="0" sz="1600" spc="3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30">
                <a:solidFill>
                  <a:srgbClr val="0C0C0C"/>
                </a:solidFill>
                <a:latin typeface="Leelawadee UI"/>
                <a:cs typeface="Leelawadee UI"/>
              </a:rPr>
              <a:t>this</a:t>
            </a:r>
            <a:r>
              <a:rPr dirty="0" sz="1600" spc="35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40">
                <a:solidFill>
                  <a:srgbClr val="0C0C0C"/>
                </a:solidFill>
                <a:latin typeface="Leelawadee UI"/>
                <a:cs typeface="Leelawadee UI"/>
              </a:rPr>
              <a:t>proje</a:t>
            </a:r>
            <a:r>
              <a:rPr dirty="0" sz="1600" spc="-24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Leelawadee UI"/>
                <a:cs typeface="Leelawadee UI"/>
              </a:rPr>
              <a:t>ct</a:t>
            </a:r>
            <a:r>
              <a:rPr dirty="0" sz="1600" spc="39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50">
                <a:solidFill>
                  <a:srgbClr val="0C0C0C"/>
                </a:solidFill>
                <a:latin typeface="Leelawadee UI"/>
                <a:cs typeface="Leelawadee UI"/>
              </a:rPr>
              <a:t>is</a:t>
            </a:r>
            <a:r>
              <a:rPr dirty="0" sz="1600" spc="204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Leelawadee UI"/>
                <a:cs typeface="Leelawadee UI"/>
              </a:rPr>
              <a:t>the</a:t>
            </a:r>
            <a:r>
              <a:rPr dirty="0" sz="1600" spc="37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30">
                <a:solidFill>
                  <a:srgbClr val="0C0C0C"/>
                </a:solidFill>
                <a:latin typeface="Leelawadee UI"/>
                <a:cs typeface="Leelawadee UI"/>
              </a:rPr>
              <a:t>lack</a:t>
            </a:r>
            <a:r>
              <a:rPr dirty="0" sz="1600" spc="36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40">
                <a:solidFill>
                  <a:srgbClr val="0C0C0C"/>
                </a:solidFill>
                <a:latin typeface="Leelawadee UI"/>
                <a:cs typeface="Leelawadee UI"/>
              </a:rPr>
              <a:t>of</a:t>
            </a:r>
            <a:r>
              <a:rPr dirty="0" sz="1600" spc="21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-21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n</a:t>
            </a:r>
            <a:r>
              <a:rPr dirty="0" sz="16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i</a:t>
            </a:r>
            <a:r>
              <a:rPr dirty="0" sz="1600" spc="-2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Leelawadee UI"/>
                <a:cs typeface="Leelawadee UI"/>
              </a:rPr>
              <a:t>nt</a:t>
            </a:r>
            <a:r>
              <a:rPr dirty="0" sz="1600" spc="-21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u</a:t>
            </a:r>
            <a:r>
              <a:rPr dirty="0" sz="1600" spc="-2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i</a:t>
            </a:r>
            <a:r>
              <a:rPr dirty="0" sz="1600" spc="-21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t</a:t>
            </a:r>
            <a:r>
              <a:rPr dirty="0" sz="1600" spc="-25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i</a:t>
            </a:r>
            <a:r>
              <a:rPr dirty="0" sz="1600" spc="-2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v</a:t>
            </a:r>
            <a:r>
              <a:rPr dirty="0" sz="1600" spc="-229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 spc="-24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,  </a:t>
            </a:r>
            <a:r>
              <a:rPr dirty="0" sz="1600" spc="135">
                <a:solidFill>
                  <a:srgbClr val="0C0C0C"/>
                </a:solidFill>
                <a:latin typeface="Leelawadee UI"/>
                <a:cs typeface="Leelawadee UI"/>
              </a:rPr>
              <a:t>effi</a:t>
            </a:r>
            <a:r>
              <a:rPr dirty="0" sz="1600" spc="-23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c</a:t>
            </a:r>
            <a:r>
              <a:rPr dirty="0" sz="1600" spc="-25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Leelawadee UI"/>
                <a:cs typeface="Leelawadee UI"/>
              </a:rPr>
              <a:t>ie</a:t>
            </a:r>
            <a:r>
              <a:rPr dirty="0" sz="1600" spc="-24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20">
                <a:solidFill>
                  <a:srgbClr val="0C0C0C"/>
                </a:solidFill>
                <a:latin typeface="Leelawadee UI"/>
                <a:cs typeface="Leelawadee UI"/>
              </a:rPr>
              <a:t>nt,</a:t>
            </a:r>
            <a:r>
              <a:rPr dirty="0" sz="1600" spc="38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-21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n</a:t>
            </a:r>
            <a:r>
              <a:rPr dirty="0" sz="1600" spc="-204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d </a:t>
            </a:r>
            <a:r>
              <a:rPr dirty="0" sz="1600" spc="-43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35">
                <a:solidFill>
                  <a:srgbClr val="0C0C0C"/>
                </a:solidFill>
                <a:latin typeface="Leelawadee UI"/>
                <a:cs typeface="Leelawadee UI"/>
              </a:rPr>
              <a:t>collaborative</a:t>
            </a:r>
            <a:r>
              <a:rPr dirty="0" sz="1600" spc="30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p</a:t>
            </a:r>
            <a:r>
              <a:rPr dirty="0" sz="1600" spc="-2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l</a:t>
            </a:r>
            <a:r>
              <a:rPr dirty="0" sz="1600" spc="-2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-229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t</a:t>
            </a:r>
            <a:r>
              <a:rPr dirty="0" sz="1600" spc="-2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f</a:t>
            </a:r>
            <a:r>
              <a:rPr dirty="0" sz="1600" spc="-2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o</a:t>
            </a:r>
            <a:r>
              <a:rPr dirty="0" sz="1600" spc="-2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Leelawadee UI"/>
                <a:cs typeface="Leelawadee UI"/>
              </a:rPr>
              <a:t>rm</a:t>
            </a:r>
            <a:r>
              <a:rPr dirty="0" sz="1600" spc="4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35">
                <a:solidFill>
                  <a:srgbClr val="0C0C0C"/>
                </a:solidFill>
                <a:latin typeface="Leelawadee UI"/>
                <a:cs typeface="Leelawadee UI"/>
              </a:rPr>
              <a:t>specifically</a:t>
            </a:r>
            <a:r>
              <a:rPr dirty="0" sz="1600" spc="30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05">
                <a:solidFill>
                  <a:srgbClr val="0C0C0C"/>
                </a:solidFill>
                <a:latin typeface="Leelawadee UI"/>
                <a:cs typeface="Leelawadee UI"/>
              </a:rPr>
              <a:t>designed</a:t>
            </a:r>
            <a:r>
              <a:rPr dirty="0" sz="1600" spc="27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Leelawadee UI"/>
                <a:cs typeface="Leelawadee UI"/>
              </a:rPr>
              <a:t>for</a:t>
            </a:r>
            <a:r>
              <a:rPr dirty="0" sz="1600" spc="35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05">
                <a:solidFill>
                  <a:srgbClr val="0C0C0C"/>
                </a:solidFill>
                <a:latin typeface="Leelawadee UI"/>
                <a:cs typeface="Leelawadee UI"/>
              </a:rPr>
              <a:t>the</a:t>
            </a:r>
            <a:r>
              <a:rPr dirty="0" sz="1600" spc="34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45">
                <a:solidFill>
                  <a:srgbClr val="0C0C0C"/>
                </a:solidFill>
                <a:latin typeface="Leelawadee UI"/>
                <a:cs typeface="Leelawadee UI"/>
              </a:rPr>
              <a:t>sharing</a:t>
            </a:r>
            <a:r>
              <a:rPr dirty="0" sz="1600" spc="36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-2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Leelawadee UI"/>
                <a:cs typeface="Leelawadee UI"/>
              </a:rPr>
              <a:t>nd</a:t>
            </a:r>
            <a:r>
              <a:rPr dirty="0" sz="1600" spc="41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m</a:t>
            </a:r>
            <a:r>
              <a:rPr dirty="0" sz="1600" spc="-2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-21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n</a:t>
            </a:r>
            <a:r>
              <a:rPr dirty="0" sz="1600" spc="-2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-229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g</a:t>
            </a:r>
            <a:r>
              <a:rPr dirty="0" sz="1600" spc="-21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 spc="-21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m</a:t>
            </a:r>
            <a:r>
              <a:rPr dirty="0" sz="1600" spc="-2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 spc="-2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n</a:t>
            </a:r>
            <a:r>
              <a:rPr dirty="0" sz="1600" spc="-2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t</a:t>
            </a:r>
            <a:r>
              <a:rPr dirty="0" sz="16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30">
                <a:solidFill>
                  <a:srgbClr val="0C0C0C"/>
                </a:solidFill>
                <a:latin typeface="Leelawadee UI"/>
                <a:cs typeface="Leelawadee UI"/>
              </a:rPr>
              <a:t>of</a:t>
            </a:r>
            <a:r>
              <a:rPr dirty="0" sz="1600" spc="19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Leelawadee UI"/>
                <a:cs typeface="Leelawadee UI"/>
              </a:rPr>
              <a:t>ac</a:t>
            </a:r>
            <a:r>
              <a:rPr dirty="0" sz="1600" spc="-23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30">
                <a:solidFill>
                  <a:srgbClr val="0C0C0C"/>
                </a:solidFill>
                <a:latin typeface="Leelawadee UI"/>
                <a:cs typeface="Leelawadee UI"/>
              </a:rPr>
              <a:t>adem</a:t>
            </a:r>
            <a:r>
              <a:rPr dirty="0" sz="1600" spc="-229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i</a:t>
            </a:r>
            <a:r>
              <a:rPr dirty="0" sz="1600" spc="-254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c </a:t>
            </a:r>
            <a:r>
              <a:rPr dirty="0" sz="1600" spc="-43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Leelawadee UI"/>
                <a:cs typeface="Leelawadee UI"/>
              </a:rPr>
              <a:t>notes </a:t>
            </a:r>
            <a:r>
              <a:rPr dirty="0" sz="1600" spc="120">
                <a:solidFill>
                  <a:srgbClr val="0C0C0C"/>
                </a:solidFill>
                <a:latin typeface="Leelawadee UI"/>
                <a:cs typeface="Leelawadee UI"/>
              </a:rPr>
              <a:t>and  </a:t>
            </a:r>
            <a:r>
              <a:rPr dirty="0" sz="1600" spc="95">
                <a:solidFill>
                  <a:srgbClr val="0C0C0C"/>
                </a:solidFill>
                <a:latin typeface="Leelawadee UI"/>
                <a:cs typeface="Leelawadee UI"/>
              </a:rPr>
              <a:t>resources </a:t>
            </a:r>
            <a:r>
              <a:rPr dirty="0" sz="1600" spc="114">
                <a:solidFill>
                  <a:srgbClr val="0C0C0C"/>
                </a:solidFill>
                <a:latin typeface="Leelawadee UI"/>
                <a:cs typeface="Leelawadee UI"/>
              </a:rPr>
              <a:t>among </a:t>
            </a:r>
            <a:r>
              <a:rPr dirty="0" sz="1600" spc="120">
                <a:solidFill>
                  <a:srgbClr val="0C0C0C"/>
                </a:solidFill>
                <a:latin typeface="Leelawadee UI"/>
                <a:cs typeface="Leelawadee UI"/>
              </a:rPr>
              <a:t>students </a:t>
            </a:r>
            <a:r>
              <a:rPr dirty="0" sz="1600" spc="125">
                <a:solidFill>
                  <a:srgbClr val="0C0C0C"/>
                </a:solidFill>
                <a:latin typeface="Leelawadee UI"/>
                <a:cs typeface="Leelawadee UI"/>
              </a:rPr>
              <a:t>and  </a:t>
            </a:r>
            <a:r>
              <a:rPr dirty="0" sz="1600" spc="114">
                <a:solidFill>
                  <a:srgbClr val="0C0C0C"/>
                </a:solidFill>
                <a:latin typeface="Leelawadee UI"/>
                <a:cs typeface="Leelawadee UI"/>
              </a:rPr>
              <a:t>educators. </a:t>
            </a:r>
            <a:r>
              <a:rPr dirty="0" sz="1600" spc="105">
                <a:solidFill>
                  <a:srgbClr val="0C0C0C"/>
                </a:solidFill>
                <a:latin typeface="Leelawadee UI"/>
                <a:cs typeface="Leelawadee UI"/>
              </a:rPr>
              <a:t>Despite </a:t>
            </a:r>
            <a:r>
              <a:rPr dirty="0" sz="1600" spc="95">
                <a:solidFill>
                  <a:srgbClr val="0C0C0C"/>
                </a:solidFill>
                <a:latin typeface="Leelawadee UI"/>
                <a:cs typeface="Leelawadee UI"/>
              </a:rPr>
              <a:t>the  </a:t>
            </a:r>
            <a:r>
              <a:rPr dirty="0" sz="1600" spc="135">
                <a:solidFill>
                  <a:srgbClr val="0C0C0C"/>
                </a:solidFill>
                <a:latin typeface="Leelawadee UI"/>
                <a:cs typeface="Leelawadee UI"/>
              </a:rPr>
              <a:t>availability </a:t>
            </a:r>
            <a:r>
              <a:rPr dirty="0" sz="1600" spc="15">
                <a:solidFill>
                  <a:srgbClr val="0C0C0C"/>
                </a:solidFill>
                <a:latin typeface="Leelawadee UI"/>
                <a:cs typeface="Leelawadee UI"/>
              </a:rPr>
              <a:t>of </a:t>
            </a:r>
            <a:r>
              <a:rPr dirty="0" sz="1600" spc="110">
                <a:solidFill>
                  <a:srgbClr val="0C0C0C"/>
                </a:solidFill>
                <a:latin typeface="Leelawadee UI"/>
                <a:cs typeface="Leelawadee UI"/>
              </a:rPr>
              <a:t>various </a:t>
            </a:r>
            <a:r>
              <a:rPr dirty="0" sz="1600" spc="100">
                <a:solidFill>
                  <a:srgbClr val="0C0C0C"/>
                </a:solidFill>
                <a:latin typeface="Leelawadee UI"/>
                <a:cs typeface="Leelawadee UI"/>
              </a:rPr>
              <a:t>online </a:t>
            </a:r>
            <a:r>
              <a:rPr dirty="0" sz="1600" spc="10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p</a:t>
            </a:r>
            <a:r>
              <a:rPr dirty="0" sz="1600" spc="-229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l</a:t>
            </a:r>
            <a:r>
              <a:rPr dirty="0" sz="1600" spc="-2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-21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t</a:t>
            </a:r>
            <a:r>
              <a:rPr dirty="0" sz="1600" spc="-229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f</a:t>
            </a:r>
            <a:r>
              <a:rPr dirty="0" sz="1600" spc="-2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o</a:t>
            </a:r>
            <a:r>
              <a:rPr dirty="0" sz="1600" spc="-2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r</a:t>
            </a:r>
            <a:r>
              <a:rPr dirty="0" sz="1600" spc="-229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m</a:t>
            </a:r>
            <a:r>
              <a:rPr dirty="0" sz="1600" spc="-21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s</a:t>
            </a:r>
            <a:r>
              <a:rPr dirty="0" sz="1600" spc="-2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,</a:t>
            </a:r>
            <a:r>
              <a:rPr dirty="0" sz="1600" spc="4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25">
                <a:solidFill>
                  <a:srgbClr val="0C0C0C"/>
                </a:solidFill>
                <a:latin typeface="Leelawadee UI"/>
                <a:cs typeface="Leelawadee UI"/>
              </a:rPr>
              <a:t>the</a:t>
            </a:r>
            <a:r>
              <a:rPr dirty="0" sz="1600" spc="-24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70">
                <a:solidFill>
                  <a:srgbClr val="0C0C0C"/>
                </a:solidFill>
                <a:latin typeface="Leelawadee UI"/>
                <a:cs typeface="Leelawadee UI"/>
              </a:rPr>
              <a:t>re</a:t>
            </a:r>
            <a:r>
              <a:rPr dirty="0" sz="1600" spc="38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Leelawadee UI"/>
                <a:cs typeface="Leelawadee UI"/>
              </a:rPr>
              <a:t>re</a:t>
            </a:r>
            <a:r>
              <a:rPr dirty="0" sz="1600" spc="-24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m</a:t>
            </a:r>
            <a:r>
              <a:rPr dirty="0" sz="1600" spc="-23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-21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i</a:t>
            </a:r>
            <a:r>
              <a:rPr dirty="0" sz="1600" spc="-21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n</a:t>
            </a:r>
            <a:r>
              <a:rPr dirty="0" sz="1600" spc="-2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s</a:t>
            </a:r>
            <a:r>
              <a:rPr dirty="0" sz="1600" spc="41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33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s</a:t>
            </a:r>
            <a:r>
              <a:rPr dirty="0" sz="1600" spc="-254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40">
                <a:solidFill>
                  <a:srgbClr val="0C0C0C"/>
                </a:solidFill>
                <a:latin typeface="Leelawadee UI"/>
                <a:cs typeface="Leelawadee UI"/>
              </a:rPr>
              <a:t>ignifi</a:t>
            </a:r>
            <a:r>
              <a:rPr dirty="0" sz="1600" spc="-23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25">
                <a:solidFill>
                  <a:srgbClr val="0C0C0C"/>
                </a:solidFill>
                <a:latin typeface="Leelawadee UI"/>
                <a:cs typeface="Leelawadee UI"/>
              </a:rPr>
              <a:t>cant</a:t>
            </a:r>
            <a:r>
              <a:rPr dirty="0" sz="1600" spc="36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Leelawadee UI"/>
                <a:cs typeface="Leelawadee UI"/>
              </a:rPr>
              <a:t>gap</a:t>
            </a:r>
            <a:r>
              <a:rPr dirty="0" sz="1600" spc="28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Leelawadee UI"/>
                <a:cs typeface="Leelawadee UI"/>
              </a:rPr>
              <a:t>in</a:t>
            </a:r>
            <a:r>
              <a:rPr dirty="0" sz="1600" spc="4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Leelawadee UI"/>
                <a:cs typeface="Leelawadee UI"/>
              </a:rPr>
              <a:t>ser</a:t>
            </a:r>
            <a:r>
              <a:rPr dirty="0" sz="1600" spc="-229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20">
                <a:solidFill>
                  <a:srgbClr val="0C0C0C"/>
                </a:solidFill>
                <a:latin typeface="Leelawadee UI"/>
                <a:cs typeface="Leelawadee UI"/>
              </a:rPr>
              <a:t>vices</a:t>
            </a:r>
            <a:r>
              <a:rPr dirty="0" sz="1600" spc="3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t</a:t>
            </a:r>
            <a:r>
              <a:rPr dirty="0" sz="1600" spc="-2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h</a:t>
            </a:r>
            <a:r>
              <a:rPr dirty="0" sz="1600" spc="-19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-21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t</a:t>
            </a:r>
            <a:r>
              <a:rPr dirty="0" sz="1600" spc="6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c</a:t>
            </a:r>
            <a:r>
              <a:rPr dirty="0" sz="1600" spc="-2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-21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t</a:t>
            </a:r>
            <a:r>
              <a:rPr dirty="0" sz="1600" spc="-229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 spc="-2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r</a:t>
            </a:r>
            <a:r>
              <a:rPr dirty="0" sz="1600" spc="1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50">
                <a:solidFill>
                  <a:srgbClr val="0C0C0C"/>
                </a:solidFill>
                <a:latin typeface="Leelawadee UI"/>
                <a:cs typeface="Leelawadee UI"/>
              </a:rPr>
              <a:t>specifically</a:t>
            </a:r>
            <a:r>
              <a:rPr dirty="0" sz="1600" spc="33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65">
                <a:solidFill>
                  <a:srgbClr val="0C0C0C"/>
                </a:solidFill>
                <a:latin typeface="Leelawadee UI"/>
                <a:cs typeface="Leelawadee UI"/>
              </a:rPr>
              <a:t>to</a:t>
            </a:r>
            <a:r>
              <a:rPr dirty="0" sz="1600" spc="3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-229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c</a:t>
            </a:r>
            <a:r>
              <a:rPr dirty="0" sz="1600" spc="-23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-229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Leelawadee UI"/>
                <a:cs typeface="Leelawadee UI"/>
              </a:rPr>
              <a:t>de</a:t>
            </a:r>
            <a:r>
              <a:rPr dirty="0" sz="1600" spc="-23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m</a:t>
            </a:r>
            <a:r>
              <a:rPr dirty="0" sz="1600" spc="-23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i</a:t>
            </a:r>
            <a:r>
              <a:rPr dirty="0" sz="1600" spc="-23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c </a:t>
            </a:r>
            <a:r>
              <a:rPr dirty="0" sz="1600" spc="-43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Leelawadee UI"/>
                <a:cs typeface="Leelawadee UI"/>
              </a:rPr>
              <a:t>collaboration,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w i t h</a:t>
            </a:r>
            <a:r>
              <a:rPr dirty="0" sz="1600" spc="4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m a n y</a:t>
            </a:r>
            <a:r>
              <a:rPr dirty="0" sz="1600" spc="43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Leelawadee UI"/>
                <a:cs typeface="Leelawadee UI"/>
              </a:rPr>
              <a:t>students </a:t>
            </a:r>
            <a:r>
              <a:rPr dirty="0" sz="1600" spc="130">
                <a:solidFill>
                  <a:srgbClr val="0C0C0C"/>
                </a:solidFill>
                <a:latin typeface="Leelawadee UI"/>
                <a:cs typeface="Leelawadee UI"/>
              </a:rPr>
              <a:t>resorting </a:t>
            </a:r>
            <a:r>
              <a:rPr dirty="0" sz="1600" spc="50">
                <a:solidFill>
                  <a:srgbClr val="0C0C0C"/>
                </a:solidFill>
                <a:latin typeface="Leelawadee UI"/>
                <a:cs typeface="Leelawadee UI"/>
              </a:rPr>
              <a:t>to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f </a:t>
            </a:r>
            <a:r>
              <a:rPr dirty="0" sz="1600" spc="145">
                <a:solidFill>
                  <a:srgbClr val="0C0C0C"/>
                </a:solidFill>
                <a:latin typeface="Leelawadee UI"/>
                <a:cs typeface="Leelawadee UI"/>
              </a:rPr>
              <a:t>ragmented </a:t>
            </a:r>
            <a:r>
              <a:rPr dirty="0" sz="1600" spc="120">
                <a:solidFill>
                  <a:srgbClr val="0C0C0C"/>
                </a:solidFill>
                <a:latin typeface="Leelawadee UI"/>
                <a:cs typeface="Leelawadee UI"/>
              </a:rPr>
              <a:t>and </a:t>
            </a:r>
            <a:r>
              <a:rPr dirty="0" sz="1600" spc="40">
                <a:solidFill>
                  <a:srgbClr val="0C0C0C"/>
                </a:solidFill>
                <a:latin typeface="Leelawadee UI"/>
                <a:cs typeface="Leelawadee UI"/>
              </a:rPr>
              <a:t>less </a:t>
            </a:r>
            <a:r>
              <a:rPr dirty="0" sz="1600" spc="85">
                <a:solidFill>
                  <a:srgbClr val="0C0C0C"/>
                </a:solidFill>
                <a:latin typeface="Leelawadee UI"/>
                <a:cs typeface="Leelawadee UI"/>
              </a:rPr>
              <a:t>secure </a:t>
            </a:r>
            <a:r>
              <a:rPr dirty="0" sz="1600" spc="125">
                <a:solidFill>
                  <a:srgbClr val="0C0C0C"/>
                </a:solidFill>
                <a:latin typeface="Leelawadee UI"/>
                <a:cs typeface="Leelawadee UI"/>
              </a:rPr>
              <a:t>means </a:t>
            </a:r>
            <a:r>
              <a:rPr dirty="0" sz="1600" spc="20">
                <a:solidFill>
                  <a:srgbClr val="0C0C0C"/>
                </a:solidFill>
                <a:latin typeface="Leelawadee UI"/>
                <a:cs typeface="Leelawadee UI"/>
              </a:rPr>
              <a:t>of </a:t>
            </a:r>
            <a:r>
              <a:rPr dirty="0" sz="1600" spc="125">
                <a:solidFill>
                  <a:srgbClr val="0C0C0C"/>
                </a:solidFill>
                <a:latin typeface="Leelawadee UI"/>
                <a:cs typeface="Leelawadee UI"/>
              </a:rPr>
              <a:t>sharing </a:t>
            </a:r>
            <a:r>
              <a:rPr dirty="0" sz="1600" spc="-4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s</a:t>
            </a:r>
            <a:r>
              <a:rPr dirty="0" sz="1600" spc="-24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t</a:t>
            </a:r>
            <a:r>
              <a:rPr dirty="0" sz="1600" spc="-229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25">
                <a:solidFill>
                  <a:srgbClr val="0C0C0C"/>
                </a:solidFill>
                <a:latin typeface="Leelawadee UI"/>
                <a:cs typeface="Leelawadee UI"/>
              </a:rPr>
              <a:t>udy</a:t>
            </a:r>
            <a:r>
              <a:rPr dirty="0" sz="1600" spc="4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m</a:t>
            </a:r>
            <a:r>
              <a:rPr dirty="0" sz="1600" spc="-2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-229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Leelawadee UI"/>
                <a:cs typeface="Leelawadee UI"/>
              </a:rPr>
              <a:t>te</a:t>
            </a:r>
            <a:r>
              <a:rPr dirty="0" sz="1600" spc="-2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r</a:t>
            </a:r>
            <a:r>
              <a:rPr dirty="0" sz="1600" spc="-229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i</a:t>
            </a:r>
            <a:r>
              <a:rPr dirty="0" sz="1600" spc="-229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-229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l</a:t>
            </a:r>
            <a:r>
              <a:rPr dirty="0" sz="1600" spc="-2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s</a:t>
            </a:r>
            <a:r>
              <a:rPr dirty="0" sz="1600" spc="-2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.</a:t>
            </a:r>
            <a:r>
              <a:rPr dirty="0" sz="1600" spc="4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35">
                <a:solidFill>
                  <a:srgbClr val="0C0C0C"/>
                </a:solidFill>
                <a:latin typeface="Leelawadee UI"/>
                <a:cs typeface="Leelawadee UI"/>
              </a:rPr>
              <a:t>This</a:t>
            </a:r>
            <a:r>
              <a:rPr dirty="0" sz="1600" spc="38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Leelawadee UI"/>
                <a:cs typeface="Leelawadee UI"/>
              </a:rPr>
              <a:t>pro</a:t>
            </a:r>
            <a:r>
              <a:rPr dirty="0" sz="1600" spc="-2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j</a:t>
            </a:r>
            <a:r>
              <a:rPr dirty="0" sz="1600" spc="-23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 spc="-23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Leelawadee UI"/>
                <a:cs typeface="Leelawadee UI"/>
              </a:rPr>
              <a:t>ct</a:t>
            </a:r>
            <a:r>
              <a:rPr dirty="0" sz="1600" spc="409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-229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i</a:t>
            </a:r>
            <a:r>
              <a:rPr dirty="0" sz="1600" spc="-2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m</a:t>
            </a:r>
            <a:r>
              <a:rPr dirty="0" sz="1600" spc="-23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s</a:t>
            </a:r>
            <a:r>
              <a:rPr dirty="0" sz="1600" spc="43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65">
                <a:solidFill>
                  <a:srgbClr val="0C0C0C"/>
                </a:solidFill>
                <a:latin typeface="Leelawadee UI"/>
                <a:cs typeface="Leelawadee UI"/>
              </a:rPr>
              <a:t>to</a:t>
            </a:r>
            <a:r>
              <a:rPr dirty="0" sz="1600" spc="33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35">
                <a:solidFill>
                  <a:srgbClr val="0C0C0C"/>
                </a:solidFill>
                <a:latin typeface="Leelawadee UI"/>
                <a:cs typeface="Leelawadee UI"/>
              </a:rPr>
              <a:t>leverage</a:t>
            </a:r>
            <a:r>
              <a:rPr dirty="0" sz="1600" spc="34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25">
                <a:solidFill>
                  <a:srgbClr val="0C0C0C"/>
                </a:solidFill>
                <a:latin typeface="Leelawadee UI"/>
                <a:cs typeface="Leelawadee UI"/>
              </a:rPr>
              <a:t>the</a:t>
            </a:r>
            <a:r>
              <a:rPr dirty="0" sz="1600" spc="38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50">
                <a:solidFill>
                  <a:srgbClr val="0C0C0C"/>
                </a:solidFill>
                <a:latin typeface="Leelawadee UI"/>
                <a:cs typeface="Leelawadee UI"/>
              </a:rPr>
              <a:t>Django</a:t>
            </a:r>
            <a:r>
              <a:rPr dirty="0" sz="1600" spc="38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f</a:t>
            </a:r>
            <a:r>
              <a:rPr dirty="0" sz="1600" spc="-19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r</a:t>
            </a:r>
            <a:r>
              <a:rPr dirty="0" sz="1600" spc="-18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-18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m</a:t>
            </a:r>
            <a:r>
              <a:rPr dirty="0" sz="1600" spc="-15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 spc="-18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w</a:t>
            </a:r>
            <a:r>
              <a:rPr dirty="0" sz="1600" spc="-17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o</a:t>
            </a:r>
            <a:r>
              <a:rPr dirty="0" sz="1600" spc="-18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r</a:t>
            </a:r>
            <a:r>
              <a:rPr dirty="0" sz="1600" spc="-2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k</a:t>
            </a:r>
            <a:r>
              <a:rPr dirty="0" sz="1600" spc="54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65">
                <a:solidFill>
                  <a:srgbClr val="0C0C0C"/>
                </a:solidFill>
                <a:latin typeface="Leelawadee UI"/>
                <a:cs typeface="Leelawadee UI"/>
              </a:rPr>
              <a:t>to</a:t>
            </a:r>
            <a:r>
              <a:rPr dirty="0" sz="1600" spc="35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20">
                <a:solidFill>
                  <a:srgbClr val="0C0C0C"/>
                </a:solidFill>
                <a:latin typeface="Leelawadee UI"/>
                <a:cs typeface="Leelawadee UI"/>
              </a:rPr>
              <a:t>develop</a:t>
            </a:r>
            <a:r>
              <a:rPr dirty="0" sz="1600" spc="28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36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u</a:t>
            </a:r>
            <a:r>
              <a:rPr dirty="0" sz="1600" spc="-19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s</a:t>
            </a:r>
            <a:r>
              <a:rPr dirty="0" sz="1600" spc="-21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 spc="-204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70">
                <a:solidFill>
                  <a:srgbClr val="0C0C0C"/>
                </a:solidFill>
                <a:latin typeface="Leelawadee UI"/>
                <a:cs typeface="Leelawadee UI"/>
              </a:rPr>
              <a:t>r- </a:t>
            </a:r>
            <a:r>
              <a:rPr dirty="0" sz="1600" spc="-4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f r </a:t>
            </a:r>
            <a:r>
              <a:rPr dirty="0" sz="1600" spc="140">
                <a:solidFill>
                  <a:srgbClr val="0C0C0C"/>
                </a:solidFill>
                <a:latin typeface="Leelawadee UI"/>
                <a:cs typeface="Leelawadee UI"/>
              </a:rPr>
              <a:t>iendly, </a:t>
            </a:r>
            <a:r>
              <a:rPr dirty="0" sz="1600" spc="114">
                <a:solidFill>
                  <a:srgbClr val="0C0C0C"/>
                </a:solidFill>
                <a:latin typeface="Leelawadee UI"/>
                <a:cs typeface="Leelawadee UI"/>
              </a:rPr>
              <a:t>secure, </a:t>
            </a:r>
            <a:r>
              <a:rPr dirty="0" sz="1600" spc="120">
                <a:solidFill>
                  <a:srgbClr val="0C0C0C"/>
                </a:solidFill>
                <a:latin typeface="Leelawadee UI"/>
                <a:cs typeface="Leelawadee UI"/>
              </a:rPr>
              <a:t>and </a:t>
            </a:r>
            <a:r>
              <a:rPr dirty="0" sz="1600" spc="95">
                <a:solidFill>
                  <a:srgbClr val="0C0C0C"/>
                </a:solidFill>
                <a:latin typeface="Leelawadee UI"/>
                <a:cs typeface="Leelawadee UI"/>
              </a:rPr>
              <a:t>scalable </a:t>
            </a:r>
            <a:r>
              <a:rPr dirty="0" sz="1600" spc="85">
                <a:solidFill>
                  <a:srgbClr val="0C0C0C"/>
                </a:solidFill>
                <a:latin typeface="Leelawadee UI"/>
                <a:cs typeface="Leelawadee UI"/>
              </a:rPr>
              <a:t>web </a:t>
            </a:r>
            <a:r>
              <a:rPr dirty="0" sz="1600" spc="140">
                <a:solidFill>
                  <a:srgbClr val="0C0C0C"/>
                </a:solidFill>
                <a:latin typeface="Leelawadee UI"/>
                <a:cs typeface="Leelawadee UI"/>
              </a:rPr>
              <a:t>application </a:t>
            </a:r>
            <a:r>
              <a:rPr dirty="0" sz="1600" spc="90">
                <a:solidFill>
                  <a:srgbClr val="0C0C0C"/>
                </a:solidFill>
                <a:latin typeface="Leelawadee UI"/>
                <a:cs typeface="Leelawadee UI"/>
              </a:rPr>
              <a:t>th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 t</a:t>
            </a:r>
            <a:r>
              <a:rPr dirty="0" sz="16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Leelawadee UI"/>
                <a:cs typeface="Leelawadee UI"/>
              </a:rPr>
              <a:t>not only </a:t>
            </a:r>
            <a:r>
              <a:rPr dirty="0" sz="1600" spc="135">
                <a:solidFill>
                  <a:srgbClr val="0C0C0C"/>
                </a:solidFill>
                <a:latin typeface="Leelawadee UI"/>
                <a:cs typeface="Leelawadee UI"/>
              </a:rPr>
              <a:t>facilitates </a:t>
            </a:r>
            <a:r>
              <a:rPr dirty="0" sz="1600" spc="105">
                <a:solidFill>
                  <a:srgbClr val="0C0C0C"/>
                </a:solidFill>
                <a:latin typeface="Leelawadee UI"/>
                <a:cs typeface="Leelawadee UI"/>
              </a:rPr>
              <a:t>the </a:t>
            </a:r>
            <a:r>
              <a:rPr dirty="0" sz="1600" spc="95">
                <a:solidFill>
                  <a:srgbClr val="0C0C0C"/>
                </a:solidFill>
                <a:latin typeface="Leelawadee UI"/>
                <a:cs typeface="Leelawadee UI"/>
              </a:rPr>
              <a:t>easy </a:t>
            </a:r>
            <a:r>
              <a:rPr dirty="0" sz="1600" spc="140">
                <a:solidFill>
                  <a:srgbClr val="0C0C0C"/>
                </a:solidFill>
                <a:latin typeface="Leelawadee UI"/>
                <a:cs typeface="Leelawadee UI"/>
              </a:rPr>
              <a:t>sharing </a:t>
            </a:r>
            <a:r>
              <a:rPr dirty="0" sz="1600" spc="125">
                <a:solidFill>
                  <a:srgbClr val="0C0C0C"/>
                </a:solidFill>
                <a:latin typeface="Leelawadee UI"/>
                <a:cs typeface="Leelawadee UI"/>
              </a:rPr>
              <a:t>and </a:t>
            </a:r>
            <a:r>
              <a:rPr dirty="0" sz="1600" spc="13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25">
                <a:solidFill>
                  <a:srgbClr val="0C0C0C"/>
                </a:solidFill>
                <a:latin typeface="Leelawadee UI"/>
                <a:cs typeface="Leelawadee UI"/>
              </a:rPr>
              <a:t>organization </a:t>
            </a:r>
            <a:r>
              <a:rPr dirty="0" sz="1600" spc="15">
                <a:solidFill>
                  <a:srgbClr val="0C0C0C"/>
                </a:solidFill>
                <a:latin typeface="Leelawadee UI"/>
                <a:cs typeface="Leelawadee UI"/>
              </a:rPr>
              <a:t>of </a:t>
            </a:r>
            <a:r>
              <a:rPr dirty="0" sz="1600" spc="80">
                <a:solidFill>
                  <a:srgbClr val="0C0C0C"/>
                </a:solidFill>
                <a:latin typeface="Leelawadee UI"/>
                <a:cs typeface="Leelawadee UI"/>
              </a:rPr>
              <a:t>notes but </a:t>
            </a:r>
            <a:r>
              <a:rPr dirty="0" sz="1600" spc="60">
                <a:solidFill>
                  <a:srgbClr val="0C0C0C"/>
                </a:solidFill>
                <a:latin typeface="Leelawadee UI"/>
                <a:cs typeface="Leelawadee UI"/>
              </a:rPr>
              <a:t>also </a:t>
            </a:r>
            <a:r>
              <a:rPr dirty="0" sz="1600" spc="105">
                <a:solidFill>
                  <a:srgbClr val="0C0C0C"/>
                </a:solidFill>
                <a:latin typeface="Leelawadee UI"/>
                <a:cs typeface="Leelawadee UI"/>
              </a:rPr>
              <a:t>enhances </a:t>
            </a:r>
            <a:r>
              <a:rPr dirty="0" sz="1600" spc="90">
                <a:solidFill>
                  <a:srgbClr val="0C0C0C"/>
                </a:solidFill>
                <a:latin typeface="Leelawadee UI"/>
                <a:cs typeface="Leelawadee UI"/>
              </a:rPr>
              <a:t>the </a:t>
            </a:r>
            <a:r>
              <a:rPr dirty="0" sz="1600" spc="105">
                <a:solidFill>
                  <a:srgbClr val="0C0C0C"/>
                </a:solidFill>
                <a:latin typeface="Leelawadee UI"/>
                <a:cs typeface="Leelawadee UI"/>
              </a:rPr>
              <a:t>overall </a:t>
            </a:r>
            <a:r>
              <a:rPr dirty="0" sz="1600" spc="130">
                <a:solidFill>
                  <a:srgbClr val="0C0C0C"/>
                </a:solidFill>
                <a:latin typeface="Leelawadee UI"/>
                <a:cs typeface="Leelawadee UI"/>
              </a:rPr>
              <a:t>learning </a:t>
            </a:r>
            <a:r>
              <a:rPr dirty="0" sz="1600" spc="110">
                <a:solidFill>
                  <a:srgbClr val="0C0C0C"/>
                </a:solidFill>
                <a:latin typeface="Leelawadee UI"/>
                <a:cs typeface="Leelawadee UI"/>
              </a:rPr>
              <a:t>experience </a:t>
            </a:r>
            <a:r>
              <a:rPr dirty="0" sz="1600" spc="120">
                <a:solidFill>
                  <a:srgbClr val="0C0C0C"/>
                </a:solidFill>
                <a:latin typeface="Leelawadee UI"/>
                <a:cs typeface="Leelawadee UI"/>
              </a:rPr>
              <a:t>through </a:t>
            </a:r>
            <a:r>
              <a:rPr dirty="0" sz="1600" spc="114">
                <a:solidFill>
                  <a:srgbClr val="0C0C0C"/>
                </a:solidFill>
                <a:latin typeface="Leelawadee UI"/>
                <a:cs typeface="Leelawadee UI"/>
              </a:rPr>
              <a:t>collaborative </a:t>
            </a:r>
            <a:r>
              <a:rPr dirty="0" sz="1600" spc="1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85">
                <a:solidFill>
                  <a:srgbClr val="0C0C0C"/>
                </a:solidFill>
                <a:latin typeface="Leelawadee UI"/>
                <a:cs typeface="Leelawadee UI"/>
              </a:rPr>
              <a:t>features</a:t>
            </a:r>
            <a:r>
              <a:rPr dirty="0" sz="1600" spc="33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Leelawadee UI"/>
                <a:cs typeface="Leelawadee UI"/>
              </a:rPr>
              <a:t>and</a:t>
            </a:r>
            <a:r>
              <a:rPr dirty="0" sz="1600" spc="35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36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45">
                <a:solidFill>
                  <a:srgbClr val="0C0C0C"/>
                </a:solidFill>
                <a:latin typeface="Leelawadee UI"/>
                <a:cs typeface="Leelawadee UI"/>
              </a:rPr>
              <a:t>community-</a:t>
            </a:r>
            <a:r>
              <a:rPr dirty="0" sz="1600" spc="-26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30">
                <a:solidFill>
                  <a:srgbClr val="0C0C0C"/>
                </a:solidFill>
                <a:latin typeface="Leelawadee UI"/>
                <a:cs typeface="Leelawadee UI"/>
              </a:rPr>
              <a:t>driven</a:t>
            </a:r>
            <a:r>
              <a:rPr dirty="0" sz="1600" spc="39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Leelawadee UI"/>
                <a:cs typeface="Leelawadee UI"/>
              </a:rPr>
              <a:t>approach.</a:t>
            </a:r>
            <a:endParaRPr sz="1600">
              <a:latin typeface="Leelawadee UI"/>
              <a:cs typeface="Leelawadee U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68383" y="931164"/>
            <a:ext cx="1328927" cy="3809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875776" y="873252"/>
            <a:ext cx="192405" cy="481965"/>
          </a:xfrm>
          <a:custGeom>
            <a:avLst/>
            <a:gdLst/>
            <a:ahLst/>
            <a:cxnLst/>
            <a:rect l="l" t="t" r="r" b="b"/>
            <a:pathLst>
              <a:path w="192404" h="481965">
                <a:moveTo>
                  <a:pt x="192023" y="481584"/>
                </a:moveTo>
                <a:lnTo>
                  <a:pt x="0" y="481584"/>
                </a:lnTo>
                <a:lnTo>
                  <a:pt x="0" y="0"/>
                </a:lnTo>
                <a:lnTo>
                  <a:pt x="192023" y="0"/>
                </a:lnTo>
                <a:lnTo>
                  <a:pt x="192023" y="481584"/>
                </a:lnTo>
                <a:close/>
              </a:path>
            </a:pathLst>
          </a:custGeom>
          <a:solidFill>
            <a:srgbClr val="83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694420" y="873252"/>
            <a:ext cx="121920" cy="481965"/>
          </a:xfrm>
          <a:custGeom>
            <a:avLst/>
            <a:gdLst/>
            <a:ahLst/>
            <a:cxnLst/>
            <a:rect l="l" t="t" r="r" b="b"/>
            <a:pathLst>
              <a:path w="121920" h="481965">
                <a:moveTo>
                  <a:pt x="121919" y="481584"/>
                </a:moveTo>
                <a:lnTo>
                  <a:pt x="0" y="481584"/>
                </a:lnTo>
                <a:lnTo>
                  <a:pt x="0" y="0"/>
                </a:lnTo>
                <a:lnTo>
                  <a:pt x="121919" y="0"/>
                </a:lnTo>
                <a:lnTo>
                  <a:pt x="121919" y="481584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719316"/>
            <a:ext cx="10686415" cy="66040"/>
          </a:xfrm>
          <a:custGeom>
            <a:avLst/>
            <a:gdLst/>
            <a:ahLst/>
            <a:cxnLst/>
            <a:rect l="l" t="t" r="r" b="b"/>
            <a:pathLst>
              <a:path w="10686415" h="66040">
                <a:moveTo>
                  <a:pt x="10686288" y="65532"/>
                </a:moveTo>
                <a:lnTo>
                  <a:pt x="0" y="65532"/>
                </a:lnTo>
                <a:lnTo>
                  <a:pt x="0" y="0"/>
                </a:lnTo>
                <a:lnTo>
                  <a:pt x="10686288" y="0"/>
                </a:lnTo>
                <a:lnTo>
                  <a:pt x="10686288" y="65532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-14477" y="866394"/>
            <a:ext cx="8540750" cy="504825"/>
            <a:chOff x="-14477" y="866394"/>
            <a:chExt cx="8540750" cy="504825"/>
          </a:xfrm>
        </p:grpSpPr>
        <p:sp>
          <p:nvSpPr>
            <p:cNvPr id="7" name="object 7"/>
            <p:cNvSpPr/>
            <p:nvPr/>
          </p:nvSpPr>
          <p:spPr>
            <a:xfrm>
              <a:off x="0" y="880872"/>
              <a:ext cx="8511540" cy="474345"/>
            </a:xfrm>
            <a:custGeom>
              <a:avLst/>
              <a:gdLst/>
              <a:ahLst/>
              <a:cxnLst/>
              <a:rect l="l" t="t" r="r" b="b"/>
              <a:pathLst>
                <a:path w="8511540" h="474344">
                  <a:moveTo>
                    <a:pt x="8511540" y="473964"/>
                  </a:moveTo>
                  <a:lnTo>
                    <a:pt x="0" y="473964"/>
                  </a:lnTo>
                  <a:lnTo>
                    <a:pt x="0" y="0"/>
                  </a:lnTo>
                  <a:lnTo>
                    <a:pt x="8511540" y="0"/>
                  </a:lnTo>
                  <a:lnTo>
                    <a:pt x="8511540" y="473964"/>
                  </a:lnTo>
                  <a:close/>
                </a:path>
              </a:pathLst>
            </a:custGeom>
            <a:solidFill>
              <a:srgbClr val="2131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880872"/>
              <a:ext cx="8511540" cy="475615"/>
            </a:xfrm>
            <a:custGeom>
              <a:avLst/>
              <a:gdLst/>
              <a:ahLst/>
              <a:cxnLst/>
              <a:rect l="l" t="t" r="r" b="b"/>
              <a:pathLst>
                <a:path w="8511540" h="475615">
                  <a:moveTo>
                    <a:pt x="0" y="0"/>
                  </a:moveTo>
                  <a:lnTo>
                    <a:pt x="8511539" y="0"/>
                  </a:lnTo>
                  <a:lnTo>
                    <a:pt x="8511539" y="475487"/>
                  </a:lnTo>
                  <a:lnTo>
                    <a:pt x="0" y="475487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2131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02219" y="912457"/>
            <a:ext cx="3881754" cy="345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Next</a:t>
            </a:r>
            <a:r>
              <a:rPr dirty="0" spc="-30"/>
              <a:t> </a:t>
            </a:r>
            <a:r>
              <a:rPr dirty="0" spc="-5"/>
              <a:t>Gen</a:t>
            </a:r>
            <a:r>
              <a:rPr dirty="0" spc="-25"/>
              <a:t> </a:t>
            </a:r>
            <a:r>
              <a:rPr dirty="0" spc="-5"/>
              <a:t>Employability</a:t>
            </a:r>
            <a:r>
              <a:rPr dirty="0" spc="-55"/>
              <a:t> </a:t>
            </a:r>
            <a:r>
              <a:rPr dirty="0" spc="-5"/>
              <a:t>Program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46357" y="1643708"/>
            <a:ext cx="1939289" cy="307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50" b="1">
                <a:solidFill>
                  <a:srgbClr val="213162"/>
                </a:solidFill>
                <a:latin typeface="Arial"/>
                <a:cs typeface="Arial"/>
              </a:rPr>
              <a:t>Project</a:t>
            </a:r>
            <a:r>
              <a:rPr dirty="0" sz="1850" spc="-100" b="1">
                <a:solidFill>
                  <a:srgbClr val="213162"/>
                </a:solidFill>
                <a:latin typeface="Arial"/>
                <a:cs typeface="Arial"/>
              </a:rPr>
              <a:t> </a:t>
            </a:r>
            <a:r>
              <a:rPr dirty="0" sz="1850" spc="5" b="1">
                <a:solidFill>
                  <a:srgbClr val="213162"/>
                </a:solidFill>
                <a:latin typeface="Arial"/>
                <a:cs typeface="Arial"/>
              </a:rPr>
              <a:t>Overview</a:t>
            </a:r>
            <a:endParaRPr sz="18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6240780"/>
            <a:ext cx="10686415" cy="0"/>
          </a:xfrm>
          <a:custGeom>
            <a:avLst/>
            <a:gdLst/>
            <a:ahLst/>
            <a:cxnLst/>
            <a:rect l="l" t="t" r="r" b="b"/>
            <a:pathLst>
              <a:path w="10686415" h="0">
                <a:moveTo>
                  <a:pt x="0" y="0"/>
                </a:moveTo>
                <a:lnTo>
                  <a:pt x="10686288" y="0"/>
                </a:lnTo>
              </a:path>
            </a:pathLst>
          </a:custGeom>
          <a:ln w="10668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55551" y="6364030"/>
            <a:ext cx="1007744" cy="200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Arial MT"/>
                <a:cs typeface="Arial MT"/>
              </a:rPr>
              <a:t>Source</a:t>
            </a:r>
            <a:r>
              <a:rPr dirty="0" sz="1150" spc="-80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:google</a:t>
            </a:r>
            <a:endParaRPr sz="1150">
              <a:latin typeface="Arial MT"/>
              <a:cs typeface="Arial M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0888" y="1949196"/>
            <a:ext cx="6172199" cy="40635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68383" y="931164"/>
            <a:ext cx="1328927" cy="3809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875776" y="873252"/>
            <a:ext cx="192405" cy="481965"/>
          </a:xfrm>
          <a:custGeom>
            <a:avLst/>
            <a:gdLst/>
            <a:ahLst/>
            <a:cxnLst/>
            <a:rect l="l" t="t" r="r" b="b"/>
            <a:pathLst>
              <a:path w="192404" h="481965">
                <a:moveTo>
                  <a:pt x="192023" y="481584"/>
                </a:moveTo>
                <a:lnTo>
                  <a:pt x="0" y="481584"/>
                </a:lnTo>
                <a:lnTo>
                  <a:pt x="0" y="0"/>
                </a:lnTo>
                <a:lnTo>
                  <a:pt x="192023" y="0"/>
                </a:lnTo>
                <a:lnTo>
                  <a:pt x="192023" y="481584"/>
                </a:lnTo>
                <a:close/>
              </a:path>
            </a:pathLst>
          </a:custGeom>
          <a:solidFill>
            <a:srgbClr val="83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694420" y="873252"/>
            <a:ext cx="121920" cy="481965"/>
          </a:xfrm>
          <a:custGeom>
            <a:avLst/>
            <a:gdLst/>
            <a:ahLst/>
            <a:cxnLst/>
            <a:rect l="l" t="t" r="r" b="b"/>
            <a:pathLst>
              <a:path w="121920" h="481965">
                <a:moveTo>
                  <a:pt x="121919" y="481584"/>
                </a:moveTo>
                <a:lnTo>
                  <a:pt x="0" y="481584"/>
                </a:lnTo>
                <a:lnTo>
                  <a:pt x="0" y="0"/>
                </a:lnTo>
                <a:lnTo>
                  <a:pt x="121919" y="0"/>
                </a:lnTo>
                <a:lnTo>
                  <a:pt x="121919" y="481584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719316"/>
            <a:ext cx="330835" cy="66040"/>
          </a:xfrm>
          <a:custGeom>
            <a:avLst/>
            <a:gdLst/>
            <a:ahLst/>
            <a:cxnLst/>
            <a:rect l="l" t="t" r="r" b="b"/>
            <a:pathLst>
              <a:path w="330835" h="66040">
                <a:moveTo>
                  <a:pt x="0" y="65532"/>
                </a:moveTo>
                <a:lnTo>
                  <a:pt x="330707" y="65532"/>
                </a:lnTo>
                <a:lnTo>
                  <a:pt x="330707" y="0"/>
                </a:lnTo>
                <a:lnTo>
                  <a:pt x="0" y="0"/>
                </a:lnTo>
                <a:lnTo>
                  <a:pt x="0" y="65532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704831" y="6719316"/>
            <a:ext cx="981710" cy="66040"/>
          </a:xfrm>
          <a:custGeom>
            <a:avLst/>
            <a:gdLst/>
            <a:ahLst/>
            <a:cxnLst/>
            <a:rect l="l" t="t" r="r" b="b"/>
            <a:pathLst>
              <a:path w="981709" h="66040">
                <a:moveTo>
                  <a:pt x="0" y="65532"/>
                </a:moveTo>
                <a:lnTo>
                  <a:pt x="981457" y="65532"/>
                </a:lnTo>
                <a:lnTo>
                  <a:pt x="981457" y="0"/>
                </a:lnTo>
                <a:lnTo>
                  <a:pt x="0" y="0"/>
                </a:lnTo>
                <a:lnTo>
                  <a:pt x="0" y="65532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-14477" y="866394"/>
            <a:ext cx="8540750" cy="504825"/>
            <a:chOff x="-14477" y="866394"/>
            <a:chExt cx="8540750" cy="504825"/>
          </a:xfrm>
        </p:grpSpPr>
        <p:sp>
          <p:nvSpPr>
            <p:cNvPr id="8" name="object 8"/>
            <p:cNvSpPr/>
            <p:nvPr/>
          </p:nvSpPr>
          <p:spPr>
            <a:xfrm>
              <a:off x="0" y="880872"/>
              <a:ext cx="8511540" cy="474345"/>
            </a:xfrm>
            <a:custGeom>
              <a:avLst/>
              <a:gdLst/>
              <a:ahLst/>
              <a:cxnLst/>
              <a:rect l="l" t="t" r="r" b="b"/>
              <a:pathLst>
                <a:path w="8511540" h="474344">
                  <a:moveTo>
                    <a:pt x="8511540" y="473964"/>
                  </a:moveTo>
                  <a:lnTo>
                    <a:pt x="0" y="473964"/>
                  </a:lnTo>
                  <a:lnTo>
                    <a:pt x="0" y="0"/>
                  </a:lnTo>
                  <a:lnTo>
                    <a:pt x="8511540" y="0"/>
                  </a:lnTo>
                  <a:lnTo>
                    <a:pt x="8511540" y="473964"/>
                  </a:lnTo>
                  <a:close/>
                </a:path>
              </a:pathLst>
            </a:custGeom>
            <a:solidFill>
              <a:srgbClr val="2131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880872"/>
              <a:ext cx="8511540" cy="475615"/>
            </a:xfrm>
            <a:custGeom>
              <a:avLst/>
              <a:gdLst/>
              <a:ahLst/>
              <a:cxnLst/>
              <a:rect l="l" t="t" r="r" b="b"/>
              <a:pathLst>
                <a:path w="8511540" h="475615">
                  <a:moveTo>
                    <a:pt x="0" y="0"/>
                  </a:moveTo>
                  <a:lnTo>
                    <a:pt x="8511539" y="0"/>
                  </a:lnTo>
                  <a:lnTo>
                    <a:pt x="8511539" y="475487"/>
                  </a:lnTo>
                  <a:lnTo>
                    <a:pt x="0" y="475487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2131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02219" y="912457"/>
            <a:ext cx="3881754" cy="345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Next</a:t>
            </a:r>
            <a:r>
              <a:rPr dirty="0" spc="-30"/>
              <a:t> </a:t>
            </a:r>
            <a:r>
              <a:rPr dirty="0" spc="-5"/>
              <a:t>Gen</a:t>
            </a:r>
            <a:r>
              <a:rPr dirty="0" spc="-25"/>
              <a:t> </a:t>
            </a:r>
            <a:r>
              <a:rPr dirty="0" spc="-5"/>
              <a:t>Employability</a:t>
            </a:r>
            <a:r>
              <a:rPr dirty="0" spc="-55"/>
              <a:t> </a:t>
            </a:r>
            <a:r>
              <a:rPr dirty="0" spc="-5"/>
              <a:t>Program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68237" y="2225982"/>
            <a:ext cx="5080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39"/>
              </a:lnSpc>
            </a:pPr>
            <a:r>
              <a:rPr dirty="0" sz="1600" spc="-5">
                <a:solidFill>
                  <a:srgbClr val="364150"/>
                </a:solidFill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223247" y="6240780"/>
            <a:ext cx="1463040" cy="0"/>
          </a:xfrm>
          <a:custGeom>
            <a:avLst/>
            <a:gdLst/>
            <a:ahLst/>
            <a:cxnLst/>
            <a:rect l="l" t="t" r="r" b="b"/>
            <a:pathLst>
              <a:path w="1463040" h="0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10668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68251" y="6393634"/>
            <a:ext cx="1011555" cy="163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70"/>
              </a:lnSpc>
            </a:pPr>
            <a:r>
              <a:rPr dirty="0" sz="1150">
                <a:latin typeface="Arial MT"/>
                <a:cs typeface="Arial MT"/>
              </a:rPr>
              <a:t>Source</a:t>
            </a:r>
            <a:r>
              <a:rPr dirty="0" sz="1150" spc="-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:</a:t>
            </a:r>
            <a:r>
              <a:rPr dirty="0" sz="1150" spc="-5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GPT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4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9079" y="2090419"/>
            <a:ext cx="9429115" cy="373380"/>
          </a:xfrm>
          <a:custGeom>
            <a:avLst/>
            <a:gdLst/>
            <a:ahLst/>
            <a:cxnLst/>
            <a:rect l="l" t="t" r="r" b="b"/>
            <a:pathLst>
              <a:path w="9429115" h="373380">
                <a:moveTo>
                  <a:pt x="0" y="0"/>
                </a:moveTo>
                <a:lnTo>
                  <a:pt x="9428987" y="0"/>
                </a:lnTo>
                <a:lnTo>
                  <a:pt x="9428987" y="373380"/>
                </a:lnTo>
                <a:lnTo>
                  <a:pt x="0" y="3733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59079" y="6329679"/>
            <a:ext cx="9284335" cy="248920"/>
          </a:xfrm>
          <a:custGeom>
            <a:avLst/>
            <a:gdLst/>
            <a:ahLst/>
            <a:cxnLst/>
            <a:rect l="l" t="t" r="r" b="b"/>
            <a:pathLst>
              <a:path w="9284335" h="248920">
                <a:moveTo>
                  <a:pt x="0" y="0"/>
                </a:moveTo>
                <a:lnTo>
                  <a:pt x="9284207" y="0"/>
                </a:lnTo>
                <a:lnTo>
                  <a:pt x="9284207" y="248919"/>
                </a:lnTo>
                <a:lnTo>
                  <a:pt x="0" y="2489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-12700" y="1472943"/>
            <a:ext cx="9773920" cy="5423535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marL="280670">
              <a:lnSpc>
                <a:spcPct val="100000"/>
              </a:lnSpc>
              <a:spcBef>
                <a:spcPts val="685"/>
              </a:spcBef>
            </a:pPr>
            <a:r>
              <a:rPr dirty="0" sz="1850" b="1">
                <a:solidFill>
                  <a:srgbClr val="213162"/>
                </a:solidFill>
                <a:latin typeface="Arial"/>
                <a:cs typeface="Arial"/>
              </a:rPr>
              <a:t>Proposed</a:t>
            </a:r>
            <a:r>
              <a:rPr dirty="0" sz="1850" spc="-65" b="1">
                <a:solidFill>
                  <a:srgbClr val="213162"/>
                </a:solidFill>
                <a:latin typeface="Arial"/>
                <a:cs typeface="Arial"/>
              </a:rPr>
              <a:t> </a:t>
            </a:r>
            <a:r>
              <a:rPr dirty="0" sz="1850" b="1">
                <a:solidFill>
                  <a:srgbClr val="213162"/>
                </a:solidFill>
                <a:latin typeface="Arial"/>
                <a:cs typeface="Arial"/>
              </a:rPr>
              <a:t>Solution</a:t>
            </a:r>
            <a:endParaRPr sz="1850">
              <a:latin typeface="Arial"/>
              <a:cs typeface="Arial"/>
            </a:endParaRPr>
          </a:p>
          <a:p>
            <a:pPr marL="280670">
              <a:lnSpc>
                <a:spcPct val="100000"/>
              </a:lnSpc>
              <a:spcBef>
                <a:spcPts val="505"/>
              </a:spcBef>
            </a:pPr>
            <a:r>
              <a:rPr dirty="0" sz="1600" spc="80">
                <a:solidFill>
                  <a:srgbClr val="0C0C0C"/>
                </a:solidFill>
                <a:latin typeface="Leelawadee UI"/>
                <a:cs typeface="Leelawadee UI"/>
              </a:rPr>
              <a:t>The</a:t>
            </a:r>
            <a:r>
              <a:rPr dirty="0" sz="1600" spc="35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60">
                <a:solidFill>
                  <a:srgbClr val="0C0C0C"/>
                </a:solidFill>
                <a:latin typeface="Leelawadee UI"/>
                <a:cs typeface="Leelawadee UI"/>
              </a:rPr>
              <a:t>proposed</a:t>
            </a:r>
            <a:r>
              <a:rPr dirty="0" sz="1600" spc="31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60">
                <a:solidFill>
                  <a:srgbClr val="0C0C0C"/>
                </a:solidFill>
                <a:latin typeface="Leelawadee UI"/>
                <a:cs typeface="Leelawadee UI"/>
              </a:rPr>
              <a:t>solution</a:t>
            </a:r>
            <a:r>
              <a:rPr dirty="0" sz="1600" spc="3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5">
                <a:solidFill>
                  <a:srgbClr val="0C0C0C"/>
                </a:solidFill>
                <a:latin typeface="Leelawadee UI"/>
                <a:cs typeface="Leelawadee UI"/>
              </a:rPr>
              <a:t>is</a:t>
            </a:r>
            <a:r>
              <a:rPr dirty="0" sz="1600" spc="29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35">
                <a:solidFill>
                  <a:srgbClr val="0C0C0C"/>
                </a:solidFill>
                <a:latin typeface="Leelawadee UI"/>
                <a:cs typeface="Leelawadee UI"/>
              </a:rPr>
              <a:t>to</a:t>
            </a:r>
            <a:r>
              <a:rPr dirty="0" sz="1600" spc="31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50">
                <a:solidFill>
                  <a:srgbClr val="0C0C0C"/>
                </a:solidFill>
                <a:latin typeface="Leelawadee UI"/>
                <a:cs typeface="Leelawadee UI"/>
              </a:rPr>
              <a:t>develop</a:t>
            </a:r>
            <a:r>
              <a:rPr dirty="0" sz="1600" spc="3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36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Leelawadee UI"/>
                <a:cs typeface="Leelawadee UI"/>
              </a:rPr>
              <a:t>comprehensive,</a:t>
            </a:r>
            <a:r>
              <a:rPr dirty="0" sz="1600" spc="31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Leelawadee UI"/>
                <a:cs typeface="Leelawadee UI"/>
              </a:rPr>
              <a:t>secure,</a:t>
            </a:r>
            <a:r>
              <a:rPr dirty="0" sz="1600" spc="33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Leelawadee UI"/>
                <a:cs typeface="Leelawadee UI"/>
              </a:rPr>
              <a:t>and</a:t>
            </a:r>
            <a:r>
              <a:rPr dirty="0" sz="1600" spc="37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85">
                <a:solidFill>
                  <a:srgbClr val="0C0C0C"/>
                </a:solidFill>
                <a:latin typeface="Leelawadee UI"/>
                <a:cs typeface="Leelawadee UI"/>
              </a:rPr>
              <a:t>user-</a:t>
            </a:r>
            <a:r>
              <a:rPr dirty="0" sz="1600" spc="-29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20">
                <a:solidFill>
                  <a:srgbClr val="0C0C0C"/>
                </a:solidFill>
                <a:latin typeface="Leelawadee UI"/>
                <a:cs typeface="Leelawadee UI"/>
              </a:rPr>
              <a:t>friendly</a:t>
            </a:r>
            <a:r>
              <a:rPr dirty="0" sz="1600" spc="35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50">
                <a:solidFill>
                  <a:srgbClr val="0C0C0C"/>
                </a:solidFill>
                <a:latin typeface="Leelawadee UI"/>
                <a:cs typeface="Leelawadee UI"/>
              </a:rPr>
              <a:t>Notes</a:t>
            </a:r>
            <a:endParaRPr sz="1600">
              <a:latin typeface="Leelawadee UI"/>
              <a:cs typeface="Leelawadee UI"/>
            </a:endParaRPr>
          </a:p>
          <a:p>
            <a:pPr marL="280670" marR="140970">
              <a:lnSpc>
                <a:spcPct val="101899"/>
              </a:lnSpc>
            </a:pPr>
            <a:r>
              <a:rPr dirty="0" sz="1600" spc="114">
                <a:solidFill>
                  <a:srgbClr val="0C0C0C"/>
                </a:solidFill>
                <a:latin typeface="Leelawadee UI"/>
                <a:cs typeface="Leelawadee UI"/>
              </a:rPr>
              <a:t>Sharing</a:t>
            </a:r>
            <a:r>
              <a:rPr dirty="0" sz="1600" spc="38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20">
                <a:solidFill>
                  <a:srgbClr val="0C0C0C"/>
                </a:solidFill>
                <a:latin typeface="Leelawadee UI"/>
                <a:cs typeface="Leelawadee UI"/>
              </a:rPr>
              <a:t>Web</a:t>
            </a:r>
            <a:r>
              <a:rPr dirty="0" sz="1600" spc="29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Leelawadee UI"/>
                <a:cs typeface="Leelawadee UI"/>
              </a:rPr>
              <a:t>Application</a:t>
            </a:r>
            <a:r>
              <a:rPr dirty="0" sz="1600" spc="35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Leelawadee UI"/>
                <a:cs typeface="Leelawadee UI"/>
              </a:rPr>
              <a:t>tailored</a:t>
            </a:r>
            <a:r>
              <a:rPr dirty="0" sz="1600" spc="35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70">
                <a:solidFill>
                  <a:srgbClr val="0C0C0C"/>
                </a:solidFill>
                <a:latin typeface="Leelawadee UI"/>
                <a:cs typeface="Leelawadee UI"/>
              </a:rPr>
              <a:t>for</a:t>
            </a:r>
            <a:r>
              <a:rPr dirty="0" sz="1600" spc="35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Leelawadee UI"/>
                <a:cs typeface="Leelawadee UI"/>
              </a:rPr>
              <a:t>students,</a:t>
            </a:r>
            <a:r>
              <a:rPr dirty="0" sz="1600" spc="35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Leelawadee UI"/>
                <a:cs typeface="Leelawadee UI"/>
              </a:rPr>
              <a:t>educators,</a:t>
            </a:r>
            <a:r>
              <a:rPr dirty="0" sz="1600" spc="35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Leelawadee UI"/>
                <a:cs typeface="Leelawadee UI"/>
              </a:rPr>
              <a:t>and</a:t>
            </a:r>
            <a:r>
              <a:rPr dirty="0" sz="1600" spc="38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Leelawadee UI"/>
                <a:cs typeface="Leelawadee UI"/>
              </a:rPr>
              <a:t>academic</a:t>
            </a:r>
            <a:r>
              <a:rPr dirty="0" sz="1600" spc="34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Leelawadee UI"/>
                <a:cs typeface="Leelawadee UI"/>
              </a:rPr>
              <a:t>institutions.</a:t>
            </a:r>
            <a:r>
              <a:rPr dirty="0" sz="1600" spc="34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85">
                <a:solidFill>
                  <a:srgbClr val="0C0C0C"/>
                </a:solidFill>
                <a:latin typeface="Leelawadee UI"/>
                <a:cs typeface="Leelawadee UI"/>
              </a:rPr>
              <a:t>This </a:t>
            </a:r>
            <a:r>
              <a:rPr dirty="0" sz="1600" spc="-4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Leelawadee UI"/>
                <a:cs typeface="Leelawadee UI"/>
              </a:rPr>
              <a:t>application</a:t>
            </a:r>
            <a:r>
              <a:rPr dirty="0" sz="1600" spc="33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Leelawadee UI"/>
                <a:cs typeface="Leelawadee UI"/>
              </a:rPr>
              <a:t>will</a:t>
            </a:r>
            <a:r>
              <a:rPr dirty="0" sz="1600" spc="35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65">
                <a:solidFill>
                  <a:srgbClr val="0C0C0C"/>
                </a:solidFill>
                <a:latin typeface="Leelawadee UI"/>
                <a:cs typeface="Leelawadee UI"/>
              </a:rPr>
              <a:t>leverage</a:t>
            </a:r>
            <a:r>
              <a:rPr dirty="0" sz="1600" spc="3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65">
                <a:solidFill>
                  <a:srgbClr val="0C0C0C"/>
                </a:solidFill>
                <a:latin typeface="Leelawadee UI"/>
                <a:cs typeface="Leelawadee UI"/>
              </a:rPr>
              <a:t>the</a:t>
            </a:r>
            <a:r>
              <a:rPr dirty="0" sz="1600" spc="34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Leelawadee UI"/>
                <a:cs typeface="Leelawadee UI"/>
              </a:rPr>
              <a:t>Django</a:t>
            </a:r>
            <a:r>
              <a:rPr dirty="0" sz="1600" spc="33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f</a:t>
            </a:r>
            <a:r>
              <a:rPr dirty="0" sz="1600" spc="-27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45">
                <a:solidFill>
                  <a:srgbClr val="0C0C0C"/>
                </a:solidFill>
                <a:latin typeface="Leelawadee UI"/>
                <a:cs typeface="Leelawadee UI"/>
              </a:rPr>
              <a:t>ramework</a:t>
            </a:r>
            <a:r>
              <a:rPr dirty="0" sz="1600" spc="4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75">
                <a:solidFill>
                  <a:srgbClr val="0C0C0C"/>
                </a:solidFill>
                <a:latin typeface="Leelawadee UI"/>
                <a:cs typeface="Leelawadee UI"/>
              </a:rPr>
              <a:t>for</a:t>
            </a:r>
            <a:r>
              <a:rPr dirty="0" sz="1600" spc="34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60">
                <a:solidFill>
                  <a:srgbClr val="0C0C0C"/>
                </a:solidFill>
                <a:latin typeface="Leelawadee UI"/>
                <a:cs typeface="Leelawadee UI"/>
              </a:rPr>
              <a:t>its</a:t>
            </a:r>
            <a:r>
              <a:rPr dirty="0" sz="1600" spc="35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75">
                <a:solidFill>
                  <a:srgbClr val="0C0C0C"/>
                </a:solidFill>
                <a:latin typeface="Leelawadee UI"/>
                <a:cs typeface="Leelawadee UI"/>
              </a:rPr>
              <a:t>robustness,</a:t>
            </a:r>
            <a:r>
              <a:rPr dirty="0" sz="1600" spc="31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Leelawadee UI"/>
                <a:cs typeface="Leelawadee UI"/>
              </a:rPr>
              <a:t>security</a:t>
            </a:r>
            <a:r>
              <a:rPr dirty="0" sz="1600" spc="37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Leelawadee UI"/>
                <a:cs typeface="Leelawadee UI"/>
              </a:rPr>
              <a:t>features,</a:t>
            </a:r>
            <a:r>
              <a:rPr dirty="0" sz="1600" spc="34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Leelawadee UI"/>
                <a:cs typeface="Leelawadee UI"/>
              </a:rPr>
              <a:t>and </a:t>
            </a:r>
            <a:r>
              <a:rPr dirty="0" sz="1600" spc="1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Leelawadee UI"/>
                <a:cs typeface="Leelawadee UI"/>
              </a:rPr>
              <a:t>scalability.</a:t>
            </a:r>
            <a:r>
              <a:rPr dirty="0" sz="1600" spc="29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Leelawadee UI"/>
                <a:cs typeface="Leelawadee UI"/>
              </a:rPr>
              <a:t>Below</a:t>
            </a:r>
            <a:r>
              <a:rPr dirty="0" sz="1600" spc="34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85">
                <a:solidFill>
                  <a:srgbClr val="0C0C0C"/>
                </a:solidFill>
                <a:latin typeface="Leelawadee UI"/>
                <a:cs typeface="Leelawadee UI"/>
              </a:rPr>
              <a:t>are</a:t>
            </a:r>
            <a:r>
              <a:rPr dirty="0" sz="1600" spc="34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70">
                <a:solidFill>
                  <a:srgbClr val="0C0C0C"/>
                </a:solidFill>
                <a:latin typeface="Leelawadee UI"/>
                <a:cs typeface="Leelawadee UI"/>
              </a:rPr>
              <a:t>the</a:t>
            </a:r>
            <a:r>
              <a:rPr dirty="0" sz="1600" spc="34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60">
                <a:solidFill>
                  <a:srgbClr val="0C0C0C"/>
                </a:solidFill>
                <a:latin typeface="Leelawadee UI"/>
                <a:cs typeface="Leelawadee UI"/>
              </a:rPr>
              <a:t>key</a:t>
            </a:r>
            <a:r>
              <a:rPr dirty="0" sz="1600" spc="3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Leelawadee UI"/>
                <a:cs typeface="Leelawadee UI"/>
              </a:rPr>
              <a:t>components</a:t>
            </a:r>
            <a:r>
              <a:rPr dirty="0" sz="1600" spc="33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5">
                <a:solidFill>
                  <a:srgbClr val="0C0C0C"/>
                </a:solidFill>
                <a:latin typeface="Leelawadee UI"/>
                <a:cs typeface="Leelawadee UI"/>
              </a:rPr>
              <a:t>of</a:t>
            </a:r>
            <a:r>
              <a:rPr dirty="0" sz="1600" spc="26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65">
                <a:solidFill>
                  <a:srgbClr val="0C0C0C"/>
                </a:solidFill>
                <a:latin typeface="Leelawadee UI"/>
                <a:cs typeface="Leelawadee UI"/>
              </a:rPr>
              <a:t>the</a:t>
            </a:r>
            <a:r>
              <a:rPr dirty="0" sz="1600" spc="3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60">
                <a:solidFill>
                  <a:srgbClr val="0C0C0C"/>
                </a:solidFill>
                <a:latin typeface="Leelawadee UI"/>
                <a:cs typeface="Leelawadee UI"/>
              </a:rPr>
              <a:t>proposed</a:t>
            </a:r>
            <a:r>
              <a:rPr dirty="0" sz="1600" spc="31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70">
                <a:solidFill>
                  <a:srgbClr val="0C0C0C"/>
                </a:solidFill>
                <a:latin typeface="Leelawadee UI"/>
                <a:cs typeface="Leelawadee UI"/>
              </a:rPr>
              <a:t>solution:</a:t>
            </a:r>
            <a:endParaRPr sz="1600">
              <a:latin typeface="Leelawadee UI"/>
              <a:cs typeface="Leelawadee UI"/>
            </a:endParaRPr>
          </a:p>
          <a:p>
            <a:pPr marL="280670">
              <a:lnSpc>
                <a:spcPct val="100000"/>
              </a:lnSpc>
              <a:spcBef>
                <a:spcPts val="45"/>
              </a:spcBef>
            </a:pP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1</a:t>
            </a:r>
            <a:r>
              <a:rPr dirty="0" sz="1600" spc="-229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.</a:t>
            </a:r>
            <a:r>
              <a:rPr dirty="0" sz="16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4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85">
                <a:solidFill>
                  <a:srgbClr val="0C0C0C"/>
                </a:solidFill>
                <a:latin typeface="Leelawadee UI"/>
                <a:cs typeface="Leelawadee UI"/>
              </a:rPr>
              <a:t>S</a:t>
            </a:r>
            <a:r>
              <a:rPr dirty="0" sz="1600" spc="145">
                <a:solidFill>
                  <a:srgbClr val="0C0C0C"/>
                </a:solidFill>
                <a:latin typeface="Leelawadee UI"/>
                <a:cs typeface="Leelawadee UI"/>
              </a:rPr>
              <a:t>y</a:t>
            </a:r>
            <a:r>
              <a:rPr dirty="0" sz="1600" spc="130">
                <a:solidFill>
                  <a:srgbClr val="0C0C0C"/>
                </a:solidFill>
                <a:latin typeface="Leelawadee UI"/>
                <a:cs typeface="Leelawadee UI"/>
              </a:rPr>
              <a:t>s</a:t>
            </a:r>
            <a:r>
              <a:rPr dirty="0" sz="1600" spc="120">
                <a:solidFill>
                  <a:srgbClr val="0C0C0C"/>
                </a:solidFill>
                <a:latin typeface="Leelawadee UI"/>
                <a:cs typeface="Leelawadee UI"/>
              </a:rPr>
              <a:t>t</a:t>
            </a:r>
            <a:r>
              <a:rPr dirty="0" sz="1600" spc="130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m</a:t>
            </a:r>
            <a:r>
              <a:rPr dirty="0" sz="16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7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30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110">
                <a:solidFill>
                  <a:srgbClr val="0C0C0C"/>
                </a:solidFill>
                <a:latin typeface="Leelawadee UI"/>
                <a:cs typeface="Leelawadee UI"/>
              </a:rPr>
              <a:t>r</a:t>
            </a:r>
            <a:r>
              <a:rPr dirty="0" sz="1600" spc="114">
                <a:solidFill>
                  <a:srgbClr val="0C0C0C"/>
                </a:solidFill>
                <a:latin typeface="Leelawadee UI"/>
                <a:cs typeface="Leelawadee UI"/>
              </a:rPr>
              <a:t>c</a:t>
            </a:r>
            <a:r>
              <a:rPr dirty="0" sz="1600" spc="125">
                <a:solidFill>
                  <a:srgbClr val="0C0C0C"/>
                </a:solidFill>
                <a:latin typeface="Leelawadee UI"/>
                <a:cs typeface="Leelawadee UI"/>
              </a:rPr>
              <a:t>h</a:t>
            </a:r>
            <a:r>
              <a:rPr dirty="0" sz="1600" spc="150">
                <a:solidFill>
                  <a:srgbClr val="0C0C0C"/>
                </a:solidFill>
                <a:latin typeface="Leelawadee UI"/>
                <a:cs typeface="Leelawadee UI"/>
              </a:rPr>
              <a:t>i</a:t>
            </a:r>
            <a:r>
              <a:rPr dirty="0" sz="1600" spc="105">
                <a:solidFill>
                  <a:srgbClr val="0C0C0C"/>
                </a:solidFill>
                <a:latin typeface="Leelawadee UI"/>
                <a:cs typeface="Leelawadee UI"/>
              </a:rPr>
              <a:t>t</a:t>
            </a:r>
            <a:r>
              <a:rPr dirty="0" sz="1600" spc="130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 spc="114">
                <a:solidFill>
                  <a:srgbClr val="0C0C0C"/>
                </a:solidFill>
                <a:latin typeface="Leelawadee UI"/>
                <a:cs typeface="Leelawadee UI"/>
              </a:rPr>
              <a:t>c</a:t>
            </a:r>
            <a:r>
              <a:rPr dirty="0" sz="1600" spc="140">
                <a:solidFill>
                  <a:srgbClr val="0C0C0C"/>
                </a:solidFill>
                <a:latin typeface="Leelawadee UI"/>
                <a:cs typeface="Leelawadee UI"/>
              </a:rPr>
              <a:t>t</a:t>
            </a:r>
            <a:r>
              <a:rPr dirty="0" sz="1600" spc="125">
                <a:solidFill>
                  <a:srgbClr val="0C0C0C"/>
                </a:solidFill>
                <a:latin typeface="Leelawadee UI"/>
                <a:cs typeface="Leelawadee UI"/>
              </a:rPr>
              <a:t>u</a:t>
            </a:r>
            <a:r>
              <a:rPr dirty="0" sz="1600" spc="110">
                <a:solidFill>
                  <a:srgbClr val="0C0C0C"/>
                </a:solidFill>
                <a:latin typeface="Leelawadee UI"/>
                <a:cs typeface="Leelawadee UI"/>
              </a:rPr>
              <a:t>r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endParaRPr sz="1600">
              <a:latin typeface="Leelawadee UI"/>
              <a:cs typeface="Leelawadee UI"/>
            </a:endParaRPr>
          </a:p>
          <a:p>
            <a:pPr marL="280670" marR="247015" indent="-635">
              <a:lnSpc>
                <a:spcPct val="102499"/>
              </a:lnSpc>
              <a:spcBef>
                <a:spcPts val="60"/>
              </a:spcBef>
              <a:buClr>
                <a:srgbClr val="000000"/>
              </a:buClr>
              <a:buSzPct val="93750"/>
              <a:buFont typeface="Arial MT"/>
              <a:buChar char="•"/>
              <a:tabLst>
                <a:tab pos="366395" algn="l"/>
              </a:tabLst>
            </a:pPr>
            <a:r>
              <a:rPr dirty="0" sz="1600" spc="110">
                <a:solidFill>
                  <a:srgbClr val="0C0C0C"/>
                </a:solidFill>
                <a:latin typeface="Leelawadee UI"/>
                <a:cs typeface="Leelawadee UI"/>
              </a:rPr>
              <a:t>Backend</a:t>
            </a:r>
            <a:r>
              <a:rPr dirty="0" sz="1600" spc="36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Leelawadee UI"/>
                <a:cs typeface="Leelawadee UI"/>
              </a:rPr>
              <a:t>Development:</a:t>
            </a:r>
            <a:r>
              <a:rPr dirty="0" sz="1600" spc="3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85">
                <a:solidFill>
                  <a:srgbClr val="0C0C0C"/>
                </a:solidFill>
                <a:latin typeface="Leelawadee UI"/>
                <a:cs typeface="Leelawadee UI"/>
              </a:rPr>
              <a:t>Utilize</a:t>
            </a:r>
            <a:r>
              <a:rPr dirty="0" sz="1600" spc="35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Leelawadee UI"/>
                <a:cs typeface="Leelawadee UI"/>
              </a:rPr>
              <a:t>Django</a:t>
            </a:r>
            <a:r>
              <a:rPr dirty="0" sz="1600" spc="3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70">
                <a:solidFill>
                  <a:srgbClr val="0C0C0C"/>
                </a:solidFill>
                <a:latin typeface="Leelawadee UI"/>
                <a:cs typeface="Leelawadee UI"/>
              </a:rPr>
              <a:t>for</a:t>
            </a:r>
            <a:r>
              <a:rPr dirty="0" sz="1600" spc="35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Leelawadee UI"/>
                <a:cs typeface="Leelawadee UI"/>
              </a:rPr>
              <a:t>server-</a:t>
            </a:r>
            <a:r>
              <a:rPr dirty="0" sz="1600" spc="-29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85">
                <a:solidFill>
                  <a:srgbClr val="0C0C0C"/>
                </a:solidFill>
                <a:latin typeface="Leelawadee UI"/>
                <a:cs typeface="Leelawadee UI"/>
              </a:rPr>
              <a:t>side</a:t>
            </a:r>
            <a:r>
              <a:rPr dirty="0" sz="1600" spc="36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55">
                <a:solidFill>
                  <a:srgbClr val="0C0C0C"/>
                </a:solidFill>
                <a:latin typeface="Leelawadee UI"/>
                <a:cs typeface="Leelawadee UI"/>
              </a:rPr>
              <a:t>logic,</a:t>
            </a:r>
            <a:r>
              <a:rPr dirty="0" sz="1600" spc="29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Leelawadee UI"/>
                <a:cs typeface="Leelawadee UI"/>
              </a:rPr>
              <a:t>database</a:t>
            </a:r>
            <a:r>
              <a:rPr dirty="0" sz="1600" spc="3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35">
                <a:solidFill>
                  <a:srgbClr val="0C0C0C"/>
                </a:solidFill>
                <a:latin typeface="Leelawadee UI"/>
                <a:cs typeface="Leelawadee UI"/>
              </a:rPr>
              <a:t>management,</a:t>
            </a:r>
            <a:r>
              <a:rPr dirty="0" sz="1600" spc="37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70">
                <a:solidFill>
                  <a:srgbClr val="0C0C0C"/>
                </a:solidFill>
                <a:latin typeface="Leelawadee UI"/>
                <a:cs typeface="Leelawadee UI"/>
              </a:rPr>
              <a:t>user </a:t>
            </a:r>
            <a:r>
              <a:rPr dirty="0" sz="1600" spc="-4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Leelawadee UI"/>
                <a:cs typeface="Leelawadee UI"/>
              </a:rPr>
              <a:t>authentication,</a:t>
            </a:r>
            <a:r>
              <a:rPr dirty="0" sz="1600" spc="36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Leelawadee UI"/>
                <a:cs typeface="Leelawadee UI"/>
              </a:rPr>
              <a:t>and</a:t>
            </a:r>
            <a:r>
              <a:rPr dirty="0" sz="1600" spc="39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30">
                <a:solidFill>
                  <a:srgbClr val="0C0C0C"/>
                </a:solidFill>
                <a:latin typeface="Leelawadee UI"/>
                <a:cs typeface="Leelawadee UI"/>
              </a:rPr>
              <a:t>session</a:t>
            </a:r>
            <a:r>
              <a:rPr dirty="0" sz="1600" spc="27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35">
                <a:solidFill>
                  <a:srgbClr val="0C0C0C"/>
                </a:solidFill>
                <a:latin typeface="Leelawadee UI"/>
                <a:cs typeface="Leelawadee UI"/>
              </a:rPr>
              <a:t>management,</a:t>
            </a:r>
            <a:r>
              <a:rPr dirty="0" sz="1600" spc="38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Leelawadee UI"/>
                <a:cs typeface="Leelawadee UI"/>
              </a:rPr>
              <a:t>ensuring</a:t>
            </a:r>
            <a:r>
              <a:rPr dirty="0" sz="1600" spc="33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38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55">
                <a:solidFill>
                  <a:srgbClr val="0C0C0C"/>
                </a:solidFill>
                <a:latin typeface="Leelawadee UI"/>
                <a:cs typeface="Leelawadee UI"/>
              </a:rPr>
              <a:t>secure</a:t>
            </a:r>
            <a:r>
              <a:rPr dirty="0" sz="1600" spc="30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Leelawadee UI"/>
                <a:cs typeface="Leelawadee UI"/>
              </a:rPr>
              <a:t>and</a:t>
            </a:r>
            <a:r>
              <a:rPr dirty="0" sz="1600" spc="38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85">
                <a:solidFill>
                  <a:srgbClr val="0C0C0C"/>
                </a:solidFill>
                <a:latin typeface="Leelawadee UI"/>
                <a:cs typeface="Leelawadee UI"/>
              </a:rPr>
              <a:t>efficient</a:t>
            </a:r>
            <a:r>
              <a:rPr dirty="0" sz="1600" spc="31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75">
                <a:solidFill>
                  <a:srgbClr val="0C0C0C"/>
                </a:solidFill>
                <a:latin typeface="Leelawadee UI"/>
                <a:cs typeface="Leelawadee UI"/>
              </a:rPr>
              <a:t>backend</a:t>
            </a:r>
            <a:endParaRPr sz="1600">
              <a:latin typeface="Leelawadee UI"/>
              <a:cs typeface="Leelawadee UI"/>
            </a:endParaRPr>
          </a:p>
          <a:p>
            <a:pPr marL="280670">
              <a:lnSpc>
                <a:spcPts val="1910"/>
              </a:lnSpc>
              <a:spcBef>
                <a:spcPts val="50"/>
              </a:spcBef>
            </a:pPr>
            <a:r>
              <a:rPr dirty="0" sz="1600" spc="114">
                <a:solidFill>
                  <a:srgbClr val="0C0C0C"/>
                </a:solidFill>
                <a:latin typeface="Leelawadee UI"/>
                <a:cs typeface="Leelawadee UI"/>
              </a:rPr>
              <a:t>structure.</a:t>
            </a:r>
            <a:endParaRPr sz="1600">
              <a:latin typeface="Leelawadee UI"/>
              <a:cs typeface="Leelawadee UI"/>
            </a:endParaRPr>
          </a:p>
          <a:p>
            <a:pPr marL="364490" indent="-85725">
              <a:lnSpc>
                <a:spcPts val="1910"/>
              </a:lnSpc>
              <a:buClr>
                <a:srgbClr val="000000"/>
              </a:buClr>
              <a:buSzPct val="93750"/>
              <a:buFont typeface="Arial MT"/>
              <a:buChar char="•"/>
              <a:tabLst>
                <a:tab pos="365125" algn="l"/>
              </a:tabLst>
            </a:pPr>
            <a:r>
              <a:rPr dirty="0" sz="1600" spc="110">
                <a:solidFill>
                  <a:srgbClr val="0C0C0C"/>
                </a:solidFill>
                <a:latin typeface="Leelawadee UI"/>
                <a:cs typeface="Leelawadee UI"/>
              </a:rPr>
              <a:t>Frontend</a:t>
            </a:r>
            <a:r>
              <a:rPr dirty="0" sz="1600" spc="39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Leelawadee UI"/>
                <a:cs typeface="Leelawadee UI"/>
              </a:rPr>
              <a:t>Integration:</a:t>
            </a:r>
            <a:r>
              <a:rPr dirty="0" sz="1600" spc="35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30">
                <a:solidFill>
                  <a:srgbClr val="0C0C0C"/>
                </a:solidFill>
                <a:latin typeface="Leelawadee UI"/>
                <a:cs typeface="Leelawadee UI"/>
              </a:rPr>
              <a:t>Employ</a:t>
            </a:r>
            <a:r>
              <a:rPr dirty="0" sz="1600" spc="40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H</a:t>
            </a:r>
            <a:r>
              <a:rPr dirty="0" sz="1600" spc="-23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T</a:t>
            </a:r>
            <a:r>
              <a:rPr dirty="0" sz="1600" spc="-23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Leelawadee UI"/>
                <a:cs typeface="Leelawadee UI"/>
              </a:rPr>
              <a:t>ML</a:t>
            </a:r>
            <a:r>
              <a:rPr dirty="0" sz="1600" spc="-23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,</a:t>
            </a:r>
            <a:r>
              <a:rPr dirty="0" sz="1600" spc="45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30">
                <a:solidFill>
                  <a:srgbClr val="0C0C0C"/>
                </a:solidFill>
                <a:latin typeface="Leelawadee UI"/>
                <a:cs typeface="Leelawadee UI"/>
              </a:rPr>
              <a:t>CSS,</a:t>
            </a:r>
            <a:r>
              <a:rPr dirty="0" sz="1600" spc="41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05">
                <a:solidFill>
                  <a:srgbClr val="0C0C0C"/>
                </a:solidFill>
                <a:latin typeface="Leelawadee UI"/>
                <a:cs typeface="Leelawadee UI"/>
              </a:rPr>
              <a:t>and</a:t>
            </a:r>
            <a:r>
              <a:rPr dirty="0" sz="1600" spc="36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Leelawadee UI"/>
                <a:cs typeface="Leelawadee UI"/>
              </a:rPr>
              <a:t>Java</a:t>
            </a:r>
            <a:r>
              <a:rPr dirty="0" sz="1600" spc="-24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50">
                <a:solidFill>
                  <a:srgbClr val="0C0C0C"/>
                </a:solidFill>
                <a:latin typeface="Leelawadee UI"/>
                <a:cs typeface="Leelawadee UI"/>
              </a:rPr>
              <a:t>Script,</a:t>
            </a:r>
            <a:r>
              <a:rPr dirty="0" sz="1600" spc="4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60">
                <a:solidFill>
                  <a:srgbClr val="0C0C0C"/>
                </a:solidFill>
                <a:latin typeface="Leelawadee UI"/>
                <a:cs typeface="Leelawadee UI"/>
              </a:rPr>
              <a:t>alongside</a:t>
            </a:r>
            <a:r>
              <a:rPr dirty="0" sz="1600" spc="29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35">
                <a:solidFill>
                  <a:srgbClr val="0C0C0C"/>
                </a:solidFill>
                <a:latin typeface="Leelawadee UI"/>
                <a:cs typeface="Leelawadee UI"/>
              </a:rPr>
              <a:t>Django’s</a:t>
            </a:r>
            <a:r>
              <a:rPr dirty="0" sz="1600" spc="35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Leelawadee UI"/>
                <a:cs typeface="Leelawadee UI"/>
              </a:rPr>
              <a:t>template</a:t>
            </a:r>
            <a:endParaRPr sz="1600">
              <a:latin typeface="Leelawadee UI"/>
              <a:cs typeface="Leelawadee UI"/>
            </a:endParaRPr>
          </a:p>
          <a:p>
            <a:pPr marL="280670">
              <a:lnSpc>
                <a:spcPct val="100000"/>
              </a:lnSpc>
              <a:spcBef>
                <a:spcPts val="45"/>
              </a:spcBef>
            </a:pPr>
            <a:r>
              <a:rPr dirty="0" sz="1600" spc="110">
                <a:solidFill>
                  <a:srgbClr val="0C0C0C"/>
                </a:solidFill>
                <a:latin typeface="Leelawadee UI"/>
                <a:cs typeface="Leelawadee UI"/>
              </a:rPr>
              <a:t>system,</a:t>
            </a:r>
            <a:r>
              <a:rPr dirty="0" sz="1600" spc="36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35">
                <a:solidFill>
                  <a:srgbClr val="0C0C0C"/>
                </a:solidFill>
                <a:latin typeface="Leelawadee UI"/>
                <a:cs typeface="Leelawadee UI"/>
              </a:rPr>
              <a:t>to</a:t>
            </a:r>
            <a:r>
              <a:rPr dirty="0" sz="1600" spc="33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Leelawadee UI"/>
                <a:cs typeface="Leelawadee UI"/>
              </a:rPr>
              <a:t>create</a:t>
            </a:r>
            <a:r>
              <a:rPr dirty="0" sz="1600" spc="34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75">
                <a:solidFill>
                  <a:srgbClr val="0C0C0C"/>
                </a:solidFill>
                <a:latin typeface="Leelawadee UI"/>
                <a:cs typeface="Leelawadee UI"/>
              </a:rPr>
              <a:t>an</a:t>
            </a:r>
            <a:r>
              <a:rPr dirty="0" sz="1600" spc="39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Leelawadee UI"/>
                <a:cs typeface="Leelawadee UI"/>
              </a:rPr>
              <a:t>intuitive</a:t>
            </a:r>
            <a:r>
              <a:rPr dirty="0" sz="1600" spc="34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Leelawadee UI"/>
                <a:cs typeface="Leelawadee UI"/>
              </a:rPr>
              <a:t>and</a:t>
            </a:r>
            <a:r>
              <a:rPr dirty="0" sz="1600" spc="39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65">
                <a:solidFill>
                  <a:srgbClr val="0C0C0C"/>
                </a:solidFill>
                <a:latin typeface="Leelawadee UI"/>
                <a:cs typeface="Leelawadee UI"/>
              </a:rPr>
              <a:t>responsive</a:t>
            </a:r>
            <a:r>
              <a:rPr dirty="0" sz="1600" spc="30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65">
                <a:solidFill>
                  <a:srgbClr val="0C0C0C"/>
                </a:solidFill>
                <a:latin typeface="Leelawadee UI"/>
                <a:cs typeface="Leelawadee UI"/>
              </a:rPr>
              <a:t>user</a:t>
            </a:r>
            <a:r>
              <a:rPr dirty="0" sz="1600" spc="33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05">
                <a:solidFill>
                  <a:srgbClr val="0C0C0C"/>
                </a:solidFill>
                <a:latin typeface="Leelawadee UI"/>
                <a:cs typeface="Leelawadee UI"/>
              </a:rPr>
              <a:t>interface</a:t>
            </a:r>
            <a:r>
              <a:rPr dirty="0" sz="1600" spc="37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25">
                <a:solidFill>
                  <a:srgbClr val="0C0C0C"/>
                </a:solidFill>
                <a:latin typeface="Leelawadee UI"/>
                <a:cs typeface="Leelawadee UI"/>
              </a:rPr>
              <a:t>that</a:t>
            </a:r>
            <a:r>
              <a:rPr dirty="0" sz="1600" spc="38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Leelawadee UI"/>
                <a:cs typeface="Leelawadee UI"/>
              </a:rPr>
              <a:t>enhances</a:t>
            </a:r>
            <a:r>
              <a:rPr dirty="0" sz="1600" spc="3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70">
                <a:solidFill>
                  <a:srgbClr val="0C0C0C"/>
                </a:solidFill>
                <a:latin typeface="Leelawadee UI"/>
                <a:cs typeface="Leelawadee UI"/>
              </a:rPr>
              <a:t>user</a:t>
            </a:r>
            <a:r>
              <a:rPr dirty="0" sz="1600" spc="31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75">
                <a:solidFill>
                  <a:srgbClr val="0C0C0C"/>
                </a:solidFill>
                <a:latin typeface="Leelawadee UI"/>
                <a:cs typeface="Leelawadee UI"/>
              </a:rPr>
              <a:t>experience.</a:t>
            </a:r>
            <a:endParaRPr sz="1600">
              <a:latin typeface="Leelawadee UI"/>
              <a:cs typeface="Leelawadee UI"/>
            </a:endParaRPr>
          </a:p>
          <a:p>
            <a:pPr marL="280670" marR="360680" indent="-635">
              <a:lnSpc>
                <a:spcPts val="1960"/>
              </a:lnSpc>
              <a:spcBef>
                <a:spcPts val="60"/>
              </a:spcBef>
              <a:buClr>
                <a:srgbClr val="000000"/>
              </a:buClr>
              <a:buSzPct val="93750"/>
              <a:buFont typeface="Arial MT"/>
              <a:buChar char="•"/>
              <a:tabLst>
                <a:tab pos="360680" algn="l"/>
              </a:tabLst>
            </a:pPr>
            <a:r>
              <a:rPr dirty="0" sz="1600" spc="80">
                <a:solidFill>
                  <a:srgbClr val="0C0C0C"/>
                </a:solidFill>
                <a:latin typeface="Leelawadee UI"/>
                <a:cs typeface="Leelawadee UI"/>
              </a:rPr>
              <a:t>Database</a:t>
            </a:r>
            <a:r>
              <a:rPr dirty="0" sz="1600" spc="3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65">
                <a:solidFill>
                  <a:srgbClr val="0C0C0C"/>
                </a:solidFill>
                <a:latin typeface="Leelawadee UI"/>
                <a:cs typeface="Leelawadee UI"/>
              </a:rPr>
              <a:t>Design:</a:t>
            </a:r>
            <a:r>
              <a:rPr dirty="0" sz="1600" spc="31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55">
                <a:solidFill>
                  <a:srgbClr val="0C0C0C"/>
                </a:solidFill>
                <a:latin typeface="Leelawadee UI"/>
                <a:cs typeface="Leelawadee UI"/>
              </a:rPr>
              <a:t>Design</a:t>
            </a:r>
            <a:r>
              <a:rPr dirty="0" sz="1600" spc="30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35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Leelawadee UI"/>
                <a:cs typeface="Leelawadee UI"/>
              </a:rPr>
              <a:t>relational</a:t>
            </a:r>
            <a:r>
              <a:rPr dirty="0" sz="1600" spc="36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Leelawadee UI"/>
                <a:cs typeface="Leelawadee UI"/>
              </a:rPr>
              <a:t>database</a:t>
            </a:r>
            <a:r>
              <a:rPr dirty="0" sz="1600" spc="35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85">
                <a:solidFill>
                  <a:srgbClr val="0C0C0C"/>
                </a:solidFill>
                <a:latin typeface="Leelawadee UI"/>
                <a:cs typeface="Leelawadee UI"/>
              </a:rPr>
              <a:t>schema</a:t>
            </a:r>
            <a:r>
              <a:rPr dirty="0" sz="1600" spc="37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20">
                <a:solidFill>
                  <a:srgbClr val="0C0C0C"/>
                </a:solidFill>
                <a:latin typeface="Leelawadee UI"/>
                <a:cs typeface="Leelawadee UI"/>
              </a:rPr>
              <a:t>that</a:t>
            </a:r>
            <a:r>
              <a:rPr dirty="0" sz="1600" spc="39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Leelawadee UI"/>
                <a:cs typeface="Leelawadee UI"/>
              </a:rPr>
              <a:t>efficiently</a:t>
            </a:r>
            <a:r>
              <a:rPr dirty="0" sz="1600" spc="34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60">
                <a:solidFill>
                  <a:srgbClr val="0C0C0C"/>
                </a:solidFill>
                <a:latin typeface="Leelawadee UI"/>
                <a:cs typeface="Leelawadee UI"/>
              </a:rPr>
              <a:t>stores</a:t>
            </a:r>
            <a:r>
              <a:rPr dirty="0" sz="1600" spc="29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65">
                <a:solidFill>
                  <a:srgbClr val="0C0C0C"/>
                </a:solidFill>
                <a:latin typeface="Leelawadee UI"/>
                <a:cs typeface="Leelawadee UI"/>
              </a:rPr>
              <a:t>user</a:t>
            </a:r>
            <a:r>
              <a:rPr dirty="0" sz="1600" spc="34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30">
                <a:solidFill>
                  <a:srgbClr val="0C0C0C"/>
                </a:solidFill>
                <a:latin typeface="Leelawadee UI"/>
                <a:cs typeface="Leelawadee UI"/>
              </a:rPr>
              <a:t>data, </a:t>
            </a:r>
            <a:r>
              <a:rPr dirty="0" sz="1600" spc="-4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Leelawadee UI"/>
                <a:cs typeface="Leelawadee UI"/>
              </a:rPr>
              <a:t>notes,</a:t>
            </a:r>
            <a:r>
              <a:rPr dirty="0" sz="1600" spc="31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Leelawadee UI"/>
                <a:cs typeface="Leelawadee UI"/>
              </a:rPr>
              <a:t>categories,</a:t>
            </a:r>
            <a:r>
              <a:rPr dirty="0" sz="1600" spc="3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Leelawadee UI"/>
                <a:cs typeface="Leelawadee UI"/>
              </a:rPr>
              <a:t>and</a:t>
            </a:r>
            <a:r>
              <a:rPr dirty="0" sz="1600" spc="39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Leelawadee UI"/>
                <a:cs typeface="Leelawadee UI"/>
              </a:rPr>
              <a:t>interactions</a:t>
            </a:r>
            <a:r>
              <a:rPr dirty="0" sz="1600" spc="34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35">
                <a:solidFill>
                  <a:srgbClr val="0C0C0C"/>
                </a:solidFill>
                <a:latin typeface="Leelawadee UI"/>
                <a:cs typeface="Leelawadee UI"/>
              </a:rPr>
              <a:t>to</a:t>
            </a:r>
            <a:r>
              <a:rPr dirty="0" sz="1600" spc="3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Leelawadee UI"/>
                <a:cs typeface="Leelawadee UI"/>
              </a:rPr>
              <a:t>facilitate</a:t>
            </a:r>
            <a:r>
              <a:rPr dirty="0" sz="1600" spc="34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60">
                <a:solidFill>
                  <a:srgbClr val="0C0C0C"/>
                </a:solidFill>
                <a:latin typeface="Leelawadee UI"/>
                <a:cs typeface="Leelawadee UI"/>
              </a:rPr>
              <a:t>quick</a:t>
            </a:r>
            <a:r>
              <a:rPr dirty="0" sz="1600" spc="31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Leelawadee UI"/>
                <a:cs typeface="Leelawadee UI"/>
              </a:rPr>
              <a:t>retrieval</a:t>
            </a:r>
            <a:r>
              <a:rPr dirty="0" sz="1600" spc="36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Leelawadee UI"/>
                <a:cs typeface="Leelawadee UI"/>
              </a:rPr>
              <a:t>and</a:t>
            </a:r>
            <a:r>
              <a:rPr dirty="0" sz="1600" spc="39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55">
                <a:solidFill>
                  <a:srgbClr val="0C0C0C"/>
                </a:solidFill>
                <a:latin typeface="Leelawadee UI"/>
                <a:cs typeface="Leelawadee UI"/>
              </a:rPr>
              <a:t>secure</a:t>
            </a:r>
            <a:r>
              <a:rPr dirty="0" sz="1600" spc="30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70">
                <a:solidFill>
                  <a:srgbClr val="0C0C0C"/>
                </a:solidFill>
                <a:latin typeface="Leelawadee UI"/>
                <a:cs typeface="Leelawadee UI"/>
              </a:rPr>
              <a:t>storage</a:t>
            </a:r>
            <a:r>
              <a:rPr dirty="0" sz="1600" spc="3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5">
                <a:solidFill>
                  <a:srgbClr val="0C0C0C"/>
                </a:solidFill>
                <a:latin typeface="Leelawadee UI"/>
                <a:cs typeface="Leelawadee UI"/>
              </a:rPr>
              <a:t>of</a:t>
            </a:r>
            <a:endParaRPr sz="1600">
              <a:latin typeface="Leelawadee UI"/>
              <a:cs typeface="Leelawadee UI"/>
            </a:endParaRPr>
          </a:p>
          <a:p>
            <a:pPr marL="280670">
              <a:lnSpc>
                <a:spcPts val="1880"/>
              </a:lnSpc>
            </a:pPr>
            <a:r>
              <a:rPr dirty="0" sz="1600" spc="120">
                <a:solidFill>
                  <a:srgbClr val="0C0C0C"/>
                </a:solidFill>
                <a:latin typeface="Leelawadee UI"/>
                <a:cs typeface="Leelawadee UI"/>
              </a:rPr>
              <a:t>information.</a:t>
            </a:r>
            <a:endParaRPr sz="1600">
              <a:latin typeface="Leelawadee UI"/>
              <a:cs typeface="Leelawadee UI"/>
            </a:endParaRPr>
          </a:p>
          <a:p>
            <a:pPr marL="280670">
              <a:lnSpc>
                <a:spcPct val="100000"/>
              </a:lnSpc>
              <a:spcBef>
                <a:spcPts val="45"/>
              </a:spcBef>
            </a:pP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2</a:t>
            </a:r>
            <a:r>
              <a:rPr dirty="0" sz="1600" spc="-229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.</a:t>
            </a:r>
            <a:r>
              <a:rPr dirty="0" sz="16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6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Leelawadee UI"/>
                <a:cs typeface="Leelawadee UI"/>
              </a:rPr>
              <a:t>C</a:t>
            </a:r>
            <a:r>
              <a:rPr dirty="0" sz="1600" spc="95">
                <a:solidFill>
                  <a:srgbClr val="0C0C0C"/>
                </a:solidFill>
                <a:latin typeface="Leelawadee UI"/>
                <a:cs typeface="Leelawadee UI"/>
              </a:rPr>
              <a:t>o</a:t>
            </a:r>
            <a:r>
              <a:rPr dirty="0" sz="1600" spc="75">
                <a:solidFill>
                  <a:srgbClr val="0C0C0C"/>
                </a:solidFill>
                <a:latin typeface="Leelawadee UI"/>
                <a:cs typeface="Leelawadee UI"/>
              </a:rPr>
              <a:t>r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15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05">
                <a:solidFill>
                  <a:srgbClr val="0C0C0C"/>
                </a:solidFill>
                <a:latin typeface="Leelawadee UI"/>
                <a:cs typeface="Leelawadee UI"/>
              </a:rPr>
              <a:t>F</a:t>
            </a:r>
            <a:r>
              <a:rPr dirty="0" sz="1600" spc="100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 spc="105">
                <a:solidFill>
                  <a:srgbClr val="0C0C0C"/>
                </a:solidFill>
                <a:latin typeface="Leelawadee UI"/>
                <a:cs typeface="Leelawadee UI"/>
              </a:rPr>
              <a:t>at</a:t>
            </a:r>
            <a:r>
              <a:rPr dirty="0" sz="1600" spc="95">
                <a:solidFill>
                  <a:srgbClr val="0C0C0C"/>
                </a:solidFill>
                <a:latin typeface="Leelawadee UI"/>
                <a:cs typeface="Leelawadee UI"/>
              </a:rPr>
              <a:t>u</a:t>
            </a:r>
            <a:r>
              <a:rPr dirty="0" sz="1600" spc="90">
                <a:solidFill>
                  <a:srgbClr val="0C0C0C"/>
                </a:solidFill>
                <a:latin typeface="Leelawadee UI"/>
                <a:cs typeface="Leelawadee UI"/>
              </a:rPr>
              <a:t>r</a:t>
            </a:r>
            <a:r>
              <a:rPr dirty="0" sz="1600" spc="85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s</a:t>
            </a:r>
            <a:endParaRPr sz="1600">
              <a:latin typeface="Leelawadee UI"/>
              <a:cs typeface="Leelawadee UI"/>
            </a:endParaRPr>
          </a:p>
          <a:p>
            <a:pPr marL="280670" marR="587375" indent="-635">
              <a:lnSpc>
                <a:spcPct val="102800"/>
              </a:lnSpc>
              <a:spcBef>
                <a:spcPts val="45"/>
              </a:spcBef>
              <a:buClr>
                <a:srgbClr val="000000"/>
              </a:buClr>
              <a:buSzPct val="93750"/>
              <a:buFont typeface="Arial MT"/>
              <a:buChar char="•"/>
              <a:tabLst>
                <a:tab pos="361950" algn="l"/>
              </a:tabLst>
            </a:pPr>
            <a:r>
              <a:rPr dirty="0" sz="1600" spc="75">
                <a:solidFill>
                  <a:srgbClr val="0C0C0C"/>
                </a:solidFill>
                <a:latin typeface="Leelawadee UI"/>
                <a:cs typeface="Leelawadee UI"/>
              </a:rPr>
              <a:t>User</a:t>
            </a:r>
            <a:r>
              <a:rPr dirty="0" sz="1600" spc="8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Leelawadee UI"/>
                <a:cs typeface="Leelawadee UI"/>
              </a:rPr>
              <a:t>Authentication </a:t>
            </a:r>
            <a:r>
              <a:rPr dirty="0" sz="1600" spc="85">
                <a:solidFill>
                  <a:srgbClr val="0C0C0C"/>
                </a:solidFill>
                <a:latin typeface="Leelawadee UI"/>
                <a:cs typeface="Leelawadee UI"/>
              </a:rPr>
              <a:t>and</a:t>
            </a:r>
            <a:r>
              <a:rPr dirty="0" sz="1600" spc="9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Leelawadee UI"/>
                <a:cs typeface="Leelawadee UI"/>
              </a:rPr>
              <a:t>Authorization: </a:t>
            </a:r>
            <a:r>
              <a:rPr dirty="0" sz="1600" spc="125">
                <a:solidFill>
                  <a:srgbClr val="0C0C0C"/>
                </a:solidFill>
                <a:latin typeface="Leelawadee UI"/>
                <a:cs typeface="Leelawadee UI"/>
              </a:rPr>
              <a:t>Implement </a:t>
            </a:r>
            <a:r>
              <a:rPr dirty="0" sz="1600" spc="35">
                <a:solidFill>
                  <a:srgbClr val="0C0C0C"/>
                </a:solidFill>
                <a:latin typeface="Leelawadee UI"/>
                <a:cs typeface="Leelawadee UI"/>
              </a:rPr>
              <a:t>Django’s</a:t>
            </a:r>
            <a:r>
              <a:rPr dirty="0" sz="1600" spc="4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Leelawadee UI"/>
                <a:cs typeface="Leelawadee UI"/>
              </a:rPr>
              <a:t>built- </a:t>
            </a:r>
            <a:r>
              <a:rPr dirty="0" sz="1600" spc="65">
                <a:solidFill>
                  <a:srgbClr val="0C0C0C"/>
                </a:solidFill>
                <a:latin typeface="Leelawadee UI"/>
                <a:cs typeface="Leelawadee UI"/>
              </a:rPr>
              <a:t>in</a:t>
            </a:r>
            <a:r>
              <a:rPr dirty="0" sz="1600" spc="7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Leelawadee UI"/>
                <a:cs typeface="Leelawadee UI"/>
              </a:rPr>
              <a:t>authentication </a:t>
            </a:r>
            <a:r>
              <a:rPr dirty="0" sz="1600" spc="114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Leelawadee UI"/>
                <a:cs typeface="Leelawadee UI"/>
              </a:rPr>
              <a:t>system</a:t>
            </a:r>
            <a:r>
              <a:rPr dirty="0" sz="1600" spc="35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35">
                <a:solidFill>
                  <a:srgbClr val="0C0C0C"/>
                </a:solidFill>
                <a:latin typeface="Leelawadee UI"/>
                <a:cs typeface="Leelawadee UI"/>
              </a:rPr>
              <a:t>to</a:t>
            </a:r>
            <a:r>
              <a:rPr dirty="0" sz="1600" spc="34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Leelawadee UI"/>
                <a:cs typeface="Leelawadee UI"/>
              </a:rPr>
              <a:t>manage</a:t>
            </a:r>
            <a:r>
              <a:rPr dirty="0" sz="1600" spc="37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65">
                <a:solidFill>
                  <a:srgbClr val="0C0C0C"/>
                </a:solidFill>
                <a:latin typeface="Leelawadee UI"/>
                <a:cs typeface="Leelawadee UI"/>
              </a:rPr>
              <a:t>user</a:t>
            </a:r>
            <a:r>
              <a:rPr dirty="0" sz="1600" spc="33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Leelawadee UI"/>
                <a:cs typeface="Leelawadee UI"/>
              </a:rPr>
              <a:t>accounts,</a:t>
            </a:r>
            <a:r>
              <a:rPr dirty="0" sz="1600" spc="33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60">
                <a:solidFill>
                  <a:srgbClr val="0C0C0C"/>
                </a:solidFill>
                <a:latin typeface="Leelawadee UI"/>
                <a:cs typeface="Leelawadee UI"/>
              </a:rPr>
              <a:t>secure</a:t>
            </a:r>
            <a:r>
              <a:rPr dirty="0" sz="1600" spc="3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70">
                <a:solidFill>
                  <a:srgbClr val="0C0C0C"/>
                </a:solidFill>
                <a:latin typeface="Leelawadee UI"/>
                <a:cs typeface="Leelawadee UI"/>
              </a:rPr>
              <a:t>login/logout</a:t>
            </a:r>
            <a:r>
              <a:rPr dirty="0" sz="1600" spc="3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55">
                <a:solidFill>
                  <a:srgbClr val="0C0C0C"/>
                </a:solidFill>
                <a:latin typeface="Leelawadee UI"/>
                <a:cs typeface="Leelawadee UI"/>
              </a:rPr>
              <a:t>processes,</a:t>
            </a:r>
            <a:r>
              <a:rPr dirty="0" sz="1600" spc="30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Leelawadee UI"/>
                <a:cs typeface="Leelawadee UI"/>
              </a:rPr>
              <a:t>and</a:t>
            </a:r>
            <a:r>
              <a:rPr dirty="0" sz="1600" spc="39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70">
                <a:solidFill>
                  <a:srgbClr val="0C0C0C"/>
                </a:solidFill>
                <a:latin typeface="Leelawadee UI"/>
                <a:cs typeface="Leelawadee UI"/>
              </a:rPr>
              <a:t>ensure</a:t>
            </a:r>
            <a:r>
              <a:rPr dirty="0" sz="1600" spc="3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65">
                <a:solidFill>
                  <a:srgbClr val="0C0C0C"/>
                </a:solidFill>
                <a:latin typeface="Leelawadee UI"/>
                <a:cs typeface="Leelawadee UI"/>
              </a:rPr>
              <a:t>user</a:t>
            </a:r>
            <a:r>
              <a:rPr dirty="0" sz="1600" spc="33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Leelawadee UI"/>
                <a:cs typeface="Leelawadee UI"/>
              </a:rPr>
              <a:t>data </a:t>
            </a:r>
            <a:r>
              <a:rPr dirty="0" sz="1600" spc="-4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Leelawadee UI"/>
                <a:cs typeface="Leelawadee UI"/>
              </a:rPr>
              <a:t>privacy.</a:t>
            </a:r>
            <a:endParaRPr sz="1600">
              <a:latin typeface="Leelawadee UI"/>
              <a:cs typeface="Leelawadee UI"/>
            </a:endParaRPr>
          </a:p>
          <a:p>
            <a:pPr marL="12700">
              <a:lnSpc>
                <a:spcPts val="1895"/>
              </a:lnSpc>
              <a:tabLst>
                <a:tab pos="280670" algn="l"/>
              </a:tabLst>
            </a:pPr>
            <a:r>
              <a:rPr dirty="0" sz="1600" spc="-5" strike="sngStrike">
                <a:latin typeface="Times New Roman"/>
                <a:cs typeface="Times New Roman"/>
              </a:rPr>
              <a:t> </a:t>
            </a:r>
            <a:r>
              <a:rPr dirty="0" sz="1600" spc="-5" strike="sngStrike">
                <a:latin typeface="Times New Roman"/>
                <a:cs typeface="Times New Roman"/>
              </a:rPr>
              <a:t>	</a:t>
            </a:r>
            <a:r>
              <a:rPr dirty="0" sz="1600" spc="45" strike="sngStrike">
                <a:latin typeface="Arial MT"/>
                <a:cs typeface="Arial MT"/>
              </a:rPr>
              <a:t>•</a:t>
            </a:r>
            <a:r>
              <a:rPr dirty="0" sz="1600" spc="45" strike="noStrike">
                <a:solidFill>
                  <a:srgbClr val="0C0C0C"/>
                </a:solidFill>
                <a:latin typeface="Leelawadee UI"/>
                <a:cs typeface="Leelawadee UI"/>
              </a:rPr>
              <a:t>Notes</a:t>
            </a:r>
            <a:r>
              <a:rPr dirty="0" sz="1600" spc="265" strike="noStrike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05" strike="noStrike">
                <a:solidFill>
                  <a:srgbClr val="0C0C0C"/>
                </a:solidFill>
                <a:latin typeface="Leelawadee UI"/>
                <a:cs typeface="Leelawadee UI"/>
              </a:rPr>
              <a:t>Management:</a:t>
            </a:r>
            <a:r>
              <a:rPr dirty="0" sz="1600" spc="330" strike="noStrike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5" strike="noStrike">
                <a:solidFill>
                  <a:srgbClr val="0C0C0C"/>
                </a:solidFill>
                <a:latin typeface="Leelawadee UI"/>
                <a:cs typeface="Leelawadee UI"/>
              </a:rPr>
              <a:t>Enable</a:t>
            </a:r>
            <a:r>
              <a:rPr dirty="0" sz="1600" spc="350" strike="noStrike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65" strike="noStrike">
                <a:solidFill>
                  <a:srgbClr val="0C0C0C"/>
                </a:solidFill>
                <a:latin typeface="Leelawadee UI"/>
                <a:cs typeface="Leelawadee UI"/>
              </a:rPr>
              <a:t>users</a:t>
            </a:r>
            <a:r>
              <a:rPr dirty="0" sz="1600" spc="305" strike="noStrike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35" strike="noStrike">
                <a:solidFill>
                  <a:srgbClr val="0C0C0C"/>
                </a:solidFill>
                <a:latin typeface="Leelawadee UI"/>
                <a:cs typeface="Leelawadee UI"/>
              </a:rPr>
              <a:t>to</a:t>
            </a:r>
            <a:r>
              <a:rPr dirty="0" sz="1600" spc="310" strike="noStrike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85" strike="noStrike">
                <a:solidFill>
                  <a:srgbClr val="0C0C0C"/>
                </a:solidFill>
                <a:latin typeface="Leelawadee UI"/>
                <a:cs typeface="Leelawadee UI"/>
              </a:rPr>
              <a:t>upload,</a:t>
            </a:r>
            <a:r>
              <a:rPr dirty="0" sz="1600" spc="315" strike="noStrike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05" strike="noStrike">
                <a:solidFill>
                  <a:srgbClr val="0C0C0C"/>
                </a:solidFill>
                <a:latin typeface="Leelawadee UI"/>
                <a:cs typeface="Leelawadee UI"/>
              </a:rPr>
              <a:t>download,</a:t>
            </a:r>
            <a:r>
              <a:rPr dirty="0" sz="1600" spc="345" strike="noStrike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00" strike="noStrike">
                <a:solidFill>
                  <a:srgbClr val="0C0C0C"/>
                </a:solidFill>
                <a:latin typeface="Leelawadee UI"/>
                <a:cs typeface="Leelawadee UI"/>
              </a:rPr>
              <a:t>and</a:t>
            </a:r>
            <a:r>
              <a:rPr dirty="0" sz="1600" spc="370" strike="noStrike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05" strike="noStrike">
                <a:solidFill>
                  <a:srgbClr val="0C0C0C"/>
                </a:solidFill>
                <a:latin typeface="Leelawadee UI"/>
                <a:cs typeface="Leelawadee UI"/>
              </a:rPr>
              <a:t>manage</a:t>
            </a:r>
            <a:r>
              <a:rPr dirty="0" sz="1600" spc="340" strike="noStrike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60" strike="noStrike">
                <a:solidFill>
                  <a:srgbClr val="0C0C0C"/>
                </a:solidFill>
                <a:latin typeface="Leelawadee UI"/>
                <a:cs typeface="Leelawadee UI"/>
              </a:rPr>
              <a:t>notes</a:t>
            </a:r>
            <a:r>
              <a:rPr dirty="0" sz="1600" spc="285" strike="noStrike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65" strike="noStrike">
                <a:solidFill>
                  <a:srgbClr val="0C0C0C"/>
                </a:solidFill>
                <a:latin typeface="Leelawadee UI"/>
                <a:cs typeface="Leelawadee UI"/>
              </a:rPr>
              <a:t>in</a:t>
            </a:r>
            <a:r>
              <a:rPr dirty="0" sz="1600" spc="365" strike="noStrike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75" strike="noStrike">
                <a:solidFill>
                  <a:srgbClr val="0C0C0C"/>
                </a:solidFill>
                <a:latin typeface="Leelawadee UI"/>
                <a:cs typeface="Leelawadee UI"/>
              </a:rPr>
              <a:t>various</a:t>
            </a:r>
            <a:endParaRPr sz="1600">
              <a:latin typeface="Leelawadee UI"/>
              <a:cs typeface="Leelawadee UI"/>
            </a:endParaRPr>
          </a:p>
          <a:p>
            <a:pPr marL="353695" marR="127635" indent="-73660">
              <a:lnSpc>
                <a:spcPts val="1970"/>
              </a:lnSpc>
              <a:spcBef>
                <a:spcPts val="60"/>
              </a:spcBef>
            </a:pPr>
            <a:r>
              <a:rPr dirty="0" sz="1600" spc="120">
                <a:solidFill>
                  <a:srgbClr val="0C0C0C"/>
                </a:solidFill>
                <a:latin typeface="Leelawadee UI"/>
                <a:cs typeface="Leelawadee UI"/>
              </a:rPr>
              <a:t>formats</a:t>
            </a:r>
            <a:r>
              <a:rPr dirty="0" sz="1600" spc="36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(</a:t>
            </a:r>
            <a:r>
              <a:rPr dirty="0" sz="1600" spc="-23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Leelawadee UI"/>
                <a:cs typeface="Leelawadee UI"/>
              </a:rPr>
              <a:t>PD</a:t>
            </a:r>
            <a:r>
              <a:rPr dirty="0" sz="1600" spc="-23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30">
                <a:solidFill>
                  <a:srgbClr val="0C0C0C"/>
                </a:solidFill>
                <a:latin typeface="Leelawadee UI"/>
                <a:cs typeface="Leelawadee UI"/>
              </a:rPr>
              <a:t>F,</a:t>
            </a:r>
            <a:r>
              <a:rPr dirty="0" sz="1600" spc="4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25">
                <a:solidFill>
                  <a:srgbClr val="0C0C0C"/>
                </a:solidFill>
                <a:latin typeface="Leelawadee UI"/>
                <a:cs typeface="Leelawadee UI"/>
              </a:rPr>
              <a:t>DOCX</a:t>
            </a:r>
            <a:r>
              <a:rPr dirty="0" sz="1600" spc="-21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,</a:t>
            </a:r>
            <a:r>
              <a:rPr dirty="0" sz="1600" spc="39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P</a:t>
            </a:r>
            <a:r>
              <a:rPr dirty="0" sz="1600" spc="-18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P</a:t>
            </a:r>
            <a:r>
              <a:rPr dirty="0" sz="1600" spc="-2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70">
                <a:solidFill>
                  <a:srgbClr val="0C0C0C"/>
                </a:solidFill>
                <a:latin typeface="Leelawadee UI"/>
                <a:cs typeface="Leelawadee UI"/>
              </a:rPr>
              <a:t>T,</a:t>
            </a:r>
            <a:r>
              <a:rPr dirty="0" sz="1600" spc="46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85">
                <a:solidFill>
                  <a:srgbClr val="0C0C0C"/>
                </a:solidFill>
                <a:latin typeface="Leelawadee UI"/>
                <a:cs typeface="Leelawadee UI"/>
              </a:rPr>
              <a:t>etc.),</a:t>
            </a:r>
            <a:r>
              <a:rPr dirty="0" sz="1600" spc="33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25">
                <a:solidFill>
                  <a:srgbClr val="0C0C0C"/>
                </a:solidFill>
                <a:latin typeface="Leelawadee UI"/>
                <a:cs typeface="Leelawadee UI"/>
              </a:rPr>
              <a:t>with</a:t>
            </a:r>
            <a:r>
              <a:rPr dirty="0" sz="1600" spc="39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Leelawadee UI"/>
                <a:cs typeface="Leelawadee UI"/>
              </a:rPr>
              <a:t>features</a:t>
            </a:r>
            <a:r>
              <a:rPr dirty="0" sz="1600" spc="34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70">
                <a:solidFill>
                  <a:srgbClr val="0C0C0C"/>
                </a:solidFill>
                <a:latin typeface="Leelawadee UI"/>
                <a:cs typeface="Leelawadee UI"/>
              </a:rPr>
              <a:t>for</a:t>
            </a:r>
            <a:r>
              <a:rPr dirty="0" sz="1600" spc="31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Leelawadee UI"/>
                <a:cs typeface="Leelawadee UI"/>
              </a:rPr>
              <a:t>creating,</a:t>
            </a:r>
            <a:r>
              <a:rPr dirty="0" sz="1600" spc="33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Leelawadee UI"/>
                <a:cs typeface="Leelawadee UI"/>
              </a:rPr>
              <a:t>editing,</a:t>
            </a:r>
            <a:r>
              <a:rPr dirty="0" sz="1600" spc="33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Leelawadee UI"/>
                <a:cs typeface="Leelawadee UI"/>
              </a:rPr>
              <a:t>and</a:t>
            </a:r>
            <a:r>
              <a:rPr dirty="0" sz="1600" spc="36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75">
                <a:solidFill>
                  <a:srgbClr val="0C0C0C"/>
                </a:solidFill>
                <a:latin typeface="Leelawadee UI"/>
                <a:cs typeface="Leelawadee UI"/>
              </a:rPr>
              <a:t>deleting</a:t>
            </a:r>
            <a:r>
              <a:rPr dirty="0" sz="1600" spc="31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60">
                <a:solidFill>
                  <a:srgbClr val="0C0C0C"/>
                </a:solidFill>
                <a:latin typeface="Leelawadee UI"/>
                <a:cs typeface="Leelawadee UI"/>
              </a:rPr>
              <a:t>notes. </a:t>
            </a:r>
            <a:r>
              <a:rPr dirty="0" sz="1600" spc="6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85">
                <a:solidFill>
                  <a:srgbClr val="0C0C0C"/>
                </a:solidFill>
                <a:latin typeface="Leelawadee UI"/>
                <a:cs typeface="Leelawadee UI"/>
              </a:rPr>
              <a:t>Collaboration</a:t>
            </a:r>
            <a:r>
              <a:rPr dirty="0" sz="1600" spc="31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30">
                <a:solidFill>
                  <a:srgbClr val="0C0C0C"/>
                </a:solidFill>
                <a:latin typeface="Leelawadee UI"/>
                <a:cs typeface="Leelawadee UI"/>
              </a:rPr>
              <a:t>Tools:</a:t>
            </a:r>
            <a:r>
              <a:rPr dirty="0" sz="1600" spc="30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05">
                <a:solidFill>
                  <a:srgbClr val="0C0C0C"/>
                </a:solidFill>
                <a:latin typeface="Leelawadee UI"/>
                <a:cs typeface="Leelawadee UI"/>
              </a:rPr>
              <a:t>Incorporate</a:t>
            </a:r>
            <a:r>
              <a:rPr dirty="0" sz="1600" spc="34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85">
                <a:solidFill>
                  <a:srgbClr val="0C0C0C"/>
                </a:solidFill>
                <a:latin typeface="Leelawadee UI"/>
                <a:cs typeface="Leelawadee UI"/>
              </a:rPr>
              <a:t>features</a:t>
            </a:r>
            <a:r>
              <a:rPr dirty="0" sz="1600" spc="34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75">
                <a:solidFill>
                  <a:srgbClr val="0C0C0C"/>
                </a:solidFill>
                <a:latin typeface="Leelawadee UI"/>
                <a:cs typeface="Leelawadee UI"/>
              </a:rPr>
              <a:t>for</a:t>
            </a:r>
            <a:r>
              <a:rPr dirty="0" sz="1600" spc="35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60">
                <a:solidFill>
                  <a:srgbClr val="0C0C0C"/>
                </a:solidFill>
                <a:latin typeface="Leelawadee UI"/>
                <a:cs typeface="Leelawadee UI"/>
              </a:rPr>
              <a:t>users</a:t>
            </a:r>
            <a:r>
              <a:rPr dirty="0" sz="1600" spc="31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35">
                <a:solidFill>
                  <a:srgbClr val="0C0C0C"/>
                </a:solidFill>
                <a:latin typeface="Leelawadee UI"/>
                <a:cs typeface="Leelawadee UI"/>
              </a:rPr>
              <a:t>to</a:t>
            </a:r>
            <a:r>
              <a:rPr dirty="0" sz="1600" spc="34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30">
                <a:solidFill>
                  <a:srgbClr val="0C0C0C"/>
                </a:solidFill>
                <a:latin typeface="Leelawadee UI"/>
                <a:cs typeface="Leelawadee UI"/>
              </a:rPr>
              <a:t>comment</a:t>
            </a:r>
            <a:r>
              <a:rPr dirty="0" sz="1600" spc="36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30">
                <a:solidFill>
                  <a:srgbClr val="0C0C0C"/>
                </a:solidFill>
                <a:latin typeface="Leelawadee UI"/>
                <a:cs typeface="Leelawadee UI"/>
              </a:rPr>
              <a:t>on</a:t>
            </a:r>
            <a:r>
              <a:rPr dirty="0" sz="1600" spc="35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75">
                <a:solidFill>
                  <a:srgbClr val="0C0C0C"/>
                </a:solidFill>
                <a:latin typeface="Leelawadee UI"/>
                <a:cs typeface="Leelawadee UI"/>
              </a:rPr>
              <a:t>notes,</a:t>
            </a:r>
            <a:r>
              <a:rPr dirty="0" sz="1600" spc="33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Leelawadee UI"/>
                <a:cs typeface="Leelawadee UI"/>
              </a:rPr>
              <a:t>rate</a:t>
            </a:r>
            <a:r>
              <a:rPr dirty="0" sz="1600" spc="37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35">
                <a:solidFill>
                  <a:srgbClr val="0C0C0C"/>
                </a:solidFill>
                <a:latin typeface="Leelawadee UI"/>
                <a:cs typeface="Leelawadee UI"/>
              </a:rPr>
              <a:t>them,</a:t>
            </a:r>
            <a:r>
              <a:rPr dirty="0" sz="1600" spc="38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05">
                <a:solidFill>
                  <a:srgbClr val="0C0C0C"/>
                </a:solidFill>
                <a:latin typeface="Leelawadee UI"/>
                <a:cs typeface="Leelawadee UI"/>
              </a:rPr>
              <a:t>and</a:t>
            </a:r>
            <a:endParaRPr sz="1600">
              <a:latin typeface="Leelawadee UI"/>
              <a:cs typeface="Leelawadee U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68383" y="931164"/>
            <a:ext cx="1328927" cy="3809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875776" y="873252"/>
            <a:ext cx="192405" cy="481965"/>
          </a:xfrm>
          <a:custGeom>
            <a:avLst/>
            <a:gdLst/>
            <a:ahLst/>
            <a:cxnLst/>
            <a:rect l="l" t="t" r="r" b="b"/>
            <a:pathLst>
              <a:path w="192404" h="481965">
                <a:moveTo>
                  <a:pt x="192023" y="481584"/>
                </a:moveTo>
                <a:lnTo>
                  <a:pt x="0" y="481584"/>
                </a:lnTo>
                <a:lnTo>
                  <a:pt x="0" y="0"/>
                </a:lnTo>
                <a:lnTo>
                  <a:pt x="192023" y="0"/>
                </a:lnTo>
                <a:lnTo>
                  <a:pt x="192023" y="481584"/>
                </a:lnTo>
                <a:close/>
              </a:path>
            </a:pathLst>
          </a:custGeom>
          <a:solidFill>
            <a:srgbClr val="83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694420" y="873252"/>
            <a:ext cx="121920" cy="481965"/>
          </a:xfrm>
          <a:custGeom>
            <a:avLst/>
            <a:gdLst/>
            <a:ahLst/>
            <a:cxnLst/>
            <a:rect l="l" t="t" r="r" b="b"/>
            <a:pathLst>
              <a:path w="121920" h="481965">
                <a:moveTo>
                  <a:pt x="121919" y="481584"/>
                </a:moveTo>
                <a:lnTo>
                  <a:pt x="0" y="481584"/>
                </a:lnTo>
                <a:lnTo>
                  <a:pt x="0" y="0"/>
                </a:lnTo>
                <a:lnTo>
                  <a:pt x="121919" y="0"/>
                </a:lnTo>
                <a:lnTo>
                  <a:pt x="121919" y="481584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719316"/>
            <a:ext cx="10686415" cy="66040"/>
          </a:xfrm>
          <a:custGeom>
            <a:avLst/>
            <a:gdLst/>
            <a:ahLst/>
            <a:cxnLst/>
            <a:rect l="l" t="t" r="r" b="b"/>
            <a:pathLst>
              <a:path w="10686415" h="66040">
                <a:moveTo>
                  <a:pt x="10686288" y="65532"/>
                </a:moveTo>
                <a:lnTo>
                  <a:pt x="0" y="65532"/>
                </a:lnTo>
                <a:lnTo>
                  <a:pt x="0" y="0"/>
                </a:lnTo>
                <a:lnTo>
                  <a:pt x="10686288" y="0"/>
                </a:lnTo>
                <a:lnTo>
                  <a:pt x="10686288" y="65532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-14477" y="866394"/>
            <a:ext cx="8540750" cy="504825"/>
            <a:chOff x="-14477" y="866394"/>
            <a:chExt cx="8540750" cy="504825"/>
          </a:xfrm>
        </p:grpSpPr>
        <p:sp>
          <p:nvSpPr>
            <p:cNvPr id="7" name="object 7"/>
            <p:cNvSpPr/>
            <p:nvPr/>
          </p:nvSpPr>
          <p:spPr>
            <a:xfrm>
              <a:off x="0" y="880872"/>
              <a:ext cx="8511540" cy="474345"/>
            </a:xfrm>
            <a:custGeom>
              <a:avLst/>
              <a:gdLst/>
              <a:ahLst/>
              <a:cxnLst/>
              <a:rect l="l" t="t" r="r" b="b"/>
              <a:pathLst>
                <a:path w="8511540" h="474344">
                  <a:moveTo>
                    <a:pt x="8511540" y="473964"/>
                  </a:moveTo>
                  <a:lnTo>
                    <a:pt x="0" y="473964"/>
                  </a:lnTo>
                  <a:lnTo>
                    <a:pt x="0" y="0"/>
                  </a:lnTo>
                  <a:lnTo>
                    <a:pt x="8511540" y="0"/>
                  </a:lnTo>
                  <a:lnTo>
                    <a:pt x="8511540" y="473964"/>
                  </a:lnTo>
                  <a:close/>
                </a:path>
              </a:pathLst>
            </a:custGeom>
            <a:solidFill>
              <a:srgbClr val="2131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880872"/>
              <a:ext cx="8511540" cy="475615"/>
            </a:xfrm>
            <a:custGeom>
              <a:avLst/>
              <a:gdLst/>
              <a:ahLst/>
              <a:cxnLst/>
              <a:rect l="l" t="t" r="r" b="b"/>
              <a:pathLst>
                <a:path w="8511540" h="475615">
                  <a:moveTo>
                    <a:pt x="0" y="0"/>
                  </a:moveTo>
                  <a:lnTo>
                    <a:pt x="8511539" y="0"/>
                  </a:lnTo>
                  <a:lnTo>
                    <a:pt x="8511539" y="475487"/>
                  </a:lnTo>
                  <a:lnTo>
                    <a:pt x="0" y="475487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2131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02219" y="912457"/>
            <a:ext cx="3881754" cy="345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Next</a:t>
            </a:r>
            <a:r>
              <a:rPr dirty="0" spc="-30"/>
              <a:t> </a:t>
            </a:r>
            <a:r>
              <a:rPr dirty="0" spc="-5"/>
              <a:t>Gen</a:t>
            </a:r>
            <a:r>
              <a:rPr dirty="0" spc="-25"/>
              <a:t> </a:t>
            </a:r>
            <a:r>
              <a:rPr dirty="0" spc="-5"/>
              <a:t>Employability</a:t>
            </a:r>
            <a:r>
              <a:rPr dirty="0" spc="-55"/>
              <a:t> </a:t>
            </a:r>
            <a:r>
              <a:rPr dirty="0" spc="-5"/>
              <a:t>Program</a:t>
            </a:r>
          </a:p>
        </p:txBody>
      </p:sp>
      <p:sp>
        <p:nvSpPr>
          <p:cNvPr id="10" name="object 10"/>
          <p:cNvSpPr/>
          <p:nvPr/>
        </p:nvSpPr>
        <p:spPr>
          <a:xfrm>
            <a:off x="9375647" y="6240780"/>
            <a:ext cx="1310640" cy="0"/>
          </a:xfrm>
          <a:custGeom>
            <a:avLst/>
            <a:gdLst/>
            <a:ahLst/>
            <a:cxnLst/>
            <a:rect l="l" t="t" r="r" b="b"/>
            <a:pathLst>
              <a:path w="1310640" h="0">
                <a:moveTo>
                  <a:pt x="0" y="0"/>
                </a:moveTo>
                <a:lnTo>
                  <a:pt x="1310640" y="0"/>
                </a:lnTo>
              </a:path>
            </a:pathLst>
          </a:custGeom>
          <a:ln w="10668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-12700" y="1612047"/>
            <a:ext cx="10347325" cy="51238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9497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3</a:t>
            </a:r>
            <a:r>
              <a:rPr dirty="0" sz="1600" spc="-25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.</a:t>
            </a:r>
            <a:r>
              <a:rPr dirty="0" sz="16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3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20">
                <a:solidFill>
                  <a:srgbClr val="0C0C0C"/>
                </a:solidFill>
                <a:latin typeface="Leelawadee UI"/>
                <a:cs typeface="Leelawadee UI"/>
              </a:rPr>
              <a:t>S</a:t>
            </a:r>
            <a:r>
              <a:rPr dirty="0" sz="1600" spc="130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 spc="135">
                <a:solidFill>
                  <a:srgbClr val="0C0C0C"/>
                </a:solidFill>
                <a:latin typeface="Leelawadee UI"/>
                <a:cs typeface="Leelawadee UI"/>
              </a:rPr>
              <a:t>c</a:t>
            </a:r>
            <a:r>
              <a:rPr dirty="0" sz="1600" spc="125">
                <a:solidFill>
                  <a:srgbClr val="0C0C0C"/>
                </a:solidFill>
                <a:latin typeface="Leelawadee UI"/>
                <a:cs typeface="Leelawadee UI"/>
              </a:rPr>
              <a:t>u</a:t>
            </a:r>
            <a:r>
              <a:rPr dirty="0" sz="1600" spc="140">
                <a:solidFill>
                  <a:srgbClr val="0C0C0C"/>
                </a:solidFill>
                <a:latin typeface="Leelawadee UI"/>
                <a:cs typeface="Leelawadee UI"/>
              </a:rPr>
              <a:t>r</a:t>
            </a:r>
            <a:r>
              <a:rPr dirty="0" sz="1600" spc="114">
                <a:solidFill>
                  <a:srgbClr val="0C0C0C"/>
                </a:solidFill>
                <a:latin typeface="Leelawadee UI"/>
                <a:cs typeface="Leelawadee UI"/>
              </a:rPr>
              <a:t>i</a:t>
            </a:r>
            <a:r>
              <a:rPr dirty="0" sz="1600" spc="140">
                <a:solidFill>
                  <a:srgbClr val="0C0C0C"/>
                </a:solidFill>
                <a:latin typeface="Leelawadee UI"/>
                <a:cs typeface="Leelawadee UI"/>
              </a:rPr>
              <a:t>t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y</a:t>
            </a:r>
            <a:r>
              <a:rPr dirty="0" sz="16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9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40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145">
                <a:solidFill>
                  <a:srgbClr val="0C0C0C"/>
                </a:solidFill>
                <a:latin typeface="Leelawadee UI"/>
                <a:cs typeface="Leelawadee UI"/>
              </a:rPr>
              <a:t>n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d</a:t>
            </a:r>
            <a:r>
              <a:rPr dirty="0" sz="16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8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35">
                <a:solidFill>
                  <a:srgbClr val="0C0C0C"/>
                </a:solidFill>
                <a:latin typeface="Leelawadee UI"/>
                <a:cs typeface="Leelawadee UI"/>
              </a:rPr>
              <a:t>P</a:t>
            </a:r>
            <a:r>
              <a:rPr dirty="0" sz="1600" spc="155">
                <a:solidFill>
                  <a:srgbClr val="0C0C0C"/>
                </a:solidFill>
                <a:latin typeface="Leelawadee UI"/>
                <a:cs typeface="Leelawadee UI"/>
              </a:rPr>
              <a:t>r</a:t>
            </a:r>
            <a:r>
              <a:rPr dirty="0" sz="1600" spc="165">
                <a:solidFill>
                  <a:srgbClr val="0C0C0C"/>
                </a:solidFill>
                <a:latin typeface="Leelawadee UI"/>
                <a:cs typeface="Leelawadee UI"/>
              </a:rPr>
              <a:t>i</a:t>
            </a:r>
            <a:r>
              <a:rPr dirty="0" sz="1600" spc="120">
                <a:solidFill>
                  <a:srgbClr val="0C0C0C"/>
                </a:solidFill>
                <a:latin typeface="Leelawadee UI"/>
                <a:cs typeface="Leelawadee UI"/>
              </a:rPr>
              <a:t>v</a:t>
            </a:r>
            <a:r>
              <a:rPr dirty="0" sz="1600" spc="15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165">
                <a:solidFill>
                  <a:srgbClr val="0C0C0C"/>
                </a:solidFill>
                <a:latin typeface="Leelawadee UI"/>
                <a:cs typeface="Leelawadee UI"/>
              </a:rPr>
              <a:t>c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y</a:t>
            </a:r>
            <a:endParaRPr sz="1600">
              <a:latin typeface="Leelawadee UI"/>
              <a:cs typeface="Leelawadee UI"/>
            </a:endParaRPr>
          </a:p>
          <a:p>
            <a:pPr marL="394970" marR="133985" indent="-635">
              <a:lnSpc>
                <a:spcPct val="101899"/>
              </a:lnSpc>
              <a:buClr>
                <a:srgbClr val="000000"/>
              </a:buClr>
              <a:buSzPct val="93750"/>
              <a:buFont typeface="Arial MT"/>
              <a:buChar char="•"/>
              <a:tabLst>
                <a:tab pos="480695" algn="l"/>
              </a:tabLst>
            </a:pPr>
            <a:r>
              <a:rPr dirty="0" sz="1600" spc="125">
                <a:solidFill>
                  <a:srgbClr val="0C0C0C"/>
                </a:solidFill>
                <a:latin typeface="Leelawadee UI"/>
                <a:cs typeface="Leelawadee UI"/>
              </a:rPr>
              <a:t>Implement</a:t>
            </a:r>
            <a:r>
              <a:rPr dirty="0" sz="1600" spc="36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35">
                <a:solidFill>
                  <a:srgbClr val="0C0C0C"/>
                </a:solidFill>
                <a:latin typeface="Leelawadee UI"/>
                <a:cs typeface="Leelawadee UI"/>
              </a:rPr>
              <a:t>Django’s</a:t>
            </a:r>
            <a:r>
              <a:rPr dirty="0" sz="1600" spc="34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Leelawadee UI"/>
                <a:cs typeface="Leelawadee UI"/>
              </a:rPr>
              <a:t>security</a:t>
            </a:r>
            <a:r>
              <a:rPr dirty="0" sz="1600" spc="34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40">
                <a:solidFill>
                  <a:srgbClr val="0C0C0C"/>
                </a:solidFill>
                <a:latin typeface="Leelawadee UI"/>
                <a:cs typeface="Leelawadee UI"/>
              </a:rPr>
              <a:t>best</a:t>
            </a:r>
            <a:r>
              <a:rPr dirty="0" sz="1600" spc="28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Leelawadee UI"/>
                <a:cs typeface="Leelawadee UI"/>
              </a:rPr>
              <a:t>practices</a:t>
            </a:r>
            <a:r>
              <a:rPr dirty="0" sz="1600" spc="35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35">
                <a:solidFill>
                  <a:srgbClr val="0C0C0C"/>
                </a:solidFill>
                <a:latin typeface="Leelawadee UI"/>
                <a:cs typeface="Leelawadee UI"/>
              </a:rPr>
              <a:t>to</a:t>
            </a:r>
            <a:r>
              <a:rPr dirty="0" sz="1600" spc="34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Leelawadee UI"/>
                <a:cs typeface="Leelawadee UI"/>
              </a:rPr>
              <a:t>protect</a:t>
            </a:r>
            <a:r>
              <a:rPr dirty="0" sz="1600" spc="34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Leelawadee UI"/>
                <a:cs typeface="Leelawadee UI"/>
              </a:rPr>
              <a:t>against</a:t>
            </a:r>
            <a:r>
              <a:rPr dirty="0" sz="1600" spc="33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Leelawadee UI"/>
                <a:cs typeface="Leelawadee UI"/>
              </a:rPr>
              <a:t>common</a:t>
            </a:r>
            <a:r>
              <a:rPr dirty="0" sz="1600" spc="35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Leelawadee UI"/>
                <a:cs typeface="Leelawadee UI"/>
              </a:rPr>
              <a:t>vulnerabilities</a:t>
            </a:r>
            <a:r>
              <a:rPr dirty="0" sz="1600" spc="34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55">
                <a:solidFill>
                  <a:srgbClr val="0C0C0C"/>
                </a:solidFill>
                <a:latin typeface="Leelawadee UI"/>
                <a:cs typeface="Leelawadee UI"/>
              </a:rPr>
              <a:t>such</a:t>
            </a:r>
            <a:r>
              <a:rPr dirty="0" sz="1600" spc="30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25">
                <a:solidFill>
                  <a:srgbClr val="0C0C0C"/>
                </a:solidFill>
                <a:latin typeface="Leelawadee UI"/>
                <a:cs typeface="Leelawadee UI"/>
              </a:rPr>
              <a:t>as </a:t>
            </a:r>
            <a:r>
              <a:rPr dirty="0" sz="1600" spc="-4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85">
                <a:solidFill>
                  <a:srgbClr val="0C0C0C"/>
                </a:solidFill>
                <a:latin typeface="Leelawadee UI"/>
                <a:cs typeface="Leelawadee UI"/>
              </a:rPr>
              <a:t>SQ</a:t>
            </a:r>
            <a:r>
              <a:rPr dirty="0" sz="1600" spc="-24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L</a:t>
            </a:r>
            <a:r>
              <a:rPr dirty="0" sz="1600" spc="4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Leelawadee UI"/>
                <a:cs typeface="Leelawadee UI"/>
              </a:rPr>
              <a:t>injection,</a:t>
            </a:r>
            <a:r>
              <a:rPr dirty="0" sz="1600" spc="33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Leelawadee UI"/>
                <a:cs typeface="Leelawadee UI"/>
              </a:rPr>
              <a:t>Cross-</a:t>
            </a:r>
            <a:r>
              <a:rPr dirty="0" sz="1600" spc="-29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85">
                <a:solidFill>
                  <a:srgbClr val="0C0C0C"/>
                </a:solidFill>
                <a:latin typeface="Leelawadee UI"/>
                <a:cs typeface="Leelawadee UI"/>
              </a:rPr>
              <a:t>Site</a:t>
            </a:r>
            <a:r>
              <a:rPr dirty="0" sz="1600" spc="37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Leelawadee UI"/>
                <a:cs typeface="Leelawadee UI"/>
              </a:rPr>
              <a:t>Scripting</a:t>
            </a:r>
            <a:r>
              <a:rPr dirty="0" sz="1600" spc="36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(</a:t>
            </a:r>
            <a:r>
              <a:rPr dirty="0" sz="1600" spc="-25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40">
                <a:solidFill>
                  <a:srgbClr val="0C0C0C"/>
                </a:solidFill>
                <a:latin typeface="Leelawadee UI"/>
                <a:cs typeface="Leelawadee UI"/>
              </a:rPr>
              <a:t>XSS),</a:t>
            </a:r>
            <a:r>
              <a:rPr dirty="0" sz="1600" spc="43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Leelawadee UI"/>
                <a:cs typeface="Leelawadee UI"/>
              </a:rPr>
              <a:t>and</a:t>
            </a:r>
            <a:r>
              <a:rPr dirty="0" sz="1600" spc="36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Leelawadee UI"/>
                <a:cs typeface="Leelawadee UI"/>
              </a:rPr>
              <a:t>Cross-Site</a:t>
            </a:r>
            <a:r>
              <a:rPr dirty="0" sz="1600" spc="37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55">
                <a:solidFill>
                  <a:srgbClr val="0C0C0C"/>
                </a:solidFill>
                <a:latin typeface="Leelawadee UI"/>
                <a:cs typeface="Leelawadee UI"/>
              </a:rPr>
              <a:t>Request</a:t>
            </a:r>
            <a:r>
              <a:rPr dirty="0" sz="1600" spc="31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Leelawadee UI"/>
                <a:cs typeface="Leelawadee UI"/>
              </a:rPr>
              <a:t>Forgery</a:t>
            </a:r>
            <a:r>
              <a:rPr dirty="0" sz="1600" spc="35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(</a:t>
            </a:r>
            <a:r>
              <a:rPr dirty="0" sz="1600" spc="-28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30">
                <a:solidFill>
                  <a:srgbClr val="0C0C0C"/>
                </a:solidFill>
                <a:latin typeface="Leelawadee UI"/>
                <a:cs typeface="Leelawadee UI"/>
              </a:rPr>
              <a:t>CSRF).</a:t>
            </a:r>
            <a:endParaRPr sz="1600">
              <a:latin typeface="Leelawadee UI"/>
              <a:cs typeface="Leelawadee UI"/>
            </a:endParaRPr>
          </a:p>
          <a:p>
            <a:pPr marL="394970" marR="397510" indent="-635">
              <a:lnSpc>
                <a:spcPct val="101899"/>
              </a:lnSpc>
              <a:buClr>
                <a:srgbClr val="000000"/>
              </a:buClr>
              <a:buSzPct val="93750"/>
              <a:buFont typeface="Arial MT"/>
              <a:buChar char="•"/>
              <a:tabLst>
                <a:tab pos="480695" algn="l"/>
              </a:tabLst>
            </a:pPr>
            <a:r>
              <a:rPr dirty="0" sz="1600" spc="110">
                <a:solidFill>
                  <a:srgbClr val="0C0C0C"/>
                </a:solidFill>
                <a:latin typeface="Leelawadee UI"/>
                <a:cs typeface="Leelawadee UI"/>
              </a:rPr>
              <a:t>Ensure</a:t>
            </a:r>
            <a:r>
              <a:rPr dirty="0" sz="1600" spc="37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Leelawadee UI"/>
                <a:cs typeface="Leelawadee UI"/>
              </a:rPr>
              <a:t>data</a:t>
            </a:r>
            <a:r>
              <a:rPr dirty="0" sz="1600" spc="38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Leelawadee UI"/>
                <a:cs typeface="Leelawadee UI"/>
              </a:rPr>
              <a:t>privacy</a:t>
            </a:r>
            <a:r>
              <a:rPr dirty="0" sz="1600" spc="37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35">
                <a:solidFill>
                  <a:srgbClr val="0C0C0C"/>
                </a:solidFill>
                <a:latin typeface="Leelawadee UI"/>
                <a:cs typeface="Leelawadee UI"/>
              </a:rPr>
              <a:t>by</a:t>
            </a:r>
            <a:r>
              <a:rPr dirty="0" sz="1600" spc="34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Leelawadee UI"/>
                <a:cs typeface="Leelawadee UI"/>
              </a:rPr>
              <a:t>adhering</a:t>
            </a:r>
            <a:r>
              <a:rPr dirty="0" sz="1600" spc="35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35">
                <a:solidFill>
                  <a:srgbClr val="0C0C0C"/>
                </a:solidFill>
                <a:latin typeface="Leelawadee UI"/>
                <a:cs typeface="Leelawadee UI"/>
              </a:rPr>
              <a:t>to</a:t>
            </a:r>
            <a:r>
              <a:rPr dirty="0" sz="1600" spc="3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Leelawadee UI"/>
                <a:cs typeface="Leelawadee UI"/>
              </a:rPr>
              <a:t>regulations</a:t>
            </a:r>
            <a:r>
              <a:rPr dirty="0" sz="1600" spc="34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50">
                <a:solidFill>
                  <a:srgbClr val="0C0C0C"/>
                </a:solidFill>
                <a:latin typeface="Leelawadee UI"/>
                <a:cs typeface="Leelawadee UI"/>
              </a:rPr>
              <a:t>such</a:t>
            </a:r>
            <a:r>
              <a:rPr dirty="0" sz="1600" spc="30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40">
                <a:solidFill>
                  <a:srgbClr val="0C0C0C"/>
                </a:solidFill>
                <a:latin typeface="Leelawadee UI"/>
                <a:cs typeface="Leelawadee UI"/>
              </a:rPr>
              <a:t>as</a:t>
            </a:r>
            <a:r>
              <a:rPr dirty="0" sz="1600" spc="29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G</a:t>
            </a:r>
            <a:r>
              <a:rPr dirty="0" sz="1600" spc="-2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D</a:t>
            </a:r>
            <a:r>
              <a:rPr dirty="0" sz="1600" spc="-23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P</a:t>
            </a:r>
            <a:r>
              <a:rPr dirty="0" sz="1600" spc="-23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R</a:t>
            </a:r>
            <a:r>
              <a:rPr dirty="0" sz="1600" spc="3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70">
                <a:solidFill>
                  <a:srgbClr val="0C0C0C"/>
                </a:solidFill>
                <a:latin typeface="Leelawadee UI"/>
                <a:cs typeface="Leelawadee UI"/>
              </a:rPr>
              <a:t>for</a:t>
            </a:r>
            <a:r>
              <a:rPr dirty="0" sz="1600" spc="34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70">
                <a:solidFill>
                  <a:srgbClr val="0C0C0C"/>
                </a:solidFill>
                <a:latin typeface="Leelawadee UI"/>
                <a:cs typeface="Leelawadee UI"/>
              </a:rPr>
              <a:t>the</a:t>
            </a:r>
            <a:r>
              <a:rPr dirty="0" sz="1600" spc="34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Leelawadee UI"/>
                <a:cs typeface="Leelawadee UI"/>
              </a:rPr>
              <a:t>handling</a:t>
            </a:r>
            <a:r>
              <a:rPr dirty="0" sz="1600" spc="33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5">
                <a:solidFill>
                  <a:srgbClr val="0C0C0C"/>
                </a:solidFill>
                <a:latin typeface="Leelawadee UI"/>
                <a:cs typeface="Leelawadee UI"/>
              </a:rPr>
              <a:t>of</a:t>
            </a:r>
            <a:r>
              <a:rPr dirty="0" sz="1600" spc="28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Leelawadee UI"/>
                <a:cs typeface="Leelawadee UI"/>
              </a:rPr>
              <a:t>personal </a:t>
            </a:r>
            <a:r>
              <a:rPr dirty="0" sz="1600" spc="-4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Leelawadee UI"/>
                <a:cs typeface="Leelawadee UI"/>
              </a:rPr>
              <a:t>information.</a:t>
            </a:r>
            <a:endParaRPr sz="1600">
              <a:latin typeface="Leelawadee UI"/>
              <a:cs typeface="Leelawadee UI"/>
            </a:endParaRPr>
          </a:p>
          <a:p>
            <a:pPr marL="394970">
              <a:lnSpc>
                <a:spcPct val="100000"/>
              </a:lnSpc>
              <a:spcBef>
                <a:spcPts val="35"/>
              </a:spcBef>
            </a:pP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4</a:t>
            </a:r>
            <a:r>
              <a:rPr dirty="0" sz="1600" spc="-25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.</a:t>
            </a:r>
            <a:r>
              <a:rPr dirty="0" sz="16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3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Leelawadee UI"/>
                <a:cs typeface="Leelawadee UI"/>
              </a:rPr>
              <a:t>Sc</a:t>
            </a:r>
            <a:r>
              <a:rPr dirty="0" sz="1600" spc="10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114">
                <a:solidFill>
                  <a:srgbClr val="0C0C0C"/>
                </a:solidFill>
                <a:latin typeface="Leelawadee UI"/>
                <a:cs typeface="Leelawadee UI"/>
              </a:rPr>
              <a:t>l</a:t>
            </a:r>
            <a:r>
              <a:rPr dirty="0" sz="1600" spc="10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90">
                <a:solidFill>
                  <a:srgbClr val="0C0C0C"/>
                </a:solidFill>
                <a:latin typeface="Leelawadee UI"/>
                <a:cs typeface="Leelawadee UI"/>
              </a:rPr>
              <a:t>b</a:t>
            </a:r>
            <a:r>
              <a:rPr dirty="0" sz="1600" spc="114">
                <a:solidFill>
                  <a:srgbClr val="0C0C0C"/>
                </a:solidFill>
                <a:latin typeface="Leelawadee UI"/>
                <a:cs typeface="Leelawadee UI"/>
              </a:rPr>
              <a:t>il</a:t>
            </a:r>
            <a:r>
              <a:rPr dirty="0" sz="1600" spc="85">
                <a:solidFill>
                  <a:srgbClr val="0C0C0C"/>
                </a:solidFill>
                <a:latin typeface="Leelawadee UI"/>
                <a:cs typeface="Leelawadee UI"/>
              </a:rPr>
              <a:t>i</a:t>
            </a:r>
            <a:r>
              <a:rPr dirty="0" sz="1600" spc="105">
                <a:solidFill>
                  <a:srgbClr val="0C0C0C"/>
                </a:solidFill>
                <a:latin typeface="Leelawadee UI"/>
                <a:cs typeface="Leelawadee UI"/>
              </a:rPr>
              <a:t>t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y</a:t>
            </a:r>
            <a:r>
              <a:rPr dirty="0" sz="16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1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5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145">
                <a:solidFill>
                  <a:srgbClr val="0C0C0C"/>
                </a:solidFill>
                <a:latin typeface="Leelawadee UI"/>
                <a:cs typeface="Leelawadee UI"/>
              </a:rPr>
              <a:t>n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d</a:t>
            </a:r>
            <a:r>
              <a:rPr dirty="0" sz="16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8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70">
                <a:solidFill>
                  <a:srgbClr val="0C0C0C"/>
                </a:solidFill>
                <a:latin typeface="Leelawadee UI"/>
                <a:cs typeface="Leelawadee UI"/>
              </a:rPr>
              <a:t>P</a:t>
            </a:r>
            <a:r>
              <a:rPr dirty="0" sz="1600" spc="130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 spc="170">
                <a:solidFill>
                  <a:srgbClr val="0C0C0C"/>
                </a:solidFill>
                <a:latin typeface="Leelawadee UI"/>
                <a:cs typeface="Leelawadee UI"/>
              </a:rPr>
              <a:t>r</a:t>
            </a:r>
            <a:r>
              <a:rPr dirty="0" sz="1600" spc="130">
                <a:solidFill>
                  <a:srgbClr val="0C0C0C"/>
                </a:solidFill>
                <a:latin typeface="Leelawadee UI"/>
                <a:cs typeface="Leelawadee UI"/>
              </a:rPr>
              <a:t>f</a:t>
            </a:r>
            <a:r>
              <a:rPr dirty="0" sz="1600" spc="125">
                <a:solidFill>
                  <a:srgbClr val="0C0C0C"/>
                </a:solidFill>
                <a:latin typeface="Leelawadee UI"/>
                <a:cs typeface="Leelawadee UI"/>
              </a:rPr>
              <a:t>o</a:t>
            </a:r>
            <a:r>
              <a:rPr dirty="0" sz="1600" spc="140">
                <a:solidFill>
                  <a:srgbClr val="0C0C0C"/>
                </a:solidFill>
                <a:latin typeface="Leelawadee UI"/>
                <a:cs typeface="Leelawadee UI"/>
              </a:rPr>
              <a:t>r</a:t>
            </a:r>
            <a:r>
              <a:rPr dirty="0" sz="1600" spc="135">
                <a:solidFill>
                  <a:srgbClr val="0C0C0C"/>
                </a:solidFill>
                <a:latin typeface="Leelawadee UI"/>
                <a:cs typeface="Leelawadee UI"/>
              </a:rPr>
              <a:t>m</a:t>
            </a:r>
            <a:r>
              <a:rPr dirty="0" sz="1600" spc="140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145">
                <a:solidFill>
                  <a:srgbClr val="0C0C0C"/>
                </a:solidFill>
                <a:latin typeface="Leelawadee UI"/>
                <a:cs typeface="Leelawadee UI"/>
              </a:rPr>
              <a:t>n</a:t>
            </a:r>
            <a:r>
              <a:rPr dirty="0" sz="1600" spc="135">
                <a:solidFill>
                  <a:srgbClr val="0C0C0C"/>
                </a:solidFill>
                <a:latin typeface="Leelawadee UI"/>
                <a:cs typeface="Leelawadee UI"/>
              </a:rPr>
              <a:t>c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endParaRPr sz="1600">
              <a:latin typeface="Leelawadee UI"/>
              <a:cs typeface="Leelawadee UI"/>
            </a:endParaRPr>
          </a:p>
          <a:p>
            <a:pPr marL="394970" marR="5080" indent="-635">
              <a:lnSpc>
                <a:spcPct val="101899"/>
              </a:lnSpc>
              <a:buClr>
                <a:srgbClr val="000000"/>
              </a:buClr>
              <a:buSzPct val="87500"/>
              <a:buFont typeface="Arial MT"/>
              <a:buChar char="•"/>
              <a:tabLst>
                <a:tab pos="471805" algn="l"/>
              </a:tabLst>
            </a:pPr>
            <a:r>
              <a:rPr dirty="0" sz="1600" spc="55">
                <a:solidFill>
                  <a:srgbClr val="0C0C0C"/>
                </a:solidFill>
                <a:latin typeface="Leelawadee UI"/>
                <a:cs typeface="Leelawadee UI"/>
              </a:rPr>
              <a:t>Design</a:t>
            </a:r>
            <a:r>
              <a:rPr dirty="0" sz="1600" spc="3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60">
                <a:solidFill>
                  <a:srgbClr val="0C0C0C"/>
                </a:solidFill>
                <a:latin typeface="Leelawadee UI"/>
                <a:cs typeface="Leelawadee UI"/>
              </a:rPr>
              <a:t>the</a:t>
            </a:r>
            <a:r>
              <a:rPr dirty="0" sz="1600" spc="35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Leelawadee UI"/>
                <a:cs typeface="Leelawadee UI"/>
              </a:rPr>
              <a:t>application</a:t>
            </a:r>
            <a:r>
              <a:rPr dirty="0" sz="1600" spc="35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20">
                <a:solidFill>
                  <a:srgbClr val="0C0C0C"/>
                </a:solidFill>
                <a:latin typeface="Leelawadee UI"/>
                <a:cs typeface="Leelawadee UI"/>
              </a:rPr>
              <a:t>with</a:t>
            </a:r>
            <a:r>
              <a:rPr dirty="0" sz="1600" spc="40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85">
                <a:solidFill>
                  <a:srgbClr val="0C0C0C"/>
                </a:solidFill>
                <a:latin typeface="Leelawadee UI"/>
                <a:cs typeface="Leelawadee UI"/>
              </a:rPr>
              <a:t>scalability</a:t>
            </a:r>
            <a:r>
              <a:rPr dirty="0" sz="1600" spc="34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55">
                <a:solidFill>
                  <a:srgbClr val="0C0C0C"/>
                </a:solidFill>
                <a:latin typeface="Leelawadee UI"/>
                <a:cs typeface="Leelawadee UI"/>
              </a:rPr>
              <a:t>in</a:t>
            </a:r>
            <a:r>
              <a:rPr dirty="0" sz="1600" spc="37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40">
                <a:solidFill>
                  <a:srgbClr val="0C0C0C"/>
                </a:solidFill>
                <a:latin typeface="Leelawadee UI"/>
                <a:cs typeface="Leelawadee UI"/>
              </a:rPr>
              <a:t>mind,</a:t>
            </a:r>
            <a:r>
              <a:rPr dirty="0" sz="1600" spc="38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85">
                <a:solidFill>
                  <a:srgbClr val="0C0C0C"/>
                </a:solidFill>
                <a:latin typeface="Leelawadee UI"/>
                <a:cs typeface="Leelawadee UI"/>
              </a:rPr>
              <a:t>allowing</a:t>
            </a:r>
            <a:r>
              <a:rPr dirty="0" sz="1600" spc="34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75">
                <a:solidFill>
                  <a:srgbClr val="0C0C0C"/>
                </a:solidFill>
                <a:latin typeface="Leelawadee UI"/>
                <a:cs typeface="Leelawadee UI"/>
              </a:rPr>
              <a:t>for</a:t>
            </a:r>
            <a:r>
              <a:rPr dirty="0" sz="1600" spc="37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60">
                <a:solidFill>
                  <a:srgbClr val="0C0C0C"/>
                </a:solidFill>
                <a:latin typeface="Leelawadee UI"/>
                <a:cs typeface="Leelawadee UI"/>
              </a:rPr>
              <a:t>easy</a:t>
            </a:r>
            <a:r>
              <a:rPr dirty="0" sz="1600" spc="34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Leelawadee UI"/>
                <a:cs typeface="Leelawadee UI"/>
              </a:rPr>
              <a:t>adaptation</a:t>
            </a:r>
            <a:r>
              <a:rPr dirty="0" sz="1600" spc="36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40">
                <a:solidFill>
                  <a:srgbClr val="0C0C0C"/>
                </a:solidFill>
                <a:latin typeface="Leelawadee UI"/>
                <a:cs typeface="Leelawadee UI"/>
              </a:rPr>
              <a:t>to</a:t>
            </a:r>
            <a:r>
              <a:rPr dirty="0" sz="1600" spc="34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85">
                <a:solidFill>
                  <a:srgbClr val="0C0C0C"/>
                </a:solidFill>
                <a:latin typeface="Leelawadee UI"/>
                <a:cs typeface="Leelawadee UI"/>
              </a:rPr>
              <a:t>increased</a:t>
            </a:r>
            <a:r>
              <a:rPr dirty="0" sz="1600" spc="34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65">
                <a:solidFill>
                  <a:srgbClr val="0C0C0C"/>
                </a:solidFill>
                <a:latin typeface="Leelawadee UI"/>
                <a:cs typeface="Leelawadee UI"/>
              </a:rPr>
              <a:t>user </a:t>
            </a:r>
            <a:r>
              <a:rPr dirty="0" sz="1600" spc="-4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05">
                <a:solidFill>
                  <a:srgbClr val="0C0C0C"/>
                </a:solidFill>
                <a:latin typeface="Leelawadee UI"/>
                <a:cs typeface="Leelawadee UI"/>
              </a:rPr>
              <a:t>numbers</a:t>
            </a:r>
            <a:r>
              <a:rPr dirty="0" sz="1600" spc="33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Leelawadee UI"/>
                <a:cs typeface="Leelawadee UI"/>
              </a:rPr>
              <a:t>and</a:t>
            </a:r>
            <a:r>
              <a:rPr dirty="0" sz="1600" spc="37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Leelawadee UI"/>
                <a:cs typeface="Leelawadee UI"/>
              </a:rPr>
              <a:t>data</a:t>
            </a:r>
            <a:r>
              <a:rPr dirty="0" sz="1600" spc="37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75">
                <a:solidFill>
                  <a:srgbClr val="0C0C0C"/>
                </a:solidFill>
                <a:latin typeface="Leelawadee UI"/>
                <a:cs typeface="Leelawadee UI"/>
              </a:rPr>
              <a:t>volume</a:t>
            </a:r>
            <a:r>
              <a:rPr dirty="0" sz="1600" spc="3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Leelawadee UI"/>
                <a:cs typeface="Leelawadee UI"/>
              </a:rPr>
              <a:t>without</a:t>
            </a:r>
            <a:r>
              <a:rPr dirty="0" sz="1600" spc="35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20">
                <a:solidFill>
                  <a:srgbClr val="0C0C0C"/>
                </a:solidFill>
                <a:latin typeface="Leelawadee UI"/>
                <a:cs typeface="Leelawadee UI"/>
              </a:rPr>
              <a:t>performance</a:t>
            </a:r>
            <a:r>
              <a:rPr dirty="0" sz="1600" spc="37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Leelawadee UI"/>
                <a:cs typeface="Leelawadee UI"/>
              </a:rPr>
              <a:t>degradation.</a:t>
            </a:r>
            <a:endParaRPr sz="1600">
              <a:latin typeface="Leelawadee UI"/>
              <a:cs typeface="Leelawadee UI"/>
            </a:endParaRPr>
          </a:p>
          <a:p>
            <a:pPr marL="394970" marR="376555" indent="-635">
              <a:lnSpc>
                <a:spcPct val="102499"/>
              </a:lnSpc>
              <a:spcBef>
                <a:spcPts val="45"/>
              </a:spcBef>
              <a:buClr>
                <a:srgbClr val="000000"/>
              </a:buClr>
              <a:buSzPct val="87500"/>
              <a:buFont typeface="Arial MT"/>
              <a:buChar char="•"/>
              <a:tabLst>
                <a:tab pos="476250" algn="l"/>
              </a:tabLst>
            </a:pPr>
            <a:r>
              <a:rPr dirty="0" sz="1600" spc="85">
                <a:solidFill>
                  <a:srgbClr val="0C0C0C"/>
                </a:solidFill>
                <a:latin typeface="Leelawadee UI"/>
                <a:cs typeface="Leelawadee UI"/>
              </a:rPr>
              <a:t>Utilize</a:t>
            </a:r>
            <a:r>
              <a:rPr dirty="0" sz="1600" spc="34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35">
                <a:solidFill>
                  <a:srgbClr val="0C0C0C"/>
                </a:solidFill>
                <a:latin typeface="Leelawadee UI"/>
                <a:cs typeface="Leelawadee UI"/>
              </a:rPr>
              <a:t>Django’s</a:t>
            </a:r>
            <a:r>
              <a:rPr dirty="0" sz="1600" spc="31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Leelawadee UI"/>
                <a:cs typeface="Leelawadee UI"/>
              </a:rPr>
              <a:t>caching</a:t>
            </a:r>
            <a:r>
              <a:rPr dirty="0" sz="1600" spc="31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f</a:t>
            </a:r>
            <a:r>
              <a:rPr dirty="0" sz="1600" spc="-27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45">
                <a:solidFill>
                  <a:srgbClr val="0C0C0C"/>
                </a:solidFill>
                <a:latin typeface="Leelawadee UI"/>
                <a:cs typeface="Leelawadee UI"/>
              </a:rPr>
              <a:t>ramework</a:t>
            </a:r>
            <a:r>
              <a:rPr dirty="0" sz="1600" spc="41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35">
                <a:solidFill>
                  <a:srgbClr val="0C0C0C"/>
                </a:solidFill>
                <a:latin typeface="Leelawadee UI"/>
                <a:cs typeface="Leelawadee UI"/>
              </a:rPr>
              <a:t>to</a:t>
            </a:r>
            <a:r>
              <a:rPr dirty="0" sz="1600" spc="34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85">
                <a:solidFill>
                  <a:srgbClr val="0C0C0C"/>
                </a:solidFill>
                <a:latin typeface="Leelawadee UI"/>
                <a:cs typeface="Leelawadee UI"/>
              </a:rPr>
              <a:t>enhance</a:t>
            </a:r>
            <a:r>
              <a:rPr dirty="0" sz="1600" spc="34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Leelawadee UI"/>
                <a:cs typeface="Leelawadee UI"/>
              </a:rPr>
              <a:t>application</a:t>
            </a:r>
            <a:r>
              <a:rPr dirty="0" sz="1600" spc="35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20">
                <a:solidFill>
                  <a:srgbClr val="0C0C0C"/>
                </a:solidFill>
                <a:latin typeface="Leelawadee UI"/>
                <a:cs typeface="Leelawadee UI"/>
              </a:rPr>
              <a:t>performance</a:t>
            </a:r>
            <a:r>
              <a:rPr dirty="0" sz="1600" spc="37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Leelawadee UI"/>
                <a:cs typeface="Leelawadee UI"/>
              </a:rPr>
              <a:t>and</a:t>
            </a:r>
            <a:r>
              <a:rPr dirty="0" sz="1600" spc="38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75">
                <a:solidFill>
                  <a:srgbClr val="0C0C0C"/>
                </a:solidFill>
                <a:latin typeface="Leelawadee UI"/>
                <a:cs typeface="Leelawadee UI"/>
              </a:rPr>
              <a:t>reduce</a:t>
            </a:r>
            <a:r>
              <a:rPr dirty="0" sz="1600" spc="34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Leelawadee UI"/>
                <a:cs typeface="Leelawadee UI"/>
              </a:rPr>
              <a:t>server </a:t>
            </a:r>
            <a:r>
              <a:rPr dirty="0" sz="1600" spc="-4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55">
                <a:solidFill>
                  <a:srgbClr val="0C0C0C"/>
                </a:solidFill>
                <a:latin typeface="Leelawadee UI"/>
                <a:cs typeface="Leelawadee UI"/>
              </a:rPr>
              <a:t>load.</a:t>
            </a:r>
            <a:endParaRPr sz="1600">
              <a:latin typeface="Leelawadee UI"/>
              <a:cs typeface="Leelawadee UI"/>
            </a:endParaRPr>
          </a:p>
          <a:p>
            <a:pPr marL="394970">
              <a:lnSpc>
                <a:spcPts val="1910"/>
              </a:lnSpc>
            </a:pP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5</a:t>
            </a:r>
            <a:r>
              <a:rPr dirty="0" sz="1600" spc="-25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.</a:t>
            </a:r>
            <a:r>
              <a:rPr dirty="0" sz="16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3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Leelawadee UI"/>
                <a:cs typeface="Leelawadee UI"/>
              </a:rPr>
              <a:t>U</a:t>
            </a:r>
            <a:r>
              <a:rPr dirty="0" sz="1600" spc="95">
                <a:solidFill>
                  <a:srgbClr val="0C0C0C"/>
                </a:solidFill>
                <a:latin typeface="Leelawadee UI"/>
                <a:cs typeface="Leelawadee UI"/>
              </a:rPr>
              <a:t>s</a:t>
            </a:r>
            <a:r>
              <a:rPr dirty="0" sz="1600" spc="114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r</a:t>
            </a:r>
            <a:r>
              <a:rPr dirty="0" sz="16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11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 spc="90">
                <a:solidFill>
                  <a:srgbClr val="0C0C0C"/>
                </a:solidFill>
                <a:latin typeface="Leelawadee UI"/>
                <a:cs typeface="Leelawadee UI"/>
              </a:rPr>
              <a:t>x</a:t>
            </a:r>
            <a:r>
              <a:rPr dirty="0" sz="1600" spc="125">
                <a:solidFill>
                  <a:srgbClr val="0C0C0C"/>
                </a:solidFill>
                <a:latin typeface="Leelawadee UI"/>
                <a:cs typeface="Leelawadee UI"/>
              </a:rPr>
              <a:t>p</a:t>
            </a:r>
            <a:r>
              <a:rPr dirty="0" sz="1600" spc="100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 spc="90">
                <a:solidFill>
                  <a:srgbClr val="0C0C0C"/>
                </a:solidFill>
                <a:latin typeface="Leelawadee UI"/>
                <a:cs typeface="Leelawadee UI"/>
              </a:rPr>
              <a:t>r</a:t>
            </a:r>
            <a:r>
              <a:rPr dirty="0" sz="1600" spc="114">
                <a:solidFill>
                  <a:srgbClr val="0C0C0C"/>
                </a:solidFill>
                <a:latin typeface="Leelawadee UI"/>
                <a:cs typeface="Leelawadee UI"/>
              </a:rPr>
              <a:t>i</a:t>
            </a:r>
            <a:r>
              <a:rPr dirty="0" sz="1600" spc="100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 spc="110">
                <a:solidFill>
                  <a:srgbClr val="0C0C0C"/>
                </a:solidFill>
                <a:latin typeface="Leelawadee UI"/>
                <a:cs typeface="Leelawadee UI"/>
              </a:rPr>
              <a:t>n</a:t>
            </a:r>
            <a:r>
              <a:rPr dirty="0" sz="1600" spc="100">
                <a:solidFill>
                  <a:srgbClr val="0C0C0C"/>
                </a:solidFill>
                <a:latin typeface="Leelawadee UI"/>
                <a:cs typeface="Leelawadee UI"/>
              </a:rPr>
              <a:t>c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1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(</a:t>
            </a:r>
            <a:r>
              <a:rPr dirty="0" sz="1600" spc="-27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55">
                <a:solidFill>
                  <a:srgbClr val="0C0C0C"/>
                </a:solidFill>
                <a:latin typeface="Leelawadee UI"/>
                <a:cs typeface="Leelawadee UI"/>
              </a:rPr>
              <a:t>U</a:t>
            </a:r>
            <a:r>
              <a:rPr dirty="0" sz="1600" spc="170">
                <a:solidFill>
                  <a:srgbClr val="0C0C0C"/>
                </a:solidFill>
                <a:latin typeface="Leelawadee UI"/>
                <a:cs typeface="Leelawadee UI"/>
              </a:rPr>
              <a:t>X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)</a:t>
            </a:r>
            <a:r>
              <a:rPr dirty="0" sz="16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7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70">
                <a:solidFill>
                  <a:srgbClr val="0C0C0C"/>
                </a:solidFill>
                <a:latin typeface="Leelawadee UI"/>
                <a:cs typeface="Leelawadee UI"/>
              </a:rPr>
              <a:t>De</a:t>
            </a:r>
            <a:r>
              <a:rPr dirty="0" sz="1600" spc="65">
                <a:solidFill>
                  <a:srgbClr val="0C0C0C"/>
                </a:solidFill>
                <a:latin typeface="Leelawadee UI"/>
                <a:cs typeface="Leelawadee UI"/>
              </a:rPr>
              <a:t>s</a:t>
            </a:r>
            <a:r>
              <a:rPr dirty="0" sz="1600" spc="70">
                <a:solidFill>
                  <a:srgbClr val="0C0C0C"/>
                </a:solidFill>
                <a:latin typeface="Leelawadee UI"/>
                <a:cs typeface="Leelawadee UI"/>
              </a:rPr>
              <a:t>i</a:t>
            </a:r>
            <a:r>
              <a:rPr dirty="0" sz="1600" spc="60">
                <a:solidFill>
                  <a:srgbClr val="0C0C0C"/>
                </a:solidFill>
                <a:latin typeface="Leelawadee UI"/>
                <a:cs typeface="Leelawadee UI"/>
              </a:rPr>
              <a:t>g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n</a:t>
            </a:r>
            <a:endParaRPr sz="1600">
              <a:latin typeface="Leelawadee UI"/>
              <a:cs typeface="Leelawadee UI"/>
            </a:endParaRPr>
          </a:p>
          <a:p>
            <a:pPr marL="394970" marR="749300" indent="-635">
              <a:lnSpc>
                <a:spcPct val="102499"/>
              </a:lnSpc>
              <a:spcBef>
                <a:spcPts val="50"/>
              </a:spcBef>
              <a:buClr>
                <a:srgbClr val="000000"/>
              </a:buClr>
              <a:buSzPct val="93750"/>
              <a:buFont typeface="Arial MT"/>
              <a:buChar char="•"/>
              <a:tabLst>
                <a:tab pos="474980" algn="l"/>
              </a:tabLst>
            </a:pPr>
            <a:r>
              <a:rPr dirty="0" sz="1600" spc="75">
                <a:solidFill>
                  <a:srgbClr val="0C0C0C"/>
                </a:solidFill>
                <a:latin typeface="Leelawadee UI"/>
                <a:cs typeface="Leelawadee UI"/>
              </a:rPr>
              <a:t>Follow</a:t>
            </a:r>
            <a:r>
              <a:rPr dirty="0" sz="1600" spc="3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38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Leelawadee UI"/>
                <a:cs typeface="Leelawadee UI"/>
              </a:rPr>
              <a:t>user-</a:t>
            </a:r>
            <a:r>
              <a:rPr dirty="0" sz="1600" spc="-29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Leelawadee UI"/>
                <a:cs typeface="Leelawadee UI"/>
              </a:rPr>
              <a:t>centered</a:t>
            </a:r>
            <a:r>
              <a:rPr dirty="0" sz="1600" spc="38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45">
                <a:solidFill>
                  <a:srgbClr val="0C0C0C"/>
                </a:solidFill>
                <a:latin typeface="Leelawadee UI"/>
                <a:cs typeface="Leelawadee UI"/>
              </a:rPr>
              <a:t>design</a:t>
            </a:r>
            <a:r>
              <a:rPr dirty="0" sz="1600" spc="30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Leelawadee UI"/>
                <a:cs typeface="Leelawadee UI"/>
              </a:rPr>
              <a:t>approach</a:t>
            </a:r>
            <a:r>
              <a:rPr dirty="0" sz="1600" spc="36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25">
                <a:solidFill>
                  <a:srgbClr val="0C0C0C"/>
                </a:solidFill>
                <a:latin typeface="Leelawadee UI"/>
                <a:cs typeface="Leelawadee UI"/>
              </a:rPr>
              <a:t>to</a:t>
            </a:r>
            <a:r>
              <a:rPr dirty="0" sz="1600" spc="34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Leelawadee UI"/>
                <a:cs typeface="Leelawadee UI"/>
              </a:rPr>
              <a:t>create</a:t>
            </a:r>
            <a:r>
              <a:rPr dirty="0" sz="1600" spc="36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75">
                <a:solidFill>
                  <a:srgbClr val="0C0C0C"/>
                </a:solidFill>
                <a:latin typeface="Leelawadee UI"/>
                <a:cs typeface="Leelawadee UI"/>
              </a:rPr>
              <a:t>an</a:t>
            </a:r>
            <a:r>
              <a:rPr dirty="0" sz="1600" spc="37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45">
                <a:solidFill>
                  <a:srgbClr val="0C0C0C"/>
                </a:solidFill>
                <a:latin typeface="Leelawadee UI"/>
                <a:cs typeface="Leelawadee UI"/>
              </a:rPr>
              <a:t>accessible</a:t>
            </a:r>
            <a:r>
              <a:rPr dirty="0" sz="1600" spc="28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Leelawadee UI"/>
                <a:cs typeface="Leelawadee UI"/>
              </a:rPr>
              <a:t>and</a:t>
            </a:r>
            <a:r>
              <a:rPr dirty="0" sz="1600" spc="38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60">
                <a:solidFill>
                  <a:srgbClr val="0C0C0C"/>
                </a:solidFill>
                <a:latin typeface="Leelawadee UI"/>
                <a:cs typeface="Leelawadee UI"/>
              </a:rPr>
              <a:t>engaging</a:t>
            </a:r>
            <a:r>
              <a:rPr dirty="0" sz="1600" spc="31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35">
                <a:solidFill>
                  <a:srgbClr val="0C0C0C"/>
                </a:solidFill>
                <a:latin typeface="Leelawadee UI"/>
                <a:cs typeface="Leelawadee UI"/>
              </a:rPr>
              <a:t>platform, </a:t>
            </a:r>
            <a:r>
              <a:rPr dirty="0" sz="1600" spc="-4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85">
                <a:solidFill>
                  <a:srgbClr val="0C0C0C"/>
                </a:solidFill>
                <a:latin typeface="Leelawadee UI"/>
                <a:cs typeface="Leelawadee UI"/>
              </a:rPr>
              <a:t>ensuring</a:t>
            </a:r>
            <a:r>
              <a:rPr dirty="0" sz="1600" spc="34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20">
                <a:solidFill>
                  <a:srgbClr val="0C0C0C"/>
                </a:solidFill>
                <a:latin typeface="Leelawadee UI"/>
                <a:cs typeface="Leelawadee UI"/>
              </a:rPr>
              <a:t>that</a:t>
            </a:r>
            <a:r>
              <a:rPr dirty="0" sz="1600" spc="39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65">
                <a:solidFill>
                  <a:srgbClr val="0C0C0C"/>
                </a:solidFill>
                <a:latin typeface="Leelawadee UI"/>
                <a:cs typeface="Leelawadee UI"/>
              </a:rPr>
              <a:t>the</a:t>
            </a:r>
            <a:r>
              <a:rPr dirty="0" sz="1600" spc="36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25">
                <a:solidFill>
                  <a:srgbClr val="0C0C0C"/>
                </a:solidFill>
                <a:latin typeface="Leelawadee UI"/>
                <a:cs typeface="Leelawadee UI"/>
              </a:rPr>
              <a:t>UI/</a:t>
            </a:r>
            <a:r>
              <a:rPr dirty="0" sz="1600" spc="-25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Leelawadee UI"/>
                <a:cs typeface="Leelawadee UI"/>
              </a:rPr>
              <a:t>UX</a:t>
            </a:r>
            <a:r>
              <a:rPr dirty="0" sz="1600" spc="409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Leelawadee UI"/>
                <a:cs typeface="Leelawadee UI"/>
              </a:rPr>
              <a:t>caters</a:t>
            </a:r>
            <a:r>
              <a:rPr dirty="0" sz="1600" spc="34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35">
                <a:solidFill>
                  <a:srgbClr val="0C0C0C"/>
                </a:solidFill>
                <a:latin typeface="Leelawadee UI"/>
                <a:cs typeface="Leelawadee UI"/>
              </a:rPr>
              <a:t>to</a:t>
            </a:r>
            <a:r>
              <a:rPr dirty="0" sz="1600" spc="3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70">
                <a:solidFill>
                  <a:srgbClr val="0C0C0C"/>
                </a:solidFill>
                <a:latin typeface="Leelawadee UI"/>
                <a:cs typeface="Leelawadee UI"/>
              </a:rPr>
              <a:t>the</a:t>
            </a:r>
            <a:r>
              <a:rPr dirty="0" sz="1600" spc="3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50">
                <a:solidFill>
                  <a:srgbClr val="0C0C0C"/>
                </a:solidFill>
                <a:latin typeface="Leelawadee UI"/>
                <a:cs typeface="Leelawadee UI"/>
              </a:rPr>
              <a:t>needs</a:t>
            </a:r>
            <a:r>
              <a:rPr dirty="0" sz="1600" spc="32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Leelawadee UI"/>
                <a:cs typeface="Leelawadee UI"/>
              </a:rPr>
              <a:t>and</a:t>
            </a:r>
            <a:r>
              <a:rPr dirty="0" sz="1600" spc="36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Leelawadee UI"/>
                <a:cs typeface="Leelawadee UI"/>
              </a:rPr>
              <a:t>preferences</a:t>
            </a:r>
            <a:r>
              <a:rPr dirty="0" sz="1600" spc="34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>
                <a:solidFill>
                  <a:srgbClr val="0C0C0C"/>
                </a:solidFill>
                <a:latin typeface="Leelawadee UI"/>
                <a:cs typeface="Leelawadee UI"/>
              </a:rPr>
              <a:t>of</a:t>
            </a:r>
            <a:r>
              <a:rPr dirty="0" sz="1600" spc="26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65">
                <a:solidFill>
                  <a:srgbClr val="0C0C0C"/>
                </a:solidFill>
                <a:latin typeface="Leelawadee UI"/>
                <a:cs typeface="Leelawadee UI"/>
              </a:rPr>
              <a:t>the</a:t>
            </a:r>
            <a:r>
              <a:rPr dirty="0" sz="1600" spc="34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Leelawadee UI"/>
                <a:cs typeface="Leelawadee UI"/>
              </a:rPr>
              <a:t>target</a:t>
            </a:r>
            <a:r>
              <a:rPr dirty="0" sz="1600" spc="35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75">
                <a:solidFill>
                  <a:srgbClr val="0C0C0C"/>
                </a:solidFill>
                <a:latin typeface="Leelawadee UI"/>
                <a:cs typeface="Leelawadee UI"/>
              </a:rPr>
              <a:t>audience.</a:t>
            </a:r>
            <a:endParaRPr sz="1600">
              <a:latin typeface="Leelawadee UI"/>
              <a:cs typeface="Leelawadee UI"/>
            </a:endParaRPr>
          </a:p>
          <a:p>
            <a:pPr marL="394970" marR="306070" indent="-635">
              <a:lnSpc>
                <a:spcPts val="1970"/>
              </a:lnSpc>
              <a:spcBef>
                <a:spcPts val="60"/>
              </a:spcBef>
              <a:buClr>
                <a:srgbClr val="000000"/>
              </a:buClr>
              <a:buSzPct val="93750"/>
              <a:buFont typeface="Arial MT"/>
              <a:buChar char="•"/>
              <a:tabLst>
                <a:tab pos="480695" algn="l"/>
              </a:tabLst>
            </a:pPr>
            <a:r>
              <a:rPr dirty="0" sz="1600" spc="125">
                <a:solidFill>
                  <a:srgbClr val="0C0C0C"/>
                </a:solidFill>
                <a:latin typeface="Leelawadee UI"/>
                <a:cs typeface="Leelawadee UI"/>
              </a:rPr>
              <a:t>Implement</a:t>
            </a:r>
            <a:r>
              <a:rPr dirty="0" sz="1600" spc="38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65">
                <a:solidFill>
                  <a:srgbClr val="0C0C0C"/>
                </a:solidFill>
                <a:latin typeface="Leelawadee UI"/>
                <a:cs typeface="Leelawadee UI"/>
              </a:rPr>
              <a:t>responsive</a:t>
            </a:r>
            <a:r>
              <a:rPr dirty="0" sz="1600" spc="3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50">
                <a:solidFill>
                  <a:srgbClr val="0C0C0C"/>
                </a:solidFill>
                <a:latin typeface="Leelawadee UI"/>
                <a:cs typeface="Leelawadee UI"/>
              </a:rPr>
              <a:t>design</a:t>
            </a:r>
            <a:r>
              <a:rPr dirty="0" sz="1600" spc="29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Leelawadee UI"/>
                <a:cs typeface="Leelawadee UI"/>
              </a:rPr>
              <a:t>principles</a:t>
            </a:r>
            <a:r>
              <a:rPr dirty="0" sz="1600" spc="36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35">
                <a:solidFill>
                  <a:srgbClr val="0C0C0C"/>
                </a:solidFill>
                <a:latin typeface="Leelawadee UI"/>
                <a:cs typeface="Leelawadee UI"/>
              </a:rPr>
              <a:t>to</a:t>
            </a:r>
            <a:r>
              <a:rPr dirty="0" sz="1600" spc="34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70">
                <a:solidFill>
                  <a:srgbClr val="0C0C0C"/>
                </a:solidFill>
                <a:latin typeface="Leelawadee UI"/>
                <a:cs typeface="Leelawadee UI"/>
              </a:rPr>
              <a:t>ensure</a:t>
            </a:r>
            <a:r>
              <a:rPr dirty="0" sz="1600" spc="34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65">
                <a:solidFill>
                  <a:srgbClr val="0C0C0C"/>
                </a:solidFill>
                <a:latin typeface="Leelawadee UI"/>
                <a:cs typeface="Leelawadee UI"/>
              </a:rPr>
              <a:t>the</a:t>
            </a:r>
            <a:r>
              <a:rPr dirty="0" sz="1600" spc="35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Leelawadee UI"/>
                <a:cs typeface="Leelawadee UI"/>
              </a:rPr>
              <a:t>application</a:t>
            </a:r>
            <a:r>
              <a:rPr dirty="0" sz="1600" spc="35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5">
                <a:solidFill>
                  <a:srgbClr val="0C0C0C"/>
                </a:solidFill>
                <a:latin typeface="Leelawadee UI"/>
                <a:cs typeface="Leelawadee UI"/>
              </a:rPr>
              <a:t>is</a:t>
            </a:r>
            <a:r>
              <a:rPr dirty="0" sz="1600" spc="29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40">
                <a:solidFill>
                  <a:srgbClr val="0C0C0C"/>
                </a:solidFill>
                <a:latin typeface="Leelawadee UI"/>
                <a:cs typeface="Leelawadee UI"/>
              </a:rPr>
              <a:t>accessible</a:t>
            </a:r>
            <a:r>
              <a:rPr dirty="0" sz="1600" spc="3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55">
                <a:solidFill>
                  <a:srgbClr val="0C0C0C"/>
                </a:solidFill>
                <a:latin typeface="Leelawadee UI"/>
                <a:cs typeface="Leelawadee UI"/>
              </a:rPr>
              <a:t>across</a:t>
            </a:r>
            <a:r>
              <a:rPr dirty="0" sz="1600" spc="34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75">
                <a:solidFill>
                  <a:srgbClr val="0C0C0C"/>
                </a:solidFill>
                <a:latin typeface="Leelawadee UI"/>
                <a:cs typeface="Leelawadee UI"/>
              </a:rPr>
              <a:t>various </a:t>
            </a:r>
            <a:r>
              <a:rPr dirty="0" sz="1600" spc="-4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50">
                <a:solidFill>
                  <a:srgbClr val="0C0C0C"/>
                </a:solidFill>
                <a:latin typeface="Leelawadee UI"/>
                <a:cs typeface="Leelawadee UI"/>
              </a:rPr>
              <a:t>devices</a:t>
            </a:r>
            <a:r>
              <a:rPr dirty="0" sz="1600" spc="28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Leelawadee UI"/>
                <a:cs typeface="Leelawadee UI"/>
              </a:rPr>
              <a:t>and</a:t>
            </a:r>
            <a:r>
              <a:rPr dirty="0" sz="1600" spc="36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65">
                <a:solidFill>
                  <a:srgbClr val="0C0C0C"/>
                </a:solidFill>
                <a:latin typeface="Leelawadee UI"/>
                <a:cs typeface="Leelawadee UI"/>
              </a:rPr>
              <a:t>screen</a:t>
            </a:r>
            <a:r>
              <a:rPr dirty="0" sz="1600" spc="29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35">
                <a:solidFill>
                  <a:srgbClr val="0C0C0C"/>
                </a:solidFill>
                <a:latin typeface="Leelawadee UI"/>
                <a:cs typeface="Leelawadee UI"/>
              </a:rPr>
              <a:t>sizes.</a:t>
            </a:r>
            <a:endParaRPr sz="1600">
              <a:latin typeface="Leelawadee UI"/>
              <a:cs typeface="Leelawadee UI"/>
            </a:endParaRPr>
          </a:p>
          <a:p>
            <a:pPr marL="394970">
              <a:lnSpc>
                <a:spcPts val="1820"/>
              </a:lnSpc>
            </a:pP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6</a:t>
            </a:r>
            <a:r>
              <a:rPr dirty="0" sz="1600" spc="-25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.</a:t>
            </a:r>
            <a:r>
              <a:rPr dirty="0" sz="16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3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60">
                <a:solidFill>
                  <a:srgbClr val="0C0C0C"/>
                </a:solidFill>
                <a:latin typeface="Leelawadee UI"/>
                <a:cs typeface="Leelawadee UI"/>
              </a:rPr>
              <a:t>T</a:t>
            </a:r>
            <a:r>
              <a:rPr dirty="0" sz="1600" spc="85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r>
              <a:rPr dirty="0" sz="1600" spc="95">
                <a:solidFill>
                  <a:srgbClr val="0C0C0C"/>
                </a:solidFill>
                <a:latin typeface="Leelawadee UI"/>
                <a:cs typeface="Leelawadee UI"/>
              </a:rPr>
              <a:t>s</a:t>
            </a:r>
            <a:r>
              <a:rPr dirty="0" sz="1600" spc="90">
                <a:solidFill>
                  <a:srgbClr val="0C0C0C"/>
                </a:solidFill>
                <a:latin typeface="Leelawadee UI"/>
                <a:cs typeface="Leelawadee UI"/>
              </a:rPr>
              <a:t>t</a:t>
            </a:r>
            <a:r>
              <a:rPr dirty="0" sz="1600" spc="100">
                <a:solidFill>
                  <a:srgbClr val="0C0C0C"/>
                </a:solidFill>
                <a:latin typeface="Leelawadee UI"/>
                <a:cs typeface="Leelawadee UI"/>
              </a:rPr>
              <a:t>i</a:t>
            </a:r>
            <a:r>
              <a:rPr dirty="0" sz="1600" spc="95">
                <a:solidFill>
                  <a:srgbClr val="0C0C0C"/>
                </a:solidFill>
                <a:latin typeface="Leelawadee UI"/>
                <a:cs typeface="Leelawadee UI"/>
              </a:rPr>
              <a:t>n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g</a:t>
            </a:r>
            <a:r>
              <a:rPr dirty="0" sz="16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13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5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125">
                <a:solidFill>
                  <a:srgbClr val="0C0C0C"/>
                </a:solidFill>
                <a:latin typeface="Leelawadee UI"/>
                <a:cs typeface="Leelawadee UI"/>
              </a:rPr>
              <a:t>n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d</a:t>
            </a:r>
            <a:r>
              <a:rPr dirty="0" sz="16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9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30">
                <a:solidFill>
                  <a:srgbClr val="0C0C0C"/>
                </a:solidFill>
                <a:latin typeface="Leelawadee UI"/>
                <a:cs typeface="Leelawadee UI"/>
              </a:rPr>
              <a:t>Q</a:t>
            </a:r>
            <a:r>
              <a:rPr dirty="0" sz="1600" spc="125">
                <a:solidFill>
                  <a:srgbClr val="0C0C0C"/>
                </a:solidFill>
                <a:latin typeface="Leelawadee UI"/>
                <a:cs typeface="Leelawadee UI"/>
              </a:rPr>
              <a:t>u</a:t>
            </a:r>
            <a:r>
              <a:rPr dirty="0" sz="1600" spc="120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135">
                <a:solidFill>
                  <a:srgbClr val="0C0C0C"/>
                </a:solidFill>
                <a:latin typeface="Leelawadee UI"/>
                <a:cs typeface="Leelawadee UI"/>
              </a:rPr>
              <a:t>li</a:t>
            </a:r>
            <a:r>
              <a:rPr dirty="0" sz="1600" spc="105">
                <a:solidFill>
                  <a:srgbClr val="0C0C0C"/>
                </a:solidFill>
                <a:latin typeface="Leelawadee UI"/>
                <a:cs typeface="Leelawadee UI"/>
              </a:rPr>
              <a:t>t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y</a:t>
            </a:r>
            <a:r>
              <a:rPr dirty="0" sz="160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10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95">
                <a:solidFill>
                  <a:srgbClr val="0C0C0C"/>
                </a:solidFill>
                <a:latin typeface="Leelawadee UI"/>
                <a:cs typeface="Leelawadee UI"/>
              </a:rPr>
              <a:t>s</a:t>
            </a:r>
            <a:r>
              <a:rPr dirty="0" sz="1600" spc="114">
                <a:solidFill>
                  <a:srgbClr val="0C0C0C"/>
                </a:solidFill>
                <a:latin typeface="Leelawadee UI"/>
                <a:cs typeface="Leelawadee UI"/>
              </a:rPr>
              <a:t>s</a:t>
            </a:r>
            <a:r>
              <a:rPr dirty="0" sz="1600" spc="95">
                <a:solidFill>
                  <a:srgbClr val="0C0C0C"/>
                </a:solidFill>
                <a:latin typeface="Leelawadee UI"/>
                <a:cs typeface="Leelawadee UI"/>
              </a:rPr>
              <a:t>u</a:t>
            </a:r>
            <a:r>
              <a:rPr dirty="0" sz="1600" spc="110">
                <a:solidFill>
                  <a:srgbClr val="0C0C0C"/>
                </a:solidFill>
                <a:latin typeface="Leelawadee UI"/>
                <a:cs typeface="Leelawadee UI"/>
              </a:rPr>
              <a:t>r</a:t>
            </a:r>
            <a:r>
              <a:rPr dirty="0" sz="1600" spc="105">
                <a:solidFill>
                  <a:srgbClr val="0C0C0C"/>
                </a:solidFill>
                <a:latin typeface="Leelawadee UI"/>
                <a:cs typeface="Leelawadee UI"/>
              </a:rPr>
              <a:t>a</a:t>
            </a:r>
            <a:r>
              <a:rPr dirty="0" sz="1600" spc="110">
                <a:solidFill>
                  <a:srgbClr val="0C0C0C"/>
                </a:solidFill>
                <a:latin typeface="Leelawadee UI"/>
                <a:cs typeface="Leelawadee UI"/>
              </a:rPr>
              <a:t>n</a:t>
            </a:r>
            <a:r>
              <a:rPr dirty="0" sz="1600" spc="100">
                <a:solidFill>
                  <a:srgbClr val="0C0C0C"/>
                </a:solidFill>
                <a:latin typeface="Leelawadee UI"/>
                <a:cs typeface="Leelawadee UI"/>
              </a:rPr>
              <a:t>c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e</a:t>
            </a:r>
            <a:endParaRPr sz="1600">
              <a:latin typeface="Leelawadee UI"/>
              <a:cs typeface="Leelawadee UI"/>
            </a:endParaRPr>
          </a:p>
          <a:p>
            <a:pPr marL="394970" marR="111760" indent="-635">
              <a:lnSpc>
                <a:spcPct val="101200"/>
              </a:lnSpc>
              <a:spcBef>
                <a:spcPts val="25"/>
              </a:spcBef>
              <a:buClr>
                <a:srgbClr val="000000"/>
              </a:buClr>
              <a:buSzPct val="93750"/>
              <a:buFont typeface="Arial MT"/>
              <a:buChar char="•"/>
              <a:tabLst>
                <a:tab pos="477520" algn="l"/>
              </a:tabLst>
            </a:pPr>
            <a:r>
              <a:rPr dirty="0" sz="1600" spc="95">
                <a:solidFill>
                  <a:srgbClr val="0C0C0C"/>
                </a:solidFill>
                <a:latin typeface="Leelawadee UI"/>
                <a:cs typeface="Leelawadee UI"/>
              </a:rPr>
              <a:t>Conduct</a:t>
            </a:r>
            <a:r>
              <a:rPr dirty="0" sz="1600" spc="33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75">
                <a:solidFill>
                  <a:srgbClr val="0C0C0C"/>
                </a:solidFill>
                <a:latin typeface="Leelawadee UI"/>
                <a:cs typeface="Leelawadee UI"/>
              </a:rPr>
              <a:t>thorough</a:t>
            </a:r>
            <a:r>
              <a:rPr dirty="0" sz="1600" spc="3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Leelawadee UI"/>
                <a:cs typeface="Leelawadee UI"/>
              </a:rPr>
              <a:t>testing,</a:t>
            </a:r>
            <a:r>
              <a:rPr dirty="0" sz="1600" spc="34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85">
                <a:solidFill>
                  <a:srgbClr val="0C0C0C"/>
                </a:solidFill>
                <a:latin typeface="Leelawadee UI"/>
                <a:cs typeface="Leelawadee UI"/>
              </a:rPr>
              <a:t>including</a:t>
            </a:r>
            <a:r>
              <a:rPr dirty="0" sz="1600" spc="31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Leelawadee UI"/>
                <a:cs typeface="Leelawadee UI"/>
              </a:rPr>
              <a:t>unit</a:t>
            </a:r>
            <a:r>
              <a:rPr dirty="0" sz="1600" spc="38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85">
                <a:solidFill>
                  <a:srgbClr val="0C0C0C"/>
                </a:solidFill>
                <a:latin typeface="Leelawadee UI"/>
                <a:cs typeface="Leelawadee UI"/>
              </a:rPr>
              <a:t>tests,</a:t>
            </a:r>
            <a:r>
              <a:rPr dirty="0" sz="1600" spc="34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05">
                <a:solidFill>
                  <a:srgbClr val="0C0C0C"/>
                </a:solidFill>
                <a:latin typeface="Leelawadee UI"/>
                <a:cs typeface="Leelawadee UI"/>
              </a:rPr>
              <a:t>integration</a:t>
            </a:r>
            <a:r>
              <a:rPr dirty="0" sz="1600" spc="37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Leelawadee UI"/>
                <a:cs typeface="Leelawadee UI"/>
              </a:rPr>
              <a:t>tests,</a:t>
            </a:r>
            <a:r>
              <a:rPr dirty="0" sz="1600" spc="34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05">
                <a:solidFill>
                  <a:srgbClr val="0C0C0C"/>
                </a:solidFill>
                <a:latin typeface="Leelawadee UI"/>
                <a:cs typeface="Leelawadee UI"/>
              </a:rPr>
              <a:t>and</a:t>
            </a:r>
            <a:r>
              <a:rPr dirty="0" sz="1600" spc="38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65">
                <a:solidFill>
                  <a:srgbClr val="0C0C0C"/>
                </a:solidFill>
                <a:latin typeface="Leelawadee UI"/>
                <a:cs typeface="Leelawadee UI"/>
              </a:rPr>
              <a:t>user</a:t>
            </a:r>
            <a:r>
              <a:rPr dirty="0" sz="1600" spc="3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Leelawadee UI"/>
                <a:cs typeface="Leelawadee UI"/>
              </a:rPr>
              <a:t>acceptance</a:t>
            </a:r>
            <a:r>
              <a:rPr dirty="0" sz="1600" spc="33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Leelawadee UI"/>
                <a:cs typeface="Leelawadee UI"/>
              </a:rPr>
              <a:t>testing </a:t>
            </a:r>
            <a:r>
              <a:rPr dirty="0" sz="1600" spc="-42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(</a:t>
            </a:r>
            <a:r>
              <a:rPr dirty="0" sz="1600" spc="-25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Leelawadee UI"/>
                <a:cs typeface="Leelawadee UI"/>
              </a:rPr>
              <a:t>UAT)</a:t>
            </a:r>
            <a:r>
              <a:rPr dirty="0" sz="1600" spc="-23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Leelawadee UI"/>
                <a:cs typeface="Leelawadee UI"/>
              </a:rPr>
              <a:t>,</a:t>
            </a:r>
            <a:r>
              <a:rPr dirty="0" sz="1600" spc="40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35">
                <a:solidFill>
                  <a:srgbClr val="0C0C0C"/>
                </a:solidFill>
                <a:latin typeface="Leelawadee UI"/>
                <a:cs typeface="Leelawadee UI"/>
              </a:rPr>
              <a:t>to</a:t>
            </a:r>
            <a:r>
              <a:rPr dirty="0" sz="1600" spc="33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70">
                <a:solidFill>
                  <a:srgbClr val="0C0C0C"/>
                </a:solidFill>
                <a:latin typeface="Leelawadee UI"/>
                <a:cs typeface="Leelawadee UI"/>
              </a:rPr>
              <a:t>ensure</a:t>
            </a:r>
            <a:r>
              <a:rPr dirty="0" sz="1600" spc="30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65">
                <a:solidFill>
                  <a:srgbClr val="0C0C0C"/>
                </a:solidFill>
                <a:latin typeface="Leelawadee UI"/>
                <a:cs typeface="Leelawadee UI"/>
              </a:rPr>
              <a:t>the</a:t>
            </a:r>
            <a:r>
              <a:rPr dirty="0" sz="1600" spc="33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Leelawadee UI"/>
                <a:cs typeface="Leelawadee UI"/>
              </a:rPr>
              <a:t>application</a:t>
            </a:r>
            <a:r>
              <a:rPr dirty="0" sz="1600" spc="35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5">
                <a:solidFill>
                  <a:srgbClr val="0C0C0C"/>
                </a:solidFill>
                <a:latin typeface="Leelawadee UI"/>
                <a:cs typeface="Leelawadee UI"/>
              </a:rPr>
              <a:t>is</a:t>
            </a:r>
            <a:r>
              <a:rPr dirty="0" sz="1600" spc="25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85">
                <a:solidFill>
                  <a:srgbClr val="0C0C0C"/>
                </a:solidFill>
                <a:latin typeface="Leelawadee UI"/>
                <a:cs typeface="Leelawadee UI"/>
              </a:rPr>
              <a:t>reliable,</a:t>
            </a:r>
            <a:r>
              <a:rPr dirty="0" sz="1600" spc="31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Leelawadee UI"/>
                <a:cs typeface="Leelawadee UI"/>
              </a:rPr>
              <a:t>secure,</a:t>
            </a:r>
            <a:r>
              <a:rPr dirty="0" sz="1600" spc="330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Leelawadee UI"/>
                <a:cs typeface="Leelawadee UI"/>
              </a:rPr>
              <a:t>and</a:t>
            </a:r>
            <a:r>
              <a:rPr dirty="0" sz="1600" spc="35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85">
                <a:solidFill>
                  <a:srgbClr val="0C0C0C"/>
                </a:solidFill>
                <a:latin typeface="Leelawadee UI"/>
                <a:cs typeface="Leelawadee UI"/>
              </a:rPr>
              <a:t>user-</a:t>
            </a:r>
            <a:r>
              <a:rPr dirty="0" sz="1600" spc="-295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05">
                <a:solidFill>
                  <a:srgbClr val="0C0C0C"/>
                </a:solidFill>
                <a:latin typeface="Leelawadee UI"/>
                <a:cs typeface="Leelawadee UI"/>
              </a:rPr>
              <a:t>friendly.</a:t>
            </a:r>
            <a:endParaRPr sz="1600">
              <a:latin typeface="Leelawadee UI"/>
              <a:cs typeface="Leelawadee U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  <a:tabLst>
                <a:tab pos="394970" algn="l"/>
              </a:tabLst>
            </a:pPr>
            <a:r>
              <a:rPr dirty="0" sz="1600" spc="-5" strike="sngStrike">
                <a:latin typeface="Times New Roman"/>
                <a:cs typeface="Times New Roman"/>
              </a:rPr>
              <a:t> </a:t>
            </a:r>
            <a:r>
              <a:rPr dirty="0" sz="1600" spc="-5" strike="sngStrike">
                <a:latin typeface="Times New Roman"/>
                <a:cs typeface="Times New Roman"/>
              </a:rPr>
              <a:t>	</a:t>
            </a:r>
            <a:r>
              <a:rPr dirty="0" sz="1600" spc="75" strike="sngStrike">
                <a:latin typeface="Arial MT"/>
                <a:cs typeface="Arial MT"/>
              </a:rPr>
              <a:t>•</a:t>
            </a:r>
            <a:r>
              <a:rPr dirty="0" sz="1600" spc="75" strike="noStrike">
                <a:solidFill>
                  <a:srgbClr val="0C0C0C"/>
                </a:solidFill>
                <a:latin typeface="Leelawadee UI"/>
                <a:cs typeface="Leelawadee UI"/>
              </a:rPr>
              <a:t>Utilize</a:t>
            </a:r>
            <a:r>
              <a:rPr dirty="0" sz="1600" spc="340" strike="noStrike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35" strike="noStrike">
                <a:solidFill>
                  <a:srgbClr val="0C0C0C"/>
                </a:solidFill>
                <a:latin typeface="Leelawadee UI"/>
                <a:cs typeface="Leelawadee UI"/>
              </a:rPr>
              <a:t>Django’s</a:t>
            </a:r>
            <a:r>
              <a:rPr dirty="0" sz="1600" spc="305" strike="noStrike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80" strike="noStrike">
                <a:solidFill>
                  <a:srgbClr val="0C0C0C"/>
                </a:solidFill>
                <a:latin typeface="Leelawadee UI"/>
                <a:cs typeface="Leelawadee UI"/>
              </a:rPr>
              <a:t>testing</a:t>
            </a:r>
            <a:r>
              <a:rPr dirty="0" sz="1600" spc="350" strike="noStrike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-5" strike="noStrike">
                <a:solidFill>
                  <a:srgbClr val="0C0C0C"/>
                </a:solidFill>
                <a:latin typeface="Leelawadee UI"/>
                <a:cs typeface="Leelawadee UI"/>
              </a:rPr>
              <a:t>f</a:t>
            </a:r>
            <a:r>
              <a:rPr dirty="0" sz="1600" spc="-270" strike="noStrike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45" strike="noStrike">
                <a:solidFill>
                  <a:srgbClr val="0C0C0C"/>
                </a:solidFill>
                <a:latin typeface="Leelawadee UI"/>
                <a:cs typeface="Leelawadee UI"/>
              </a:rPr>
              <a:t>ramework</a:t>
            </a:r>
            <a:r>
              <a:rPr dirty="0" sz="1600" spc="409" strike="noStrike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35" strike="noStrike">
                <a:solidFill>
                  <a:srgbClr val="0C0C0C"/>
                </a:solidFill>
                <a:latin typeface="Leelawadee UI"/>
                <a:cs typeface="Leelawadee UI"/>
              </a:rPr>
              <a:t>to</a:t>
            </a:r>
            <a:r>
              <a:rPr dirty="0" sz="1600" spc="340" strike="noStrike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10" strike="noStrike">
                <a:solidFill>
                  <a:srgbClr val="0C0C0C"/>
                </a:solidFill>
                <a:latin typeface="Leelawadee UI"/>
                <a:cs typeface="Leelawadee UI"/>
              </a:rPr>
              <a:t>automate</a:t>
            </a:r>
            <a:r>
              <a:rPr dirty="0" sz="1600" spc="370" strike="noStrike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75" strike="noStrike">
                <a:solidFill>
                  <a:srgbClr val="0C0C0C"/>
                </a:solidFill>
                <a:latin typeface="Leelawadee UI"/>
                <a:cs typeface="Leelawadee UI"/>
              </a:rPr>
              <a:t>test</a:t>
            </a:r>
            <a:r>
              <a:rPr dirty="0" sz="1600" spc="345" strike="noStrike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35" strike="noStrike">
                <a:solidFill>
                  <a:srgbClr val="0C0C0C"/>
                </a:solidFill>
                <a:latin typeface="Leelawadee UI"/>
                <a:cs typeface="Leelawadee UI"/>
              </a:rPr>
              <a:t>cases</a:t>
            </a:r>
            <a:r>
              <a:rPr dirty="0" sz="1600" spc="295" strike="noStrike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05" strike="noStrike">
                <a:solidFill>
                  <a:srgbClr val="0C0C0C"/>
                </a:solidFill>
                <a:latin typeface="Leelawadee UI"/>
                <a:cs typeface="Leelawadee UI"/>
              </a:rPr>
              <a:t>and</a:t>
            </a:r>
            <a:r>
              <a:rPr dirty="0" sz="1600" spc="375" strike="noStrike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70" strike="noStrike">
                <a:solidFill>
                  <a:srgbClr val="0C0C0C"/>
                </a:solidFill>
                <a:latin typeface="Leelawadee UI"/>
                <a:cs typeface="Leelawadee UI"/>
              </a:rPr>
              <a:t>ensure</a:t>
            </a:r>
            <a:r>
              <a:rPr dirty="0" sz="1600" spc="340" strike="noStrike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30" strike="noStrike">
                <a:solidFill>
                  <a:srgbClr val="0C0C0C"/>
                </a:solidFill>
                <a:latin typeface="Leelawadee UI"/>
                <a:cs typeface="Leelawadee UI"/>
              </a:rPr>
              <a:t>code</a:t>
            </a:r>
            <a:r>
              <a:rPr dirty="0" sz="1600" spc="295" strike="noStrike">
                <a:solidFill>
                  <a:srgbClr val="0C0C0C"/>
                </a:solidFill>
                <a:latin typeface="Leelawadee UI"/>
                <a:cs typeface="Leelawadee UI"/>
              </a:rPr>
              <a:t> </a:t>
            </a:r>
            <a:r>
              <a:rPr dirty="0" sz="1600" spc="100" strike="noStrike">
                <a:solidFill>
                  <a:srgbClr val="0C0C0C"/>
                </a:solidFill>
                <a:latin typeface="Leelawadee UI"/>
                <a:cs typeface="Leelawadee UI"/>
              </a:rPr>
              <a:t>integrity.</a:t>
            </a:r>
            <a:endParaRPr sz="1600">
              <a:latin typeface="Leelawadee UI"/>
              <a:cs typeface="Leelawadee UI"/>
            </a:endParaRPr>
          </a:p>
          <a:p>
            <a:pPr marL="280670" marR="9215755">
              <a:lnSpc>
                <a:spcPct val="101800"/>
              </a:lnSpc>
              <a:spcBef>
                <a:spcPts val="135"/>
              </a:spcBef>
            </a:pPr>
            <a:r>
              <a:rPr dirty="0" sz="1150">
                <a:latin typeface="Arial MT"/>
                <a:cs typeface="Arial MT"/>
              </a:rPr>
              <a:t>So</a:t>
            </a:r>
            <a:r>
              <a:rPr dirty="0" sz="1150" spc="-10">
                <a:latin typeface="Arial MT"/>
                <a:cs typeface="Arial MT"/>
              </a:rPr>
              <a:t>u</a:t>
            </a:r>
            <a:r>
              <a:rPr dirty="0" sz="1150" spc="15">
                <a:latin typeface="Arial MT"/>
                <a:cs typeface="Arial MT"/>
              </a:rPr>
              <a:t>r</a:t>
            </a:r>
            <a:r>
              <a:rPr dirty="0" sz="1150">
                <a:latin typeface="Arial MT"/>
                <a:cs typeface="Arial MT"/>
              </a:rPr>
              <a:t>ce</a:t>
            </a:r>
            <a:r>
              <a:rPr dirty="0" sz="1150" spc="-55">
                <a:latin typeface="Arial MT"/>
                <a:cs typeface="Arial MT"/>
              </a:rPr>
              <a:t> </a:t>
            </a:r>
            <a:r>
              <a:rPr dirty="0" sz="1150" spc="10">
                <a:latin typeface="Arial MT"/>
                <a:cs typeface="Arial MT"/>
              </a:rPr>
              <a:t>:</a:t>
            </a:r>
            <a:r>
              <a:rPr dirty="0" sz="1150">
                <a:latin typeface="Arial MT"/>
                <a:cs typeface="Arial MT"/>
              </a:rPr>
              <a:t>GPT  </a:t>
            </a:r>
            <a:r>
              <a:rPr dirty="0" sz="1150">
                <a:latin typeface="Arial MT"/>
                <a:cs typeface="Arial MT"/>
              </a:rPr>
              <a:t>4</a:t>
            </a:r>
            <a:endParaRPr sz="1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68383" y="931164"/>
            <a:ext cx="1328927" cy="3809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875776" y="873252"/>
            <a:ext cx="192405" cy="481965"/>
          </a:xfrm>
          <a:custGeom>
            <a:avLst/>
            <a:gdLst/>
            <a:ahLst/>
            <a:cxnLst/>
            <a:rect l="l" t="t" r="r" b="b"/>
            <a:pathLst>
              <a:path w="192404" h="481965">
                <a:moveTo>
                  <a:pt x="192023" y="481584"/>
                </a:moveTo>
                <a:lnTo>
                  <a:pt x="0" y="481584"/>
                </a:lnTo>
                <a:lnTo>
                  <a:pt x="0" y="0"/>
                </a:lnTo>
                <a:lnTo>
                  <a:pt x="192023" y="0"/>
                </a:lnTo>
                <a:lnTo>
                  <a:pt x="192023" y="481584"/>
                </a:lnTo>
                <a:close/>
              </a:path>
            </a:pathLst>
          </a:custGeom>
          <a:solidFill>
            <a:srgbClr val="83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694420" y="873252"/>
            <a:ext cx="121920" cy="481965"/>
          </a:xfrm>
          <a:custGeom>
            <a:avLst/>
            <a:gdLst/>
            <a:ahLst/>
            <a:cxnLst/>
            <a:rect l="l" t="t" r="r" b="b"/>
            <a:pathLst>
              <a:path w="121920" h="481965">
                <a:moveTo>
                  <a:pt x="121919" y="481584"/>
                </a:moveTo>
                <a:lnTo>
                  <a:pt x="0" y="481584"/>
                </a:lnTo>
                <a:lnTo>
                  <a:pt x="0" y="0"/>
                </a:lnTo>
                <a:lnTo>
                  <a:pt x="121919" y="0"/>
                </a:lnTo>
                <a:lnTo>
                  <a:pt x="121919" y="481584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719316"/>
            <a:ext cx="10686415" cy="66040"/>
          </a:xfrm>
          <a:custGeom>
            <a:avLst/>
            <a:gdLst/>
            <a:ahLst/>
            <a:cxnLst/>
            <a:rect l="l" t="t" r="r" b="b"/>
            <a:pathLst>
              <a:path w="10686415" h="66040">
                <a:moveTo>
                  <a:pt x="10686288" y="65532"/>
                </a:moveTo>
                <a:lnTo>
                  <a:pt x="0" y="65532"/>
                </a:lnTo>
                <a:lnTo>
                  <a:pt x="0" y="0"/>
                </a:lnTo>
                <a:lnTo>
                  <a:pt x="10686288" y="0"/>
                </a:lnTo>
                <a:lnTo>
                  <a:pt x="10686288" y="65532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-14477" y="866394"/>
            <a:ext cx="8540750" cy="504825"/>
            <a:chOff x="-14477" y="866394"/>
            <a:chExt cx="8540750" cy="504825"/>
          </a:xfrm>
        </p:grpSpPr>
        <p:sp>
          <p:nvSpPr>
            <p:cNvPr id="7" name="object 7"/>
            <p:cNvSpPr/>
            <p:nvPr/>
          </p:nvSpPr>
          <p:spPr>
            <a:xfrm>
              <a:off x="0" y="880872"/>
              <a:ext cx="8511540" cy="474345"/>
            </a:xfrm>
            <a:custGeom>
              <a:avLst/>
              <a:gdLst/>
              <a:ahLst/>
              <a:cxnLst/>
              <a:rect l="l" t="t" r="r" b="b"/>
              <a:pathLst>
                <a:path w="8511540" h="474344">
                  <a:moveTo>
                    <a:pt x="8511540" y="473964"/>
                  </a:moveTo>
                  <a:lnTo>
                    <a:pt x="0" y="473964"/>
                  </a:lnTo>
                  <a:lnTo>
                    <a:pt x="0" y="0"/>
                  </a:lnTo>
                  <a:lnTo>
                    <a:pt x="8511540" y="0"/>
                  </a:lnTo>
                  <a:lnTo>
                    <a:pt x="8511540" y="473964"/>
                  </a:lnTo>
                  <a:close/>
                </a:path>
              </a:pathLst>
            </a:custGeom>
            <a:solidFill>
              <a:srgbClr val="2131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880872"/>
              <a:ext cx="8511540" cy="475615"/>
            </a:xfrm>
            <a:custGeom>
              <a:avLst/>
              <a:gdLst/>
              <a:ahLst/>
              <a:cxnLst/>
              <a:rect l="l" t="t" r="r" b="b"/>
              <a:pathLst>
                <a:path w="8511540" h="475615">
                  <a:moveTo>
                    <a:pt x="0" y="0"/>
                  </a:moveTo>
                  <a:lnTo>
                    <a:pt x="8511539" y="0"/>
                  </a:lnTo>
                  <a:lnTo>
                    <a:pt x="8511539" y="475487"/>
                  </a:lnTo>
                  <a:lnTo>
                    <a:pt x="0" y="475487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2131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02219" y="912457"/>
            <a:ext cx="3881754" cy="345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Next</a:t>
            </a:r>
            <a:r>
              <a:rPr dirty="0" spc="-30"/>
              <a:t> </a:t>
            </a:r>
            <a:r>
              <a:rPr dirty="0" spc="-5"/>
              <a:t>Gen</a:t>
            </a:r>
            <a:r>
              <a:rPr dirty="0" spc="-25"/>
              <a:t> </a:t>
            </a:r>
            <a:r>
              <a:rPr dirty="0" spc="-5"/>
              <a:t>Employability</a:t>
            </a:r>
            <a:r>
              <a:rPr dirty="0" spc="-55"/>
              <a:t> </a:t>
            </a:r>
            <a:r>
              <a:rPr dirty="0" spc="-5"/>
              <a:t>Program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46357" y="1643708"/>
            <a:ext cx="1968500" cy="307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50" spc="-15" b="1">
                <a:solidFill>
                  <a:srgbClr val="213162"/>
                </a:solidFill>
                <a:latin typeface="Arial"/>
                <a:cs typeface="Arial"/>
              </a:rPr>
              <a:t>Technology</a:t>
            </a:r>
            <a:r>
              <a:rPr dirty="0" sz="1850" spc="-110" b="1">
                <a:solidFill>
                  <a:srgbClr val="213162"/>
                </a:solidFill>
                <a:latin typeface="Arial"/>
                <a:cs typeface="Arial"/>
              </a:rPr>
              <a:t> </a:t>
            </a:r>
            <a:r>
              <a:rPr dirty="0" sz="1850" spc="5" b="1">
                <a:solidFill>
                  <a:srgbClr val="213162"/>
                </a:solidFill>
                <a:latin typeface="Arial"/>
                <a:cs typeface="Arial"/>
              </a:rPr>
              <a:t>Used</a:t>
            </a:r>
            <a:endParaRPr sz="185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93291" y="2849880"/>
            <a:ext cx="3432048" cy="294589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34000" y="2776727"/>
            <a:ext cx="4867656" cy="2442972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643667" y="2390854"/>
            <a:ext cx="922019" cy="268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5">
                <a:latin typeface="Arial MT"/>
                <a:cs typeface="Arial MT"/>
              </a:rPr>
              <a:t>F</a:t>
            </a:r>
            <a:r>
              <a:rPr dirty="0" sz="1600" spc="20">
                <a:latin typeface="Arial MT"/>
                <a:cs typeface="Arial MT"/>
              </a:rPr>
              <a:t>r</a:t>
            </a:r>
            <a:r>
              <a:rPr dirty="0" sz="1600" spc="15">
                <a:latin typeface="Arial MT"/>
                <a:cs typeface="Arial MT"/>
              </a:rPr>
              <a:t>on</a:t>
            </a:r>
            <a:r>
              <a:rPr dirty="0" sz="1600" spc="-5">
                <a:latin typeface="Arial MT"/>
                <a:cs typeface="Arial MT"/>
              </a:rPr>
              <a:t>t</a:t>
            </a:r>
            <a:r>
              <a:rPr dirty="0" sz="1600" spc="5">
                <a:latin typeface="Arial MT"/>
                <a:cs typeface="Arial MT"/>
              </a:rPr>
              <a:t>-</a:t>
            </a:r>
            <a:r>
              <a:rPr dirty="0" sz="1600" spc="15">
                <a:latin typeface="Arial MT"/>
                <a:cs typeface="Arial MT"/>
              </a:rPr>
              <a:t>en</a:t>
            </a:r>
            <a:r>
              <a:rPr dirty="0" sz="1600" spc="-5">
                <a:latin typeface="Arial MT"/>
                <a:cs typeface="Arial MT"/>
              </a:rPr>
              <a:t>d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25322" y="2303946"/>
            <a:ext cx="897890" cy="268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15">
                <a:latin typeface="Arial MT"/>
                <a:cs typeface="Arial MT"/>
              </a:rPr>
              <a:t>Ba</a:t>
            </a:r>
            <a:r>
              <a:rPr dirty="0" sz="1600" spc="-5">
                <a:latin typeface="Arial MT"/>
                <a:cs typeface="Arial MT"/>
              </a:rPr>
              <a:t>c</a:t>
            </a:r>
            <a:r>
              <a:rPr dirty="0" sz="1600" spc="25">
                <a:latin typeface="Arial MT"/>
                <a:cs typeface="Arial MT"/>
              </a:rPr>
              <a:t>k</a:t>
            </a:r>
            <a:r>
              <a:rPr dirty="0" sz="1600" spc="5">
                <a:latin typeface="Arial MT"/>
                <a:cs typeface="Arial MT"/>
              </a:rPr>
              <a:t>-</a:t>
            </a:r>
            <a:r>
              <a:rPr dirty="0" sz="1600" spc="15">
                <a:latin typeface="Arial MT"/>
                <a:cs typeface="Arial MT"/>
              </a:rPr>
              <a:t>en</a:t>
            </a:r>
            <a:r>
              <a:rPr dirty="0" sz="1600" spc="-5">
                <a:latin typeface="Arial MT"/>
                <a:cs typeface="Arial MT"/>
              </a:rPr>
              <a:t>d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6240780"/>
            <a:ext cx="10686415" cy="0"/>
          </a:xfrm>
          <a:custGeom>
            <a:avLst/>
            <a:gdLst/>
            <a:ahLst/>
            <a:cxnLst/>
            <a:rect l="l" t="t" r="r" b="b"/>
            <a:pathLst>
              <a:path w="10686415" h="0">
                <a:moveTo>
                  <a:pt x="0" y="0"/>
                </a:moveTo>
                <a:lnTo>
                  <a:pt x="10686288" y="0"/>
                </a:lnTo>
              </a:path>
            </a:pathLst>
          </a:custGeom>
          <a:ln w="10668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55551" y="6364030"/>
            <a:ext cx="567055" cy="200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Arial MT"/>
                <a:cs typeface="Arial MT"/>
              </a:rPr>
              <a:t>So</a:t>
            </a:r>
            <a:r>
              <a:rPr dirty="0" sz="1150" spc="15">
                <a:latin typeface="Arial MT"/>
                <a:cs typeface="Arial MT"/>
              </a:rPr>
              <a:t>u</a:t>
            </a:r>
            <a:r>
              <a:rPr dirty="0" sz="1150" spc="-5">
                <a:latin typeface="Arial MT"/>
                <a:cs typeface="Arial MT"/>
              </a:rPr>
              <a:t>r</a:t>
            </a:r>
            <a:r>
              <a:rPr dirty="0" sz="1150">
                <a:latin typeface="Arial MT"/>
                <a:cs typeface="Arial MT"/>
              </a:rPr>
              <a:t>ce</a:t>
            </a:r>
            <a:r>
              <a:rPr dirty="0" sz="1150" spc="-4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:</a:t>
            </a:r>
            <a:endParaRPr sz="1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68383" y="931164"/>
            <a:ext cx="1328927" cy="3809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875776" y="873252"/>
            <a:ext cx="192405" cy="481965"/>
          </a:xfrm>
          <a:custGeom>
            <a:avLst/>
            <a:gdLst/>
            <a:ahLst/>
            <a:cxnLst/>
            <a:rect l="l" t="t" r="r" b="b"/>
            <a:pathLst>
              <a:path w="192404" h="481965">
                <a:moveTo>
                  <a:pt x="192023" y="481584"/>
                </a:moveTo>
                <a:lnTo>
                  <a:pt x="0" y="481584"/>
                </a:lnTo>
                <a:lnTo>
                  <a:pt x="0" y="0"/>
                </a:lnTo>
                <a:lnTo>
                  <a:pt x="192023" y="0"/>
                </a:lnTo>
                <a:lnTo>
                  <a:pt x="192023" y="481584"/>
                </a:lnTo>
                <a:close/>
              </a:path>
            </a:pathLst>
          </a:custGeom>
          <a:solidFill>
            <a:srgbClr val="83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694420" y="873252"/>
            <a:ext cx="121920" cy="481965"/>
          </a:xfrm>
          <a:custGeom>
            <a:avLst/>
            <a:gdLst/>
            <a:ahLst/>
            <a:cxnLst/>
            <a:rect l="l" t="t" r="r" b="b"/>
            <a:pathLst>
              <a:path w="121920" h="481965">
                <a:moveTo>
                  <a:pt x="121919" y="481584"/>
                </a:moveTo>
                <a:lnTo>
                  <a:pt x="0" y="481584"/>
                </a:lnTo>
                <a:lnTo>
                  <a:pt x="0" y="0"/>
                </a:lnTo>
                <a:lnTo>
                  <a:pt x="121919" y="0"/>
                </a:lnTo>
                <a:lnTo>
                  <a:pt x="121919" y="481584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719316"/>
            <a:ext cx="10686415" cy="66040"/>
          </a:xfrm>
          <a:custGeom>
            <a:avLst/>
            <a:gdLst/>
            <a:ahLst/>
            <a:cxnLst/>
            <a:rect l="l" t="t" r="r" b="b"/>
            <a:pathLst>
              <a:path w="10686415" h="66040">
                <a:moveTo>
                  <a:pt x="10686288" y="65532"/>
                </a:moveTo>
                <a:lnTo>
                  <a:pt x="0" y="65532"/>
                </a:lnTo>
                <a:lnTo>
                  <a:pt x="0" y="0"/>
                </a:lnTo>
                <a:lnTo>
                  <a:pt x="10686288" y="0"/>
                </a:lnTo>
                <a:lnTo>
                  <a:pt x="10686288" y="65532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-14477" y="866394"/>
            <a:ext cx="8540750" cy="504825"/>
            <a:chOff x="-14477" y="866394"/>
            <a:chExt cx="8540750" cy="504825"/>
          </a:xfrm>
        </p:grpSpPr>
        <p:sp>
          <p:nvSpPr>
            <p:cNvPr id="7" name="object 7"/>
            <p:cNvSpPr/>
            <p:nvPr/>
          </p:nvSpPr>
          <p:spPr>
            <a:xfrm>
              <a:off x="0" y="880872"/>
              <a:ext cx="8511540" cy="474345"/>
            </a:xfrm>
            <a:custGeom>
              <a:avLst/>
              <a:gdLst/>
              <a:ahLst/>
              <a:cxnLst/>
              <a:rect l="l" t="t" r="r" b="b"/>
              <a:pathLst>
                <a:path w="8511540" h="474344">
                  <a:moveTo>
                    <a:pt x="8511540" y="473964"/>
                  </a:moveTo>
                  <a:lnTo>
                    <a:pt x="0" y="473964"/>
                  </a:lnTo>
                  <a:lnTo>
                    <a:pt x="0" y="0"/>
                  </a:lnTo>
                  <a:lnTo>
                    <a:pt x="8511540" y="0"/>
                  </a:lnTo>
                  <a:lnTo>
                    <a:pt x="8511540" y="473964"/>
                  </a:lnTo>
                  <a:close/>
                </a:path>
              </a:pathLst>
            </a:custGeom>
            <a:solidFill>
              <a:srgbClr val="2131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880872"/>
              <a:ext cx="8511540" cy="475615"/>
            </a:xfrm>
            <a:custGeom>
              <a:avLst/>
              <a:gdLst/>
              <a:ahLst/>
              <a:cxnLst/>
              <a:rect l="l" t="t" r="r" b="b"/>
              <a:pathLst>
                <a:path w="8511540" h="475615">
                  <a:moveTo>
                    <a:pt x="0" y="0"/>
                  </a:moveTo>
                  <a:lnTo>
                    <a:pt x="8511539" y="0"/>
                  </a:lnTo>
                  <a:lnTo>
                    <a:pt x="8511539" y="475487"/>
                  </a:lnTo>
                  <a:lnTo>
                    <a:pt x="0" y="475487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2131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02219" y="912457"/>
            <a:ext cx="3881754" cy="345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Next</a:t>
            </a:r>
            <a:r>
              <a:rPr dirty="0" spc="-30"/>
              <a:t> </a:t>
            </a:r>
            <a:r>
              <a:rPr dirty="0" spc="-5"/>
              <a:t>Gen</a:t>
            </a:r>
            <a:r>
              <a:rPr dirty="0" spc="-25"/>
              <a:t> </a:t>
            </a:r>
            <a:r>
              <a:rPr dirty="0" spc="-5"/>
              <a:t>Employability</a:t>
            </a:r>
            <a:r>
              <a:rPr dirty="0" spc="-55"/>
              <a:t> </a:t>
            </a:r>
            <a:r>
              <a:rPr dirty="0" spc="-5"/>
              <a:t>Program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46357" y="1643708"/>
            <a:ext cx="2277110" cy="307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50" b="1">
                <a:solidFill>
                  <a:srgbClr val="213162"/>
                </a:solidFill>
                <a:latin typeface="Arial"/>
                <a:cs typeface="Arial"/>
              </a:rPr>
              <a:t>Modelling</a:t>
            </a:r>
            <a:r>
              <a:rPr dirty="0" sz="1850" spc="-55" b="1">
                <a:solidFill>
                  <a:srgbClr val="213162"/>
                </a:solidFill>
                <a:latin typeface="Arial"/>
                <a:cs typeface="Arial"/>
              </a:rPr>
              <a:t> </a:t>
            </a:r>
            <a:r>
              <a:rPr dirty="0" sz="1850" b="1">
                <a:solidFill>
                  <a:srgbClr val="213162"/>
                </a:solidFill>
                <a:latin typeface="Arial"/>
                <a:cs typeface="Arial"/>
              </a:rPr>
              <a:t>&amp;</a:t>
            </a:r>
            <a:r>
              <a:rPr dirty="0" sz="1850" spc="-35" b="1">
                <a:solidFill>
                  <a:srgbClr val="213162"/>
                </a:solidFill>
                <a:latin typeface="Arial"/>
                <a:cs typeface="Arial"/>
              </a:rPr>
              <a:t> </a:t>
            </a:r>
            <a:r>
              <a:rPr dirty="0" sz="1850" b="1">
                <a:solidFill>
                  <a:srgbClr val="213162"/>
                </a:solidFill>
                <a:latin typeface="Arial"/>
                <a:cs typeface="Arial"/>
              </a:rPr>
              <a:t>Results</a:t>
            </a:r>
            <a:endParaRPr sz="18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6240780"/>
            <a:ext cx="10686415" cy="0"/>
          </a:xfrm>
          <a:custGeom>
            <a:avLst/>
            <a:gdLst/>
            <a:ahLst/>
            <a:cxnLst/>
            <a:rect l="l" t="t" r="r" b="b"/>
            <a:pathLst>
              <a:path w="10686415" h="0">
                <a:moveTo>
                  <a:pt x="0" y="0"/>
                </a:moveTo>
                <a:lnTo>
                  <a:pt x="10686288" y="0"/>
                </a:lnTo>
              </a:path>
            </a:pathLst>
          </a:custGeom>
          <a:ln w="10668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55551" y="6364030"/>
            <a:ext cx="567055" cy="200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Arial MT"/>
                <a:cs typeface="Arial MT"/>
              </a:rPr>
              <a:t>So</a:t>
            </a:r>
            <a:r>
              <a:rPr dirty="0" sz="1150" spc="15">
                <a:latin typeface="Arial MT"/>
                <a:cs typeface="Arial MT"/>
              </a:rPr>
              <a:t>u</a:t>
            </a:r>
            <a:r>
              <a:rPr dirty="0" sz="1150" spc="-5">
                <a:latin typeface="Arial MT"/>
                <a:cs typeface="Arial MT"/>
              </a:rPr>
              <a:t>r</a:t>
            </a:r>
            <a:r>
              <a:rPr dirty="0" sz="1150">
                <a:latin typeface="Arial MT"/>
                <a:cs typeface="Arial MT"/>
              </a:rPr>
              <a:t>ce</a:t>
            </a:r>
            <a:r>
              <a:rPr dirty="0" sz="1150" spc="-4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:</a:t>
            </a:r>
            <a:endParaRPr sz="1150">
              <a:latin typeface="Arial MT"/>
              <a:cs typeface="Arial M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7700" y="2017776"/>
            <a:ext cx="8375903" cy="39715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Sharing Web Application using Django Frame (4020,JCTCET).pptx</dc:title>
  <dcterms:created xsi:type="dcterms:W3CDTF">2024-05-08T09:12:29Z</dcterms:created>
  <dcterms:modified xsi:type="dcterms:W3CDTF">2024-05-08T09:12:29Z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2024-05-08T00:00:00Z</vt:filetime>
  </property>
  <property fmtid="{D5CDD505-2E9C-101B-9397-08002B2CF9AE}" pid="3" name="LastSaved">
    <vt:filetime>2024-05-08T00:00:00Z</vt:filetime>
  </property>
</Properties>
</file>