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9144000" cy="5143500" type="screen16x9"/>
  <p:notesSz cx="6858000" cy="9144000"/>
  <p:embeddedFontLs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  <a:defRPr sz="1600">
                <a:solidFill>
                  <a:srgbClr val="212121"/>
                </a:solidFill>
              </a:defRPr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100"/>
              <a:buChar char="○"/>
              <a:defRPr sz="1400">
                <a:solidFill>
                  <a:srgbClr val="212121"/>
                </a:solidFill>
              </a:defRPr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100"/>
              <a:buChar char="■"/>
              <a:defRPr sz="1400">
                <a:solidFill>
                  <a:srgbClr val="212121"/>
                </a:solidFill>
              </a:defRPr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100"/>
              <a:buChar char="●"/>
              <a:defRPr sz="1400">
                <a:solidFill>
                  <a:srgbClr val="212121"/>
                </a:solidFill>
              </a:defRPr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100"/>
              <a:buChar char="○"/>
              <a:defRPr sz="1400">
                <a:solidFill>
                  <a:srgbClr val="212121"/>
                </a:solidFill>
              </a:defRPr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100"/>
              <a:buChar char="■"/>
              <a:defRPr sz="1400">
                <a:solidFill>
                  <a:srgbClr val="212121"/>
                </a:solidFill>
              </a:defRPr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100"/>
              <a:buChar char="●"/>
              <a:defRPr sz="1400">
                <a:solidFill>
                  <a:srgbClr val="212121"/>
                </a:solidFill>
              </a:defRPr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100"/>
              <a:buChar char="○"/>
              <a:defRPr sz="1400">
                <a:solidFill>
                  <a:srgbClr val="212121"/>
                </a:solidFill>
              </a:defRPr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100"/>
              <a:buChar char="■"/>
              <a:defRPr sz="14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2"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marL="91440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marL="137160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marL="182880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marL="228600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marL="274320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marL="320040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marL="365760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marL="411480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2"/>
          </p:nvPr>
        </p:nvSpPr>
        <p:spPr>
          <a:xfrm>
            <a:off x="4947375" y="554850"/>
            <a:ext cx="3855900" cy="403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1pPr>
            <a:lvl2pPr marL="91440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AUTOLAYOUT_3"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" name="Shape 151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</p:cxnSp>
      <p:sp>
        <p:nvSpPr>
          <p:cNvPr id="152" name="Shape 152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AUTOLAYOUT_4"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7">
  <p:cSld name="AUTOLAYOUT_7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8">
  <p:cSld name="AUTOLAYOUT_8">
    <p:bg>
      <p:bgPr>
        <a:solidFill>
          <a:srgbClr val="FFFFF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2705800" y="0"/>
            <a:ext cx="6438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04800" y="710000"/>
            <a:ext cx="2089800" cy="75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04800" y="1554150"/>
            <a:ext cx="2089800" cy="331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AUTOLAYOUT_9"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AUTOLAYOUT_10">
    <p:bg>
      <p:bgPr>
        <a:solidFill>
          <a:srgbClr val="FFFFFF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9">
  <p:cSld name="AUTOLAYOUT_11"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0">
  <p:cSld name="AUTOLAYOUT_12"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1">
  <p:cSld name="AUTOLAYOUT_13">
    <p:bg>
      <p:bgPr>
        <a:solidFill>
          <a:srgbClr val="FFFFF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">
  <p:cSld name="AUTOLAYOUT_14"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PROGRAMMING</a:t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5083950" y="3924925"/>
            <a:ext cx="34707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Under the Guidance of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/>
            <a: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Mr. </a:t>
            </a:r>
            <a:r>
              <a:rPr lang="en-GB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SATYANARAYANA MURTHY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426675" y="3924925"/>
            <a:ext cx="34707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Project Developed By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 SRAVAN KUMAR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 l="19" r="29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Shape 282"/>
          <p:cNvPicPr preferRelativeResize="0"/>
          <p:nvPr/>
        </p:nvPicPr>
        <p:blipFill rotWithShape="1">
          <a:blip r:embed="rId3">
            <a:alphaModFix/>
          </a:blip>
          <a:srcRect l="25254" r="25254"/>
          <a:stretch/>
        </p:blipFill>
        <p:spPr>
          <a:xfrm>
            <a:off x="22200" y="0"/>
            <a:ext cx="45276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 rotWithShape="1">
          <a:blip r:embed="rId4">
            <a:alphaModFix/>
          </a:blip>
          <a:srcRect l="25254" r="25254"/>
          <a:stretch/>
        </p:blipFill>
        <p:spPr>
          <a:xfrm>
            <a:off x="4594200" y="0"/>
            <a:ext cx="4527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 l="19" r="29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Shape 293"/>
          <p:cNvPicPr preferRelativeResize="0"/>
          <p:nvPr/>
        </p:nvPicPr>
        <p:blipFill rotWithShape="1">
          <a:blip r:embed="rId3">
            <a:alphaModFix/>
          </a:blip>
          <a:srcRect l="19" r="29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l="19" r="29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 l="19" r="29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141AE8-0D9E-4065-BDCA-63E09BB39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13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With the help of E - COMMERCE WEBSITE  customers can buy or sell in online.</a:t>
            </a:r>
            <a:endParaRPr sz="1900"/>
          </a:p>
          <a:p>
            <a: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Through online it makes easy to  vendors to sell products from different locations into one website.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AGENDA</a:t>
            </a: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 - COMMERCE WEBSITE</a:t>
            </a:r>
            <a:endParaRPr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SCREENSHOTS</a:t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3331550" y="0"/>
            <a:ext cx="5633700" cy="5143500"/>
          </a:xfrm>
          <a:prstGeom prst="parallelogram">
            <a:avLst>
              <a:gd name="adj" fmla="val 24220"/>
            </a:avLst>
          </a:prstGeom>
          <a:solidFill>
            <a:srgbClr val="EEEEEE">
              <a:alpha val="67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l="13841" r="13841"/>
          <a:stretch/>
        </p:blipFill>
        <p:spPr>
          <a:xfrm>
            <a:off x="3562350" y="0"/>
            <a:ext cx="5581800" cy="5143500"/>
          </a:xfrm>
          <a:prstGeom prst="parallelogram">
            <a:avLst>
              <a:gd name="adj" fmla="val 23683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Introducing to WEB PROGRAMMING/TECHNOLOGY</a:t>
            </a:r>
            <a:endParaRPr sz="1700"/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Technologies learned</a:t>
            </a:r>
            <a:endParaRPr sz="1700"/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Software &amp; Hardware Requirements</a:t>
            </a:r>
            <a:endParaRPr sz="1700"/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Project Description</a:t>
            </a:r>
            <a:endParaRPr sz="1700"/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Project Modules</a:t>
            </a:r>
            <a:endParaRPr sz="1700"/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Screenshots</a:t>
            </a:r>
            <a:endParaRPr sz="1700"/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Conclusion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LEARNED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HTML5, JAVASCRIPT, SERVLETS, TOMCAT SERVER, JSP</a:t>
            </a: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2"/>
          </p:nvPr>
        </p:nvSpPr>
        <p:spPr>
          <a:xfrm>
            <a:off x="4947375" y="554850"/>
            <a:ext cx="3855900" cy="40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SOFTWARE &amp; HARDWARE REQUIREMENTS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NetBeans v8.2</a:t>
            </a:r>
            <a:endParaRPr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Processor i3</a:t>
            </a:r>
            <a:endParaRPr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Hosting: Apache Tomcat 9.0</a:t>
            </a:r>
            <a:endParaRPr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Database: MySQL 5.7 server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WHAT IS WEB PROGRAMMING ?</a:t>
            </a:r>
            <a:endParaRPr sz="190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Web development is a broad term for the work involved in developing a website for the Internet or an intranet.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Web programming refers to the writing, markup and coding involved in Web development, which includes Web content, Web client and server scripting and network security.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most common languages used for Web programming are XML, HTML, JavaScript, Perl 5, JSP and PHP.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Web programming is different from just programming, which requires interdisciplinary knowledge on the application area, client and server scripting, and database technology.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Browser support</a:t>
            </a:r>
            <a:endParaRPr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Can be used on client side as well as on server side</a:t>
            </a:r>
            <a:endParaRPr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Functional programming language</a:t>
            </a:r>
            <a:endParaRPr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Support for objects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HTML</a:t>
            </a:r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stands for Hyper Text Markup Language  for creating Web pages.</a:t>
            </a:r>
            <a:endParaRPr/>
          </a:p>
          <a:p>
            <a:pPr marL="457200" lvl="0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HTML describes the structure of Web pages using markup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HTML elements are the building blocks of HTML pages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HTML elements are represented by tags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HTML tags label pieces of content such as "heading", "paragraph", "table", and so on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Browsers do not display the HTML tags, but use them to render the content of the page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HTML Tags</a:t>
            </a:r>
            <a:endParaRPr/>
          </a:p>
          <a:p>
            <a:pPr marL="457200" lvl="0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HTML tags are element names surrounded by angle brackets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4032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</a:t>
            </a:r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3403200" cy="31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Simplified and Clear Syntax: &lt;!DOCTYPE html&gt; is enough to specify the document type.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Contains built in support for integrated multimedia files into web page via video and audio tags.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issue has been addressed via Web SQL database and application cache that can be access via HTML5’s JavaScript interface.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Contains JS Web Worker API which allows JavaScript and Browser interface to run in separate threads</a:t>
            </a:r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4933225" y="1307750"/>
            <a:ext cx="3403200" cy="31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HTML4 the DOCTYPE declaration was too messy and lengthy and used to refer an external source.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Multimedia content was integrated in web pages via third party plugins such as Silverlight and flash.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order to store important data on client side, browser’s cache was used which is limited &amp; doesn’t support relational storage mechanism.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JavaScript and the browser interface with which user interacts, run in the same thread.</a:t>
            </a:r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933225" y="393750"/>
            <a:ext cx="34032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l="13827" r="16374"/>
          <a:stretch/>
        </p:blipFill>
        <p:spPr>
          <a:xfrm>
            <a:off x="4397170" y="0"/>
            <a:ext cx="474682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304800" y="710000"/>
            <a:ext cx="3083100" cy="7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- COMMERCE WEBSITE</a:t>
            </a:r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304800" y="1554150"/>
            <a:ext cx="4121700" cy="3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Online store to buying and selling of goods and services, or the transmitting of funds or data, over an electronic network, primarily the internet.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These business transactions occur either as business-to-business, business-to-consumer, consumer-to-consumer or consumer-to-business.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Admin can add, delete, update products.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Customer buys the products which are available in website.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518</Words>
  <Application>Microsoft Office PowerPoint</Application>
  <PresentationFormat>On-screen Show (16:9)</PresentationFormat>
  <Paragraphs>61</Paragraphs>
  <Slides>17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Montserrat</vt:lpstr>
      <vt:lpstr>Lato</vt:lpstr>
      <vt:lpstr>Arial</vt:lpstr>
      <vt:lpstr>Focus</vt:lpstr>
      <vt:lpstr>WEB PROGRAMMING</vt:lpstr>
      <vt:lpstr>PROJECT AGENDA</vt:lpstr>
      <vt:lpstr>CONTENTS</vt:lpstr>
      <vt:lpstr>PowerPoint Presentation</vt:lpstr>
      <vt:lpstr>WHAT IS WEB PROGRAMMING ?</vt:lpstr>
      <vt:lpstr>FEATURES</vt:lpstr>
      <vt:lpstr>What is HTML</vt:lpstr>
      <vt:lpstr>HTML5</vt:lpstr>
      <vt:lpstr>E - COMMERCE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</dc:title>
  <cp:lastModifiedBy>SRAVAN KUMAR</cp:lastModifiedBy>
  <cp:revision>5</cp:revision>
  <dcterms:modified xsi:type="dcterms:W3CDTF">2018-02-26T05:53:53Z</dcterms:modified>
</cp:coreProperties>
</file>