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https://rhodecode.com/insights/version-control-systems-2016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4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VCS </a:t>
            </a:r>
            <a:r>
              <a:rPr lang="en"/>
              <a:t>Philosophy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Types of VCS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30K feet view of VCS flow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Tooling landscape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Trends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800" y="1178713"/>
            <a:ext cx="3533425" cy="27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VCS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91475" y="1207025"/>
            <a:ext cx="29904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</a:rPr>
              <a:t>Individual</a:t>
            </a:r>
            <a:endParaRPr b="1"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Backup methodology 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Increments – know which version is live 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Point in time marking aka. Tagging </a:t>
            </a:r>
            <a:endParaRPr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Branching – release versions maintained &amp; main development can continue 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rgbClr val="EEEEEE"/>
              </a:highlight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512375" y="1196167"/>
            <a:ext cx="31425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</a:rPr>
              <a:t>Team</a:t>
            </a:r>
            <a:endParaRPr b="1"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Allow multiple developers (in remote locations) to work on same code base</a:t>
            </a:r>
            <a:endParaRPr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Merge changes across same files – handle collisions </a:t>
            </a:r>
            <a:endParaRPr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highlight>
                  <a:srgbClr val="FFFFFF"/>
                </a:highlight>
              </a:rPr>
              <a:t>Answer who did what – blame / praise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8214"/>
          <a:stretch/>
        </p:blipFill>
        <p:spPr>
          <a:xfrm>
            <a:off x="6519106" y="1538725"/>
            <a:ext cx="2558950" cy="26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VCS</a:t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6117143" y="3340628"/>
            <a:ext cx="1293900" cy="6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6131732" y="3329129"/>
            <a:ext cx="6900" cy="1143000"/>
          </a:xfrm>
          <a:prstGeom prst="straightConnector1">
            <a:avLst/>
          </a:prstGeom>
          <a:noFill/>
          <a:ln cap="flat" cmpd="sng" w="762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6128792" y="4450015"/>
            <a:ext cx="1293900" cy="6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 flipH="1">
            <a:off x="7401203" y="3325113"/>
            <a:ext cx="6900" cy="1143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 flipH="1">
            <a:off x="6753323" y="3358579"/>
            <a:ext cx="900" cy="10977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6117143" y="3917512"/>
            <a:ext cx="1293900" cy="66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6075685" y="3277959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070618" y="4378940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064000" y="3864039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682563" y="3842800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682563" y="3267350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33426" y="3281851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333426" y="3859783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333426" y="4378939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688787" y="4385142"/>
            <a:ext cx="142500" cy="1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6735638" y="1393924"/>
            <a:ext cx="5400" cy="4674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 flipH="1" rot="10800000">
            <a:off x="6278840" y="1965659"/>
            <a:ext cx="417600" cy="436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6796647" y="1977007"/>
            <a:ext cx="423900" cy="417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6087423" y="1610462"/>
            <a:ext cx="588000" cy="304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6793562" y="1597045"/>
            <a:ext cx="569400" cy="2982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Shape 145"/>
          <p:cNvSpPr/>
          <p:nvPr/>
        </p:nvSpPr>
        <p:spPr>
          <a:xfrm>
            <a:off x="6156755" y="2365059"/>
            <a:ext cx="171600" cy="135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146240" y="2365059"/>
            <a:ext cx="171600" cy="135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652615" y="1861627"/>
            <a:ext cx="171600" cy="135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319740" y="1519627"/>
            <a:ext cx="171600" cy="135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652615" y="1308351"/>
            <a:ext cx="171600" cy="135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985500" y="1519627"/>
            <a:ext cx="171600" cy="135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805475" y="1226650"/>
            <a:ext cx="37971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VCS:</a:t>
            </a:r>
            <a:endParaRPr/>
          </a:p>
          <a:p>
            <a:pPr indent="-304800" lvl="0" marL="4572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555755"/>
              </a:buClr>
              <a:buSzPts val="1200"/>
              <a:buChar char="●"/>
            </a:pPr>
            <a:r>
              <a:rPr lang="en" sz="1200">
                <a:solidFill>
                  <a:srgbClr val="555755"/>
                </a:solidFill>
                <a:highlight>
                  <a:srgbClr val="FFFFFF"/>
                </a:highlight>
              </a:rPr>
              <a:t>Centralized version control systems (CVCS) focuses on synchronizing, tracking, and backing up files.</a:t>
            </a:r>
            <a:endParaRPr sz="1200">
              <a:solidFill>
                <a:srgbClr val="555755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881675" y="3229875"/>
            <a:ext cx="37209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VCS:</a:t>
            </a:r>
            <a:endParaRPr/>
          </a:p>
          <a:p>
            <a:pPr indent="-304800" lvl="0" marL="4572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555755"/>
              </a:buClr>
              <a:buSzPts val="1200"/>
              <a:buChar char="●"/>
            </a:pPr>
            <a:r>
              <a:rPr lang="en" sz="1200">
                <a:solidFill>
                  <a:srgbClr val="555755"/>
                </a:solidFill>
                <a:highlight>
                  <a:srgbClr val="FFFFFF"/>
                </a:highlight>
              </a:rPr>
              <a:t>Distributed version control systems (DVCS) focuses on sharing changes; every change has a guid or unique id.</a:t>
            </a:r>
            <a:endParaRPr sz="1200">
              <a:solidFill>
                <a:srgbClr val="555755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/>
          <p:nvPr/>
        </p:nvCxnSpPr>
        <p:spPr>
          <a:xfrm>
            <a:off x="379825" y="2778550"/>
            <a:ext cx="8441700" cy="4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 flow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50" y="1127700"/>
            <a:ext cx="67370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 Landscape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46" y="105635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625" y="1154823"/>
            <a:ext cx="1869825" cy="11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325" y="1056350"/>
            <a:ext cx="116455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324" y="3201225"/>
            <a:ext cx="1517325" cy="12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2250" y="3216925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9625" y="3291875"/>
            <a:ext cx="1869825" cy="106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/>
          <p:nvPr/>
        </p:nvCxnSpPr>
        <p:spPr>
          <a:xfrm>
            <a:off x="456025" y="2778550"/>
            <a:ext cx="8441700" cy="4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pic>
        <p:nvPicPr>
          <p:cNvPr descr="Screen Shot 2017-11-06 at 6.35.49 pm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324" y="1860675"/>
            <a:ext cx="4371676" cy="251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06 at 6.37.19 pm.png"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00" y="1907550"/>
            <a:ext cx="4221967" cy="24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