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" charset="0"/>
      <p:regular r:id="rId13"/>
      <p:bold r:id="rId14"/>
      <p:italic r:id="rId15"/>
      <p:boldItalic r:id="rId16"/>
    </p:embeddedFont>
    <p:embeddedFont>
      <p:font typeface="Source Sans Pr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https://git-scm.com/docs/git-stash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Advanced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commands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95650" y="1307850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450975" y="1307850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415450" y="1307850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revert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41075" y="2641975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450975" y="2641975"/>
            <a:ext cx="20016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diff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460875" y="2641975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config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41075" y="4190150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451100" y="4190150"/>
            <a:ext cx="20016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blame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460875" y="4190150"/>
            <a:ext cx="1956300" cy="4725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t="33857" b="31209"/>
          <a:stretch/>
        </p:blipFill>
        <p:spPr>
          <a:xfrm>
            <a:off x="153850" y="1974913"/>
            <a:ext cx="8319725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33857" b="31209"/>
          <a:stretch/>
        </p:blipFill>
        <p:spPr>
          <a:xfrm>
            <a:off x="306250" y="3490120"/>
            <a:ext cx="8319725" cy="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88" y="2551450"/>
            <a:ext cx="3614775" cy="2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Screen Shot 2017-11-10 at 7.57.3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322525"/>
            <a:ext cx="3300275" cy="14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182475" y="65075"/>
            <a:ext cx="3837000" cy="222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Temporary shelves the changes</a:t>
            </a: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Handy if you need to quickly switch context &amp; work on something else</a:t>
            </a: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Shape 129" descr="Screen Shot 2017-11-10 at 7.58.4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25" y="2930650"/>
            <a:ext cx="3546026" cy="11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9" descr="Screen Shot 2017-11-10 at 7.58.4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2876550"/>
            <a:ext cx="3546026" cy="11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88" y="2551450"/>
            <a:ext cx="3614775" cy="22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182475" y="65075"/>
            <a:ext cx="3837000" cy="222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a permanent undo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you do undo with `reset`, there is no way to retrieve the original copy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" name="Shape 137" descr="Screen Shot 2017-11-10 at 8.59.5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74925"/>
            <a:ext cx="3284550" cy="1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Screen Shot 2017-11-10 at 9.02.0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2343150"/>
            <a:ext cx="3960549" cy="25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182475" y="65075"/>
            <a:ext cx="3837000" cy="222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creates a new commit that undergoes the changes from a previous commit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adds new history to the project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Shape 145" descr="Screen Shot 2017-11-10 at 8.59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4925"/>
            <a:ext cx="3284550" cy="1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Screen Shot 2017-11-10 at 9.06.0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3486150"/>
            <a:ext cx="5257800" cy="1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182475" y="65075"/>
            <a:ext cx="3837000" cy="3696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Records your changes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use --graph for representing the branch structure of the commit history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filter the log output by - Author, Date, Amount, Message, File, Content etc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3" name="Shape 153" descr="Screen Shot 2017-11-10 at 10.27.0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77674" cy="327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5182475" y="65075"/>
            <a:ext cx="3837000" cy="2065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 changes between working tree and index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 diff &lt;filename&gt;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50" y="2482450"/>
            <a:ext cx="3770025" cy="20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descr="Screen Shot 2017-11-10 at 11.55.2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347475" cy="2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182475" y="65075"/>
            <a:ext cx="3837000" cy="240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to set git configuration values on a global or local project level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configuration level corresponds to .gitconfig text files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8" name="Shape 168" descr="Screen Shot 2017-11-11 at 12.35.0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77676" cy="268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5182475" y="65075"/>
            <a:ext cx="3837000" cy="467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a part of syncing mechanism like pull, remote, push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Imports commit from remote repo to local repo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Fetch doesn’t merge the commits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Sans Pro"/>
              <a:buChar char="●"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Resulting commits are stored as remote branches instead of local branches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5" name="Shape 175" descr="Screen Shot 2017-11-11 at 12.48.5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1980175"/>
            <a:ext cx="4877677" cy="260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217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Source Sans Pro</vt:lpstr>
      <vt:lpstr>Simple Light</vt:lpstr>
      <vt:lpstr>Spearmint</vt:lpstr>
      <vt:lpstr>Git Advanced Commands</vt:lpstr>
      <vt:lpstr>Basic Git commands</vt:lpstr>
      <vt:lpstr>stash </vt:lpstr>
      <vt:lpstr>reset </vt:lpstr>
      <vt:lpstr>revert </vt:lpstr>
      <vt:lpstr>log </vt:lpstr>
      <vt:lpstr>diff </vt:lpstr>
      <vt:lpstr>config </vt:lpstr>
      <vt:lpstr>fetch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Advanced Commands</dc:title>
  <cp:lastModifiedBy>office</cp:lastModifiedBy>
  <cp:revision>7</cp:revision>
  <dcterms:modified xsi:type="dcterms:W3CDTF">2019-08-13T03:49:04Z</dcterms:modified>
</cp:coreProperties>
</file>