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tlassian.com/git/tutorials/comparing-workflows/gitflow-workflow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https://www.atlassian.com/git/tutorials/comparing-workflows/centralized-workflow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https://www.atlassian.com/git/tutorials/comparing-workflows/feature-branch-workflow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https://www.atlassian.com/git/tutorials/comparing-workflows/gitflow-workflow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Branches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Master : Stores official release history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Development : Acts as an integration branch for features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commits in master branch are tagged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branch : Spinned off from development branch and merged back into develop branch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branch : Once you reach a state of delivering your software you spin off release branch. After that bug-fixes should go into feature branch and finally it should be merged into master and then into develop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Vs Distributed VCS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375" y="1099050"/>
            <a:ext cx="5723250" cy="3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Workflows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00" y="1172725"/>
            <a:ext cx="7620000" cy="33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2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Workflows | Feature 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681163"/>
            <a:ext cx="76200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16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Workflows | Feature 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25" y="836675"/>
            <a:ext cx="7650450" cy="39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Workflows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575" y="1362825"/>
            <a:ext cx="5462224" cy="27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3228900" y="4253275"/>
            <a:ext cx="268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90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highlight>
                  <a:srgbClr val="FCFCFA"/>
                </a:highlight>
              </a:rPr>
              <a:t>Centralized Workflow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Workflows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225" y="1615600"/>
            <a:ext cx="6231550" cy="24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2736600" y="4253275"/>
            <a:ext cx="3681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90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highlight>
                  <a:srgbClr val="FCFCFA"/>
                </a:highlight>
              </a:rPr>
              <a:t>Integration-Manager Workflow</a:t>
            </a:r>
            <a:endParaRPr b="1" sz="1800">
              <a:solidFill>
                <a:srgbClr val="666666"/>
              </a:solidFill>
              <a:highlight>
                <a:srgbClr val="FCFCFA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Workflows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075" y="1399888"/>
            <a:ext cx="5879850" cy="27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2736600" y="4253275"/>
            <a:ext cx="4066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90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highlight>
                  <a:srgbClr val="FCFCFA"/>
                </a:highlight>
              </a:rPr>
              <a:t>Dictator and Lieutenants Workflow</a:t>
            </a:r>
            <a:endParaRPr b="1" sz="1800">
              <a:solidFill>
                <a:srgbClr val="666666"/>
              </a:solidFill>
              <a:highlight>
                <a:srgbClr val="FCFCFA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