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 Commands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Switch branches or restore working tree files.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483575" y="1000150"/>
            <a:ext cx="52644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checkout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checkout &lt;branch name&gt;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switch into a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	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checkout -b &lt;branch name&gt;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first create and then switch into that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-f : --force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When switching branches, proceed even if the index or the working tree differs from HEAD.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-B &lt;new_branch&gt;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Creates the branch &lt;new_branch&gt; and start it at &lt;start_point&gt;; if it already exists, then reset it to &lt;start_point&gt;.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6052" r="4677" t="33792"/>
          <a:stretch/>
        </p:blipFill>
        <p:spPr>
          <a:xfrm>
            <a:off x="5473200" y="1719950"/>
            <a:ext cx="3604875" cy="2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52400"/>
            <a:ext cx="34186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commands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95650" y="1307850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init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450975" y="1307850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clone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415450" y="1307850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add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41075" y="2641975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rm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450975" y="2641975"/>
            <a:ext cx="20016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status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460875" y="2641975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commit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41075" y="4190150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push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451100" y="4190150"/>
            <a:ext cx="20016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pull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460875" y="4190150"/>
            <a:ext cx="1956300" cy="472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31209" l="0" r="0" t="33857"/>
          <a:stretch/>
        </p:blipFill>
        <p:spPr>
          <a:xfrm>
            <a:off x="153850" y="1974913"/>
            <a:ext cx="8319725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31209" l="0" r="0" t="33857"/>
          <a:stretch/>
        </p:blipFill>
        <p:spPr>
          <a:xfrm>
            <a:off x="306250" y="3490120"/>
            <a:ext cx="8319725" cy="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init: 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an empty Git repository or reinitialize an existing one.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83575" y="1406775"/>
            <a:ext cx="4506000" cy="3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init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init workbase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create a workbase directory and initialized this with .git directory.)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-q : --quiet :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Only print error and warning messages; all other output will be suppressed.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--bare :</a:t>
            </a: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Create a bare repository.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278" l="0" r="0" t="18650"/>
          <a:stretch/>
        </p:blipFill>
        <p:spPr>
          <a:xfrm>
            <a:off x="4989575" y="1327547"/>
            <a:ext cx="4000550" cy="331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clone: 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Copies an existing Git repository.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83575" y="1132025"/>
            <a:ext cx="45060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clone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clone &lt;repo&gt;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make  a copy of remote directory into your local machine)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-l : --local :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Repository to clone from is on a local machine. 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-o &lt;name&gt; : --origin &lt;name&gt; : 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Instead of using the remote name </a:t>
            </a: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origin</a:t>
            </a: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 to keep track of the upstream repository, use &lt;name&gt;.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575" y="1334061"/>
            <a:ext cx="3915200" cy="298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add: 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file contents to the index.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83575" y="1132025"/>
            <a:ext cx="4560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add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add &lt;filename or wildcard&gt;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add your files to the index or staging area in git.)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-n : --dry-run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Don’t actually add the file(s), just show if they exist and/or will be ignored.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--no-all :  --ignore-removal : 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Add new files to index but ignore files that have been removed from the working tree.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33137" t="0"/>
          <a:stretch/>
        </p:blipFill>
        <p:spPr>
          <a:xfrm>
            <a:off x="6022775" y="1227975"/>
            <a:ext cx="2670626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rm: 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file contents to the index.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83575" y="1000150"/>
            <a:ext cx="55392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rm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rm &lt;filename or wildcard&gt;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remove your files from the index or staging area in git.)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-n : --dry-run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Don’t actually remove any file(s), just show if they exist and/or will be ignored.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-r :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Allow recursive removal when a leading directory name is given.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--cached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Use this option to unstage and remove paths only from the index. Working tree files, whether modified or not, will be left alone.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27240" r="33136" t="0"/>
          <a:stretch/>
        </p:blipFill>
        <p:spPr>
          <a:xfrm>
            <a:off x="6396475" y="1238950"/>
            <a:ext cx="1582626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 rot="10796460">
            <a:off x="7978900" y="1604725"/>
            <a:ext cx="582600" cy="1363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649300" y="2198050"/>
            <a:ext cx="670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Record changes to the repository.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83575" y="1000150"/>
            <a:ext cx="62424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commit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commit -m “&lt;message&gt;”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remove your files from the index or staging area in git.)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-a : --all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Tell the command to automatically stage files that have been modified and deleted, but new files you have not told Git about are not affected.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-n : --dry-run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Don’t actually  commit any file(s), just show if they exist and/or will be ignored.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-C &lt;commit&gt; : --reuse-message=&lt;commit&gt;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Take an existing commit object, and reuse the log message and the authorship information (including the timestamp) when creating the commit.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27378" r="0" t="0"/>
          <a:stretch/>
        </p:blipFill>
        <p:spPr>
          <a:xfrm>
            <a:off x="6792050" y="1174500"/>
            <a:ext cx="2040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Update remote refs along with associated objects.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83575" y="1000150"/>
            <a:ext cx="57141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push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push &lt;remote name&gt; &lt;branch&gt;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ship your files from the local repo to remote repo.)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push origin HEAD:master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ship your files from current local branch to the remote master branch.)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-n : --dry-run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Do everything except actually send the updates.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--delete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All listed refs are deleted from the remote repository. This is the same as prefixing all refs with a colon.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7297625" y="1296850"/>
            <a:ext cx="901225" cy="1165025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27200" y="2912450"/>
            <a:ext cx="592025" cy="97670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297750" y="2912450"/>
            <a:ext cx="592025" cy="97670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>
            <a:stCxn id="165" idx="1"/>
          </p:cNvCxnSpPr>
          <p:nvPr/>
        </p:nvCxnSpPr>
        <p:spPr>
          <a:xfrm flipH="1" rot="10800000">
            <a:off x="6923212" y="2461850"/>
            <a:ext cx="583200" cy="4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Shape 168"/>
          <p:cNvCxnSpPr>
            <a:stCxn id="166" idx="1"/>
          </p:cNvCxnSpPr>
          <p:nvPr/>
        </p:nvCxnSpPr>
        <p:spPr>
          <a:xfrm rot="10800000">
            <a:off x="8000962" y="2461850"/>
            <a:ext cx="592800" cy="4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6363425" y="2450850"/>
            <a:ext cx="901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8231850" y="2295500"/>
            <a:ext cx="835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7219213" y="1000150"/>
            <a:ext cx="13188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381025" y="3819550"/>
            <a:ext cx="1318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8000950" y="3819550"/>
            <a:ext cx="1143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pull:</a:t>
            </a:r>
            <a:r>
              <a:rPr lang="en" sz="1400">
                <a:solidFill>
                  <a:srgbClr val="5557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Fetch from and integrate with another repository or a local branch.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83575" y="1000150"/>
            <a:ext cx="51435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755"/>
              </a:buClr>
              <a:buSzPts val="1400"/>
              <a:buChar char="●"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Run git pull</a:t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$ git pull &lt;remote name&gt; &lt;branch&gt;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55755"/>
                </a:solidFill>
                <a:highlight>
                  <a:schemeClr val="lt1"/>
                </a:highlight>
              </a:rPr>
              <a:t>(This will ship all the changes from remote to local repo and merge too.)</a:t>
            </a:r>
            <a:endParaRPr i="1" sz="1200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Options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--commit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Perform the merge and commit the result. This option can be used to override --no-commit.</a:t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755"/>
                </a:solidFill>
                <a:highlight>
                  <a:schemeClr val="lt1"/>
                </a:highlight>
              </a:rPr>
              <a:t>--ff 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5"/>
                </a:solidFill>
                <a:highlight>
                  <a:schemeClr val="lt1"/>
                </a:highlight>
              </a:rPr>
              <a:t>When the merge resolves as a fast-forward, only update the branch pointer, without creating a merge commit. This is the default behavior.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101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755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755"/>
              </a:solidFill>
              <a:highlight>
                <a:schemeClr val="lt1"/>
              </a:highlight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43804" l="5977" r="2068" t="0"/>
          <a:stretch/>
        </p:blipFill>
        <p:spPr>
          <a:xfrm>
            <a:off x="5627075" y="1126525"/>
            <a:ext cx="3418025" cy="28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