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http://www.bogotobogo.com/cplusplus/Git/Git_GitHub_Fast-Forward_Merge.php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https://www.atlassian.com/git/tutorials/git-merge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877" y="188563"/>
            <a:ext cx="3842050" cy="47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350" y="188625"/>
            <a:ext cx="1629145" cy="47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975" y="127376"/>
            <a:ext cx="3348225" cy="4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Rebase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200" y="907400"/>
            <a:ext cx="6561100" cy="381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0 at 12.05.37 a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0" y="383850"/>
            <a:ext cx="7962399" cy="4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0 at 12.08.34 a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5797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0 at 12.10.09 a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" y="291725"/>
            <a:ext cx="8299450" cy="4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List, create, or delete branches.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83575" y="1000150"/>
            <a:ext cx="5715000" cy="4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branch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branch &lt;branch name&gt;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create a new branch into your local repository.)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	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branch -a 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list all your branches i.e. local and remote. Also put an (*) before your current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-d:  --delete : 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Delete a branch.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-m : --move :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Move/rename a branch and the corresponding reflog.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00" y="1427600"/>
            <a:ext cx="3187200" cy="2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Switch branches or restore working tree files.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83575" y="1000150"/>
            <a:ext cx="52644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checkout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checkout &lt;branch name&gt;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switch into a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	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checkout -b &lt;branch name&gt;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first create and then switch into that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-f : --force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When switching branches, proceed even if the index or the working tree differs from HEAD.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-B &lt;new_branch&gt;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Creates the branch &lt;new_branch&gt; and start it at &lt;start_point&gt;; if it already exists, then reset it to &lt;start_point&gt;.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6052" r="4677" t="33792"/>
          <a:stretch/>
        </p:blipFill>
        <p:spPr>
          <a:xfrm>
            <a:off x="5473200" y="1719950"/>
            <a:ext cx="3604875" cy="2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operations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25" y="957225"/>
            <a:ext cx="5747030" cy="12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878" y="2830375"/>
            <a:ext cx="5747025" cy="2126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212875" y="2354825"/>
            <a:ext cx="461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git branch crazy-experiment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operations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262900" y="1075713"/>
            <a:ext cx="4618200" cy="4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git checkout Some Feature</a:t>
            </a:r>
            <a:endParaRPr sz="2400"/>
          </a:p>
        </p:txBody>
      </p:sp>
      <p:pic>
        <p:nvPicPr>
          <p:cNvPr descr="Screen Shot 2017-11-10 at 6.56.37 a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5" y="1578600"/>
            <a:ext cx="4147621" cy="331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10 at 6.57.50 am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25" y="1578613"/>
            <a:ext cx="4195283" cy="331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operations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00" y="3048675"/>
            <a:ext cx="5747030" cy="12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103" y="408225"/>
            <a:ext cx="5747025" cy="21263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450875" y="2354825"/>
            <a:ext cx="461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git branch -D crazy-experiment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