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79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10487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9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0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13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4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48732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33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487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 dirty="0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4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5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1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2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6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6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5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5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-2514600" y="2782067"/>
            <a:ext cx="13487400" cy="410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Student</a:t>
            </a:r>
            <a:r>
              <a:rPr b="1" spc="-220" dirty="0"/>
              <a:t> </a:t>
            </a:r>
            <a:r>
              <a:rPr b="1" spc="15" dirty="0"/>
              <a:t>Name</a:t>
            </a:r>
            <a:r>
              <a:rPr lang="en-US" b="1" spc="15" dirty="0"/>
              <a:t>:-</a:t>
            </a:r>
            <a:r>
              <a:rPr lang="en-US" b="1" spc="15" dirty="0">
                <a:solidFill>
                  <a:schemeClr val="accent5">
                    <a:lumMod val="75000"/>
                  </a:schemeClr>
                </a:solidFill>
              </a:rPr>
              <a:t>Sabbavarapu Jyothi Venkata Sravani</a:t>
            </a:r>
            <a:endParaRPr b="1" spc="15" dirty="0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50582"/>
            <a:ext cx="68333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0" name="object 8"/>
          <p:cNvSpPr txBox="1"/>
          <p:nvPr/>
        </p:nvSpPr>
        <p:spPr>
          <a:xfrm>
            <a:off x="739775" y="3428450"/>
            <a:ext cx="5562600" cy="406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latin typeface="Trebuchet MS"/>
                <a:cs typeface="Trebuchet MS"/>
              </a:rPr>
              <a:t>Final project</a:t>
            </a:r>
            <a:r>
              <a:rPr lang="en-US" sz="3200" b="1" spc="-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 dirty="0">
                <a:latin typeface="Trebuchet MS"/>
                <a:cs typeface="Trebuchet MS"/>
              </a:rPr>
              <a:t>:- 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0"/>
          <p:cNvSpPr txBox="1"/>
          <p:nvPr/>
        </p:nvSpPr>
        <p:spPr>
          <a:xfrm>
            <a:off x="739775" y="6473337"/>
            <a:ext cx="179895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02" name="TextBox 12"/>
          <p:cNvSpPr txBox="1"/>
          <p:nvPr/>
        </p:nvSpPr>
        <p:spPr>
          <a:xfrm>
            <a:off x="5791200" y="5732252"/>
            <a:ext cx="4495800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21221A04F6</a:t>
            </a:r>
          </a:p>
          <a:p>
            <a:r>
              <a:rPr lang="en-US" dirty="0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6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7" name="TextBox 8"/>
          <p:cNvSpPr txBox="1"/>
          <p:nvPr/>
        </p:nvSpPr>
        <p:spPr>
          <a:xfrm>
            <a:off x="2705100" y="2077437"/>
            <a:ext cx="6438900" cy="16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project's standout feature is its dual approach:</a:t>
            </a:r>
          </a:p>
          <a:p>
            <a:r>
              <a:rPr lang="en-US" sz="2400" dirty="0"/>
              <a:t> not only does it create a keylogger for educational purposes, but it also develops robust detection and prevention tools.</a:t>
            </a:r>
          </a:p>
          <a:p>
            <a:r>
              <a:rPr lang="en-US" sz="2400" dirty="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2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93" name="object 8"/>
          <p:cNvSpPr txBox="1"/>
          <p:nvPr/>
        </p:nvSpPr>
        <p:spPr>
          <a:xfrm>
            <a:off x="739775" y="291147"/>
            <a:ext cx="3303904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94" name="TextBox 9"/>
          <p:cNvSpPr txBox="1"/>
          <p:nvPr/>
        </p:nvSpPr>
        <p:spPr>
          <a:xfrm>
            <a:off x="1066800" y="1695450"/>
            <a:ext cx="7772400" cy="16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Preventive measures and strategies to safeguard against keyloggers.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4578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701" name="TextBox 7"/>
          <p:cNvSpPr txBox="1"/>
          <p:nvPr/>
        </p:nvSpPr>
        <p:spPr>
          <a:xfrm>
            <a:off x="914400" y="2214562"/>
            <a:ext cx="731520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detailed report on the project's findings, ethical considerations, and best practices for cybersecurity.</a:t>
            </a:r>
          </a:p>
          <a:p>
            <a:endParaRPr lang="en-US" sz="2400" dirty="0"/>
          </a:p>
        </p:txBody>
      </p:sp>
      <p:sp>
        <p:nvSpPr>
          <p:cNvPr id="1048702" name="TextBox 9"/>
          <p:cNvSpPr txBox="1"/>
          <p:nvPr/>
        </p:nvSpPr>
        <p:spPr>
          <a:xfrm>
            <a:off x="6696075" y="5895975"/>
            <a:ext cx="4581143" cy="7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Sabbavarapu Jyothi Venkata Sravani </a:t>
            </a:r>
          </a:p>
          <a:p>
            <a:r>
              <a:rPr lang="en-US" sz="1600" b="1" dirty="0"/>
              <a:t>21221A04F6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223837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1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10486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24" name="TextBox 22"/>
          <p:cNvSpPr txBox="1"/>
          <p:nvPr/>
        </p:nvSpPr>
        <p:spPr>
          <a:xfrm>
            <a:off x="2225093" y="2168604"/>
            <a:ext cx="7280122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KEY LOGGER</a:t>
            </a:r>
          </a:p>
        </p:txBody>
      </p:sp>
      <p:sp>
        <p:nvSpPr>
          <p:cNvPr id="1048625" name="TextBox 23"/>
          <p:cNvSpPr txBox="1"/>
          <p:nvPr/>
        </p:nvSpPr>
        <p:spPr>
          <a:xfrm>
            <a:off x="3172728" y="3350243"/>
            <a:ext cx="3705225" cy="32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4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5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081784" y="1600200"/>
            <a:ext cx="7430035" cy="339344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9"/>
          <p:cNvSpPr txBox="1"/>
          <p:nvPr/>
        </p:nvSpPr>
        <p:spPr>
          <a:xfrm>
            <a:off x="739775" y="6473337"/>
            <a:ext cx="179895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49" name="TextBox 10"/>
          <p:cNvSpPr txBox="1"/>
          <p:nvPr/>
        </p:nvSpPr>
        <p:spPr>
          <a:xfrm>
            <a:off x="663950" y="2019300"/>
            <a:ext cx="7303939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 dirty="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 dirty="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extBox 1"/>
          <p:cNvSpPr txBox="1"/>
          <p:nvPr/>
        </p:nvSpPr>
        <p:spPr>
          <a:xfrm>
            <a:off x="685800" y="1600200"/>
            <a:ext cx="8458200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 dirty="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 dirty="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1048654" name="object 5"/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7" name="object 2"/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/>
          <p:nvPr/>
        </p:nvSpPr>
        <p:spPr>
          <a:xfrm>
            <a:off x="739775" y="6473337"/>
            <a:ext cx="179895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3" name="TextBox 10"/>
          <p:cNvSpPr txBox="1"/>
          <p:nvPr/>
        </p:nvSpPr>
        <p:spPr>
          <a:xfrm>
            <a:off x="990599" y="2255996"/>
            <a:ext cx="7667625" cy="258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9" name="object 7"/>
          <p:cNvSpPr txBox="1"/>
          <p:nvPr/>
        </p:nvSpPr>
        <p:spPr>
          <a:xfrm>
            <a:off x="739775" y="6473337"/>
            <a:ext cx="179895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0" name="Rectangle 4"/>
          <p:cNvSpPr>
            <a:spLocks noChangeArrowheads="1"/>
          </p:cNvSpPr>
          <p:nvPr/>
        </p:nvSpPr>
        <p:spPr bwMode="auto">
          <a:xfrm flipH="1" flipV="1">
            <a:off x="264816" y="84713"/>
            <a:ext cx="116184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1" name="Rectangle 6"/>
          <p:cNvSpPr>
            <a:spLocks noChangeArrowheads="1"/>
          </p:cNvSpPr>
          <p:nvPr/>
        </p:nvSpPr>
        <p:spPr bwMode="auto">
          <a:xfrm rot="10800000" flipV="1">
            <a:off x="739775" y="2097063"/>
            <a:ext cx="10848654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2" name="Rectangle 7"/>
          <p:cNvSpPr>
            <a:spLocks noChangeArrowheads="1"/>
          </p:cNvSpPr>
          <p:nvPr/>
        </p:nvSpPr>
        <p:spPr bwMode="auto">
          <a:xfrm>
            <a:off x="322909" y="2356344"/>
            <a:ext cx="9211616" cy="29870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1"/>
          <p:cNvSpPr>
            <a:spLocks noChangeArrowheads="1"/>
          </p:cNvSpPr>
          <p:nvPr/>
        </p:nvSpPr>
        <p:spPr bwMode="auto">
          <a:xfrm>
            <a:off x="0" y="1287780"/>
            <a:ext cx="9525000" cy="252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78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9" name="object 8"/>
          <p:cNvSpPr txBox="1"/>
          <p:nvPr/>
        </p:nvSpPr>
        <p:spPr>
          <a:xfrm>
            <a:off x="739775" y="6473337"/>
            <a:ext cx="1798955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0" name="TextBox 9"/>
          <p:cNvSpPr txBox="1"/>
          <p:nvPr/>
        </p:nvSpPr>
        <p:spPr>
          <a:xfrm>
            <a:off x="2971800" y="2562750"/>
            <a:ext cx="6715125" cy="192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Student Name:-Sabbavarapu Jyothi Venkata Sravani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Reddy Harsha Vardhan</cp:lastModifiedBy>
  <cp:revision>1</cp:revision>
  <dcterms:created xsi:type="dcterms:W3CDTF">2024-06-02T18:48:59Z</dcterms:created>
  <dcterms:modified xsi:type="dcterms:W3CDTF">2024-06-25T07:48:30Z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ba71426724b84c119598841d09eab50d</vt:lpwstr>
  </property>
</Properties>
</file>