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sldIdLst>
    <p:sldId id="256" r:id="rId2"/>
    <p:sldId id="257" r:id="rId3"/>
    <p:sldId id="269" r:id="rId4"/>
    <p:sldId id="274" r:id="rId5"/>
    <p:sldId id="273" r:id="rId6"/>
    <p:sldId id="272" r:id="rId7"/>
    <p:sldId id="271" r:id="rId8"/>
    <p:sldId id="270" r:id="rId9"/>
    <p:sldId id="268" r:id="rId10"/>
    <p:sldId id="276" r:id="rId11"/>
    <p:sldId id="267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40B4-EF88-48AF-A33F-D56DF9E01D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A8E8-FBA3-4093-92CE-AFD85BFC8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8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40B4-EF88-48AF-A33F-D56DF9E01D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A8E8-FBA3-4093-92CE-AFD85BFC8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8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40B4-EF88-48AF-A33F-D56DF9E01D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A8E8-FBA3-4093-92CE-AFD85BFC824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4944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40B4-EF88-48AF-A33F-D56DF9E01D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A8E8-FBA3-4093-92CE-AFD85BFC8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06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40B4-EF88-48AF-A33F-D56DF9E01D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A8E8-FBA3-4093-92CE-AFD85BFC824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7812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40B4-EF88-48AF-A33F-D56DF9E01D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A8E8-FBA3-4093-92CE-AFD85BFC8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59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40B4-EF88-48AF-A33F-D56DF9E01D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A8E8-FBA3-4093-92CE-AFD85BFC8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22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40B4-EF88-48AF-A33F-D56DF9E01D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A8E8-FBA3-4093-92CE-AFD85BFC8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22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40B4-EF88-48AF-A33F-D56DF9E01D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A8E8-FBA3-4093-92CE-AFD85BFC8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4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40B4-EF88-48AF-A33F-D56DF9E01D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A8E8-FBA3-4093-92CE-AFD85BFC8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3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40B4-EF88-48AF-A33F-D56DF9E01D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A8E8-FBA3-4093-92CE-AFD85BFC8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3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40B4-EF88-48AF-A33F-D56DF9E01D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A8E8-FBA3-4093-92CE-AFD85BFC8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1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40B4-EF88-48AF-A33F-D56DF9E01D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A8E8-FBA3-4093-92CE-AFD85BFC8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40B4-EF88-48AF-A33F-D56DF9E01D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A8E8-FBA3-4093-92CE-AFD85BFC8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0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40B4-EF88-48AF-A33F-D56DF9E01D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A8E8-FBA3-4093-92CE-AFD85BFC8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3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40B4-EF88-48AF-A33F-D56DF9E01D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A8E8-FBA3-4093-92CE-AFD85BFC8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A8E8-FBA3-4093-92CE-AFD85BFC824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40B4-EF88-48AF-A33F-D56DF9E01DE6}" type="datetimeFigureOut">
              <a:rPr lang="en-US" smtClean="0"/>
              <a:t>9/29/2022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1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740B4-EF88-48AF-A33F-D56DF9E01D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55A8E8-FBA3-4093-92CE-AFD85BFC8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9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  <p:sldLayoutId id="2147484308" r:id="rId12"/>
    <p:sldLayoutId id="2147484309" r:id="rId13"/>
    <p:sldLayoutId id="2147484310" r:id="rId14"/>
    <p:sldLayoutId id="2147484311" r:id="rId15"/>
    <p:sldLayoutId id="2147484312" r:id="rId16"/>
    <p:sldLayoutId id="21474843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vani-jakkula/GDP-Projec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DAD2-465B-A2D7-A70C-23FC4CBF4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98077-1B0D-DCA4-B410-74AE46A4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76" y="6172200"/>
            <a:ext cx="2819399" cy="32385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09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E5C8-4ADD-733E-5B2E-4AA925C4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Spring boot?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45F31-CD18-4722-2764-7997EABB25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Provides a radically faster and widely accessible ‘getting started’ experience for all spring development.</a:t>
            </a:r>
          </a:p>
          <a:p>
            <a:r>
              <a:rPr lang="en-US" dirty="0"/>
              <a:t>Uses familiar project management tool such as MAVEN or GRADLE.</a:t>
            </a:r>
          </a:p>
          <a:p>
            <a:r>
              <a:rPr lang="en-US" dirty="0"/>
              <a:t>No clumsy XML configuration by developers.</a:t>
            </a:r>
          </a:p>
          <a:p>
            <a:r>
              <a:rPr lang="en-US" dirty="0"/>
              <a:t>Helps fast development and production ready code.</a:t>
            </a:r>
          </a:p>
          <a:p>
            <a:r>
              <a:rPr lang="en-US" dirty="0"/>
              <a:t>Embed Tomcat, Jetty or Undertow directly.</a:t>
            </a:r>
          </a:p>
          <a:p>
            <a:r>
              <a:rPr lang="en-US" dirty="0"/>
              <a:t>Provides opinionated ‘starter’ POMs to simplify Maven configuration.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6052-E905-7FD9-B054-81D5C9EA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56BDD-27B1-C1C3-D609-988B2076CD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Fast and easy development of spring-based applications.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 need for the deployment of war lines.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ability to create standalone applications.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Fast development of application.</a:t>
            </a:r>
          </a:p>
        </p:txBody>
      </p:sp>
    </p:spTree>
    <p:extLst>
      <p:ext uri="{BB962C8B-B14F-4D97-AF65-F5344CB8AC3E}">
        <p14:creationId xmlns:p14="http://schemas.microsoft.com/office/powerpoint/2010/main" val="1368934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F01E2-ED4F-6452-7BC6-32E7733F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to create Spring Boot Application?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771DDA-2EB0-A352-6E01-60678BC5D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16" y="1238250"/>
            <a:ext cx="6511239" cy="461962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AD5EAB-C678-EDDA-4C03-94AA9D15AB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Spring </a:t>
            </a:r>
            <a:r>
              <a:rPr lang="en-US" dirty="0" err="1">
                <a:solidFill>
                  <a:srgbClr val="FFFFFF"/>
                </a:solidFill>
              </a:rPr>
              <a:t>initializr</a:t>
            </a:r>
            <a:r>
              <a:rPr lang="en-US" dirty="0">
                <a:solidFill>
                  <a:srgbClr val="FFFFFF"/>
                </a:solidFill>
              </a:rPr>
              <a:t> allows you to create a pre-designed skeleton for the Spring Boot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Spring </a:t>
            </a:r>
            <a:r>
              <a:rPr lang="en-US" dirty="0" err="1">
                <a:solidFill>
                  <a:srgbClr val="FFFFFF"/>
                </a:solidFill>
              </a:rPr>
              <a:t>inItializr</a:t>
            </a:r>
            <a:r>
              <a:rPr lang="en-US" dirty="0">
                <a:solidFill>
                  <a:srgbClr val="FFFFFF"/>
                </a:solidFill>
              </a:rPr>
              <a:t> link : </a:t>
            </a:r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https://start.spring.io/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Dependencies can be added to pom.xml according to the requirement.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Versions, jar, or war packaging can be changed in the pom.xml.</a:t>
            </a:r>
          </a:p>
        </p:txBody>
      </p:sp>
    </p:spTree>
    <p:extLst>
      <p:ext uri="{BB962C8B-B14F-4D97-AF65-F5344CB8AC3E}">
        <p14:creationId xmlns:p14="http://schemas.microsoft.com/office/powerpoint/2010/main" val="88640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1626-695E-ED36-5F8A-F4E64374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85800"/>
            <a:ext cx="8596668" cy="1320800"/>
          </a:xfrm>
        </p:spPr>
        <p:txBody>
          <a:bodyPr/>
          <a:lstStyle/>
          <a:p>
            <a:r>
              <a:rPr lang="en-US" dirty="0"/>
              <a:t>REQUIRMENTS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B3F9-580D-903B-DE04-C352BA084F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Java 8 or 9 </a:t>
            </a:r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Spring Framework 5.0</a:t>
            </a:r>
            <a:endParaRPr lang="en-US" dirty="0"/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Explicit build support is provided for Maven 3.2+ and Gradle 4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Eclipse IDE for Enterprise Java and Web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F0A3-2ED0-69C8-6E3C-5E21E3B7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JPA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90B91-3CB5-8B2A-1D13-1DCBE4519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It stands for Java Persistence API </a:t>
            </a:r>
          </a:p>
          <a:p>
            <a:endParaRPr lang="en-US" dirty="0"/>
          </a:p>
          <a:p>
            <a:r>
              <a:rPr lang="en-US" dirty="0"/>
              <a:t>The Java Persistence API (JPA) is a specification of Java</a:t>
            </a:r>
          </a:p>
          <a:p>
            <a:endParaRPr lang="en-US" dirty="0"/>
          </a:p>
          <a:p>
            <a:r>
              <a:rPr lang="en-US" dirty="0"/>
              <a:t>JPA acts as a bridge between object-oriented domain models and relational database systems</a:t>
            </a:r>
          </a:p>
          <a:p>
            <a:endParaRPr lang="en-US" dirty="0"/>
          </a:p>
          <a:p>
            <a:r>
              <a:rPr lang="en-US" dirty="0"/>
              <a:t>As JPA is just a specification, it doesn't perform any operation by itself. </a:t>
            </a:r>
          </a:p>
        </p:txBody>
      </p:sp>
    </p:spTree>
    <p:extLst>
      <p:ext uri="{BB962C8B-B14F-4D97-AF65-F5344CB8AC3E}">
        <p14:creationId xmlns:p14="http://schemas.microsoft.com/office/powerpoint/2010/main" val="315447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F7A49-B8D5-8D19-1F5E-7C64433A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ORM 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9437006-58C0-D5C8-03CF-D7A05043C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2" y="897171"/>
            <a:ext cx="6421301" cy="49328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D15D-4EE6-5540-3AFA-C5CF4E964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047875"/>
            <a:ext cx="4512988" cy="378212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ORM stands for (Object-relational mapping) is the programming technique to map application domain model objects to the relational database tables.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there are different types of tools to implement ORM in java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-&gt;Hibernate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-&gt;TopLink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-&gt;</a:t>
            </a:r>
            <a:r>
              <a:rPr lang="en-US" sz="1700" dirty="0" err="1">
                <a:solidFill>
                  <a:srgbClr val="FFFFFF"/>
                </a:solidFill>
              </a:rPr>
              <a:t>iBatis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15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CD99-262E-D1F5-6464-A7C85943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0125"/>
          </a:xfrm>
        </p:spPr>
        <p:txBody>
          <a:bodyPr/>
          <a:lstStyle/>
          <a:p>
            <a:r>
              <a:rPr lang="en-US" dirty="0"/>
              <a:t>Hibernate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250C5-8FE4-C9D9-93A5-2616EA302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59" y="1609725"/>
            <a:ext cx="8361891" cy="347821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Hibernate is a Java framework that simplifies the development of Java applications to interact with the database. </a:t>
            </a:r>
          </a:p>
          <a:p>
            <a:endParaRPr lang="en-US" dirty="0"/>
          </a:p>
          <a:p>
            <a:r>
              <a:rPr lang="en-US" dirty="0"/>
              <a:t>It is an open-source, lightweight, ORM tool. </a:t>
            </a:r>
          </a:p>
          <a:p>
            <a:endParaRPr lang="en-US" dirty="0"/>
          </a:p>
          <a:p>
            <a:r>
              <a:rPr lang="en-US" dirty="0"/>
              <a:t>Hibernate implements the specifications of JPA (Java Persistence API) for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298623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4F91-FF01-DE68-0B62-A6FCCE0D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only JPA why not JDBC?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DED4-A318-AD75-7CCE-57B14D38F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339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-&gt; JPA is database independent, single query will work for all ORACLE, MySQL, SQL Server, etc. If we change the database, we need to change just the provider in a configuration file.</a:t>
            </a:r>
          </a:p>
          <a:p>
            <a:endParaRPr lang="en-US" dirty="0"/>
          </a:p>
          <a:p>
            <a:r>
              <a:rPr lang="en-US" dirty="0"/>
              <a:t>-&gt; In JPA if we fetch the data from the parent table, data from the child table (which is related using a foreign/primary key) will be fetched automatically.</a:t>
            </a:r>
          </a:p>
          <a:p>
            <a:endParaRPr lang="en-US" dirty="0"/>
          </a:p>
          <a:p>
            <a:r>
              <a:rPr lang="en-US" dirty="0"/>
              <a:t>-&gt; In the XML file you can see all the relations between tables in the case of JPA. Easy readability.</a:t>
            </a:r>
          </a:p>
          <a:p>
            <a:endParaRPr lang="en-US" dirty="0"/>
          </a:p>
          <a:p>
            <a:r>
              <a:rPr lang="en-US" dirty="0"/>
              <a:t>-&gt; Productivity is good because we don’t need to write queries.</a:t>
            </a:r>
          </a:p>
        </p:txBody>
      </p:sp>
    </p:spTree>
    <p:extLst>
      <p:ext uri="{BB962C8B-B14F-4D97-AF65-F5344CB8AC3E}">
        <p14:creationId xmlns:p14="http://schemas.microsoft.com/office/powerpoint/2010/main" val="741514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4E91-1E4E-FBC7-2F47-DE71BCA5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D1B34-36A4-3EEF-5E78-2D7776323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JPA 1.0 was released in 2006 as a part of the EJB 3.0 specification.</a:t>
            </a:r>
          </a:p>
          <a:p>
            <a:endParaRPr lang="en-US" dirty="0"/>
          </a:p>
          <a:p>
            <a:r>
              <a:rPr lang="en-US" dirty="0"/>
              <a:t>JPA 2.1 - JPA 2.1 was released in 2013.</a:t>
            </a:r>
          </a:p>
          <a:p>
            <a:endParaRPr lang="en-US" dirty="0"/>
          </a:p>
          <a:p>
            <a:r>
              <a:rPr lang="en-US" dirty="0"/>
              <a:t>JPA 2.2 - The JPA 2.2 was released as development of maintenance in 2017.</a:t>
            </a:r>
          </a:p>
          <a:p>
            <a:endParaRPr lang="en-US" dirty="0"/>
          </a:p>
          <a:p>
            <a:r>
              <a:rPr lang="en-US" dirty="0"/>
              <a:t>JPA 3.1 -This is the latest version released in spring 2022.</a:t>
            </a:r>
          </a:p>
        </p:txBody>
      </p:sp>
    </p:spTree>
    <p:extLst>
      <p:ext uri="{BB962C8B-B14F-4D97-AF65-F5344CB8AC3E}">
        <p14:creationId xmlns:p14="http://schemas.microsoft.com/office/powerpoint/2010/main" val="3893390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963D-25F1-28F1-D767-D03D255D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AWS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DB70FAA-F03C-0B29-2C75-7BC4DD0AB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5" y="1378614"/>
            <a:ext cx="5962544" cy="51174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05F1-5634-7E06-39F3-9C3007ECE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239" y="2287921"/>
            <a:ext cx="2927185" cy="297940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Amazon RDS is a managed relational database service that provides you with six familiar database engines to choose from, including </a:t>
            </a:r>
            <a:r>
              <a:rPr lang="en-US" sz="1600" b="1" dirty="0"/>
              <a:t>Amazon Aurora, MySQL, MariaDB, PostgreSQL, Oracle, and Microsoft SQL Server</a:t>
            </a:r>
            <a:r>
              <a:rPr lang="en-US" sz="1600" dirty="0"/>
              <a:t>. Amazon RDS handles database tasks, such as patching, backup, recovery, failure detection, and repair.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926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0239-F280-A115-5793-D03661B03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6" y="1304925"/>
            <a:ext cx="5829299" cy="40576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Trilochan Reddy Sama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Thrinadh Chowdary Gutta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Sasank Srinivas Nadendla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Sravani Jakkula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4A40C-F4FE-7CBC-3C6E-259DAB86C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6067426"/>
            <a:ext cx="3743325" cy="381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84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59E7-F827-0704-E612-D7FDC395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62050"/>
          </a:xfrm>
        </p:spPr>
        <p:txBody>
          <a:bodyPr>
            <a:normAutofit fontScale="90000"/>
          </a:bodyPr>
          <a:lstStyle/>
          <a:p>
            <a:r>
              <a:rPr lang="en-US"/>
              <a:t>Steps to create AWS and connect to MySQL workbench </a:t>
            </a:r>
            <a:endParaRPr lang="en-US" dirty="0"/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9696B34-B943-01BC-A149-873C583622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4" y="1737195"/>
            <a:ext cx="4584171" cy="4459936"/>
          </a:xfrm>
        </p:spPr>
      </p:pic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4ED859-A239-A08B-91A8-09AADCCB41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49" y="1754423"/>
            <a:ext cx="4584171" cy="4459936"/>
          </a:xfrm>
        </p:spPr>
      </p:pic>
    </p:spTree>
    <p:extLst>
      <p:ext uri="{BB962C8B-B14F-4D97-AF65-F5344CB8AC3E}">
        <p14:creationId xmlns:p14="http://schemas.microsoft.com/office/powerpoint/2010/main" val="2918101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462A-9084-47E7-7936-7C8D189E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EA3ABC-A29A-5C64-6E3B-1826F2484B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00" y="1066799"/>
            <a:ext cx="5246250" cy="4686301"/>
          </a:xfrm>
        </p:spPr>
      </p:pic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05A3AA-2FC5-535D-F8EA-87B809F597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584" y="1066799"/>
            <a:ext cx="5321300" cy="4686301"/>
          </a:xfrm>
        </p:spPr>
      </p:pic>
    </p:spTree>
    <p:extLst>
      <p:ext uri="{BB962C8B-B14F-4D97-AF65-F5344CB8AC3E}">
        <p14:creationId xmlns:p14="http://schemas.microsoft.com/office/powerpoint/2010/main" val="2638552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8D29-52B5-5FFF-9265-F637A47B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7FE63-D661-04A0-0A44-79FEC569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passing object to UI by using postman, at first, we sent JSON data by opting raw data with text.</a:t>
            </a:r>
          </a:p>
          <a:p>
            <a:r>
              <a:rPr lang="en-US" dirty="0"/>
              <a:t>We faced an issue while clicking on send using post method, later we realized we need to opt for JSON format instead of text.</a:t>
            </a:r>
          </a:p>
          <a:p>
            <a:r>
              <a:rPr lang="en-US" dirty="0"/>
              <a:t>This is one thing we got stuck while passing the data to database.</a:t>
            </a:r>
          </a:p>
        </p:txBody>
      </p:sp>
    </p:spTree>
    <p:extLst>
      <p:ext uri="{BB962C8B-B14F-4D97-AF65-F5344CB8AC3E}">
        <p14:creationId xmlns:p14="http://schemas.microsoft.com/office/powerpoint/2010/main" val="329571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84C4-F4B1-FF17-2C2A-5679289E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7CB2B-1F86-E2B6-6E9C-2E83859E5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hope you got a basic understanding of react </a:t>
            </a:r>
            <a:r>
              <a:rPr lang="en-US" dirty="0" err="1"/>
              <a:t>js</a:t>
            </a:r>
            <a:r>
              <a:rPr lang="en-US" dirty="0"/>
              <a:t>, Spring Boot, JPA, and AWS RDS.</a:t>
            </a:r>
          </a:p>
          <a:p>
            <a:r>
              <a:rPr lang="en-US" dirty="0"/>
              <a:t>We believe this short presentation will be helpful to persons new to these technologies.</a:t>
            </a:r>
          </a:p>
          <a:p>
            <a:r>
              <a:rPr lang="en-US" dirty="0"/>
              <a:t>We are adding this ppt is our GitHub repo.</a:t>
            </a:r>
          </a:p>
          <a:p>
            <a:r>
              <a:rPr lang="en-US" dirty="0"/>
              <a:t>Link to the repo: </a:t>
            </a:r>
            <a:r>
              <a:rPr lang="en-US" dirty="0">
                <a:hlinkClick r:id="rId2"/>
              </a:rPr>
              <a:t>https://github.com/sravani-jakkula/GDP-Project</a:t>
            </a:r>
            <a:endParaRPr lang="en-US" dirty="0"/>
          </a:p>
          <a:p>
            <a:r>
              <a:rPr lang="en-US" dirty="0"/>
              <a:t>You can visit the about link for the reference about the topics we discussed.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2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D2111F-AE58-FDC5-9F9D-CC115AB4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THANK YOU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ECDD-03C1-4BA7-FD4B-E9BF28BE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BE03-D7CA-12EA-28DC-5F04136ACA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Our project is to maintain inventory for the ACS department at our university. </a:t>
            </a:r>
          </a:p>
          <a:p>
            <a:r>
              <a:rPr lang="en-US" dirty="0"/>
              <a:t>Inventory Maintenance is all about managing the information of a particular asset.</a:t>
            </a:r>
          </a:p>
          <a:p>
            <a:r>
              <a:rPr lang="en-US" dirty="0"/>
              <a:t>Information includes asset type and model, owner of the asset, the assigned person at the moment, due date, asset status, and other basic information too.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3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F04F-2BA2-3948-CFD4-8ABE1836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FEFA-C590-0411-2EA6-45156D451D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FRONTEND : HTML, CSS</a:t>
            </a:r>
          </a:p>
          <a:p>
            <a:r>
              <a:rPr lang="en-US" dirty="0"/>
              <a:t>FRONTEND FRAMEWORK : REACT</a:t>
            </a:r>
          </a:p>
          <a:p>
            <a:r>
              <a:rPr lang="en-US" dirty="0"/>
              <a:t>BACKEND : JAVA </a:t>
            </a:r>
          </a:p>
          <a:p>
            <a:r>
              <a:rPr lang="en-US" dirty="0"/>
              <a:t>BACKEND FRAMEWORK : SPRING BOOT</a:t>
            </a:r>
          </a:p>
          <a:p>
            <a:r>
              <a:rPr lang="en-US" dirty="0"/>
              <a:t>ORM : JPA</a:t>
            </a:r>
          </a:p>
          <a:p>
            <a:r>
              <a:rPr lang="en-US" dirty="0"/>
              <a:t>DATABASE : AWS Database Storage</a:t>
            </a:r>
          </a:p>
        </p:txBody>
      </p:sp>
    </p:spTree>
    <p:extLst>
      <p:ext uri="{BB962C8B-B14F-4D97-AF65-F5344CB8AC3E}">
        <p14:creationId xmlns:p14="http://schemas.microsoft.com/office/powerpoint/2010/main" val="93623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A71F-37DF-A969-2D29-FCB6080A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1447-E637-82CC-97C7-58B46B516E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React is a declarative, efficient, and flexible JavaScript library for building user interfaces. ReactJS is an open-source, component-based front-end library responsible only for the view layer of the application. It is maintained by Facebook. Moreover, React </a:t>
            </a:r>
            <a:r>
              <a:rPr lang="en-US" dirty="0" err="1"/>
              <a:t>Js</a:t>
            </a:r>
            <a:r>
              <a:rPr lang="en-US" dirty="0"/>
              <a:t> makes Front-end development very easy.</a:t>
            </a:r>
          </a:p>
          <a:p>
            <a:r>
              <a:rPr lang="en-US" dirty="0"/>
              <a:t>Popular platforms like Instagram, Facebook, Airbnb, Netflix, reddit, etc.,</a:t>
            </a:r>
          </a:p>
        </p:txBody>
      </p:sp>
    </p:spTree>
    <p:extLst>
      <p:ext uri="{BB962C8B-B14F-4D97-AF65-F5344CB8AC3E}">
        <p14:creationId xmlns:p14="http://schemas.microsoft.com/office/powerpoint/2010/main" val="360990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249E-DE21-EEB9-86A1-DD932B90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Why was React developed?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E57E2-FB9E-616B-6583-7B9DFDABE0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effectLst/>
              </a:rPr>
              <a:t>Complexity of two-way data binding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effectLst/>
              </a:rPr>
              <a:t>Bad UX from using "cascading updates" of DOM tree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effectLst/>
              </a:rPr>
              <a:t>A lot of data on a page changing over time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effectLst/>
              </a:rPr>
              <a:t>Complexity of Facebook's UI architecture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effectLst/>
              </a:rPr>
              <a:t>Shift from MVC mentality</a:t>
            </a:r>
          </a:p>
        </p:txBody>
      </p:sp>
    </p:spTree>
    <p:extLst>
      <p:ext uri="{BB962C8B-B14F-4D97-AF65-F5344CB8AC3E}">
        <p14:creationId xmlns:p14="http://schemas.microsoft.com/office/powerpoint/2010/main" val="248764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E7BA-B22D-6C90-9A6C-C5E2D716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</a:rPr>
              <a:t>Why React?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F8F24-CCC9-03AF-B464-EE7AC512BE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</a:rPr>
              <a:t>Easy to read and understand views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</a:rPr>
              <a:t>Concept of components is the future of web development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</a:rPr>
              <a:t>If your page uses a lot of fast updating data or real time data - React is the way to go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</a:rPr>
              <a:t>Once you and your team is over the 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React's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learning curve, developing your app will become a lot faster</a:t>
            </a:r>
          </a:p>
        </p:txBody>
      </p:sp>
    </p:spTree>
    <p:extLst>
      <p:ext uri="{BB962C8B-B14F-4D97-AF65-F5344CB8AC3E}">
        <p14:creationId xmlns:p14="http://schemas.microsoft.com/office/powerpoint/2010/main" val="147212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504B-4D88-8FEC-45AC-2DAB3813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943DE-6481-7EAF-832F-4C2A2BB187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Makes JavaScript coding easier.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Extremely competent.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Excellent cross-platform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Handles dependencies.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Template designing made easy.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Provides amazing developer tools.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UI focused designs.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Easy to adopt.</a:t>
            </a:r>
          </a:p>
        </p:txBody>
      </p:sp>
    </p:spTree>
    <p:extLst>
      <p:ext uri="{BB962C8B-B14F-4D97-AF65-F5344CB8AC3E}">
        <p14:creationId xmlns:p14="http://schemas.microsoft.com/office/powerpoint/2010/main" val="259685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9FF8-BA20-0E39-A8FD-52FF8AD8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FFC75-5752-A22D-8A54-388BF19CFC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Spring : This server-side framework provides infrastructure support for Java applications. It acts as a support to various frameworks like Hibernate, Struts, EJB, etc. It also has extensions that help in developing Java applications quickly and easily.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Spring Boot is </a:t>
            </a:r>
            <a:r>
              <a:rPr lang="en-US" b="1" i="0" dirty="0">
                <a:solidFill>
                  <a:srgbClr val="202124"/>
                </a:solidFill>
                <a:effectLst/>
                <a:latin typeface="+mj-lt"/>
              </a:rPr>
              <a:t>an open-source micro framework maintained by a company called Pivotal</a:t>
            </a: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. It provides Java developers with a platform to get started with an auto configurable production-grade Spring application.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53517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1567</TotalTime>
  <Words>1092</Words>
  <Application>Microsoft Office PowerPoint</Application>
  <PresentationFormat>Widescreen</PresentationFormat>
  <Paragraphs>115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Roboto</vt:lpstr>
      <vt:lpstr>Times New Roman</vt:lpstr>
      <vt:lpstr>Trebuchet MS</vt:lpstr>
      <vt:lpstr>Wingdings 3</vt:lpstr>
      <vt:lpstr>Facet</vt:lpstr>
      <vt:lpstr>Inventory Maintenance</vt:lpstr>
      <vt:lpstr>Team Members  Trilochan Reddy Sama  Thrinadh Chowdary Gutta  Sasank Srinivas Nadendla  Sravani Jakkula </vt:lpstr>
      <vt:lpstr>Inventory Maintenance</vt:lpstr>
      <vt:lpstr>Technologies</vt:lpstr>
      <vt:lpstr>REACT</vt:lpstr>
      <vt:lpstr>Why was React developed?</vt:lpstr>
      <vt:lpstr>Why React?</vt:lpstr>
      <vt:lpstr>Advantages of react</vt:lpstr>
      <vt:lpstr>Spring boot</vt:lpstr>
      <vt:lpstr>Why Spring boot?</vt:lpstr>
      <vt:lpstr>Advantages of boot</vt:lpstr>
      <vt:lpstr>How to create Spring Boot Application?</vt:lpstr>
      <vt:lpstr>REQUIRMENTS</vt:lpstr>
      <vt:lpstr>What is JPA </vt:lpstr>
      <vt:lpstr>what is ORM  </vt:lpstr>
      <vt:lpstr>Hibernate</vt:lpstr>
      <vt:lpstr>why only JPA why not JDBC? </vt:lpstr>
      <vt:lpstr>Versions</vt:lpstr>
      <vt:lpstr>AWS</vt:lpstr>
      <vt:lpstr>Steps to create AWS and connect to MySQL workbench </vt:lpstr>
      <vt:lpstr>PowerPoint Presentation</vt:lpstr>
      <vt:lpstr>Lessons learnt</vt:lpstr>
      <vt:lpstr>Summary</vt:lpstr>
      <vt:lpstr>THANK 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Maintenance</dc:title>
  <dc:creator>Jakkula,Sravani</dc:creator>
  <cp:lastModifiedBy>Jakkula,Sravani</cp:lastModifiedBy>
  <cp:revision>22</cp:revision>
  <dcterms:created xsi:type="dcterms:W3CDTF">2022-09-27T01:07:33Z</dcterms:created>
  <dcterms:modified xsi:type="dcterms:W3CDTF">2022-09-29T15:08:43Z</dcterms:modified>
</cp:coreProperties>
</file>