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Multi-Agent RAG System with MCP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450" y="3600450"/>
            <a:ext cx="6400800" cy="1752600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Name:Surasani Sravani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Architecture with MCP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Multiple specialized agents (Ingestion, Retrieval, LLM Response, etc.)</a:t>
            </a:r>
          </a:p>
          <a:p>
            <a:pPr marL="0" indent="0">
              <a:buNone/>
            </a:pPr>
            <a:r>
              <a:t>• Model Context Protocol (MCP) structures all agent communication</a:t>
            </a:r>
          </a:p>
          <a:p>
            <a:pPr marL="0" indent="0">
              <a:buNone/>
            </a:pPr>
            <a:r>
              <a:t>• Coordinator agent optionally manages routing and context</a:t>
            </a:r>
            <a:br/>
            <a:r>
              <a:t>• Agents can work independently and collaboratively for better reasoning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flowchart_in_the_image_depicts_a_document-based_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2395" y="-150495"/>
            <a:ext cx="8630920" cy="8132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ulti-Agent RAG System - Personal - Microsoft​ Edge 7_5_2025 5_57_33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941070"/>
            <a:ext cx="4891921" cy="2743200"/>
          </a:xfrm>
          <a:prstGeom prst="rect">
            <a:avLst/>
          </a:prstGeom>
        </p:spPr>
      </p:pic>
      <p:pic>
        <p:nvPicPr>
          <p:cNvPr id="3" name="Picture 2" descr="Captures - File Explorer 7_5_2025 6_05_3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3824605"/>
            <a:ext cx="4891921" cy="2743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36265" y="255905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UI ScreenShots</a:t>
            </a:r>
            <a:endParaRPr 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and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7085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t>• Frontend: Streamlit (UI, File Upload, Chat Interface)</a:t>
            </a:r>
          </a:p>
          <a:p>
            <a:pPr marL="0" indent="0">
              <a:buNone/>
            </a:pPr>
            <a:r>
              <a:t>• Backend: Python, Modular Agent Classes</a:t>
            </a:r>
          </a:p>
          <a:p>
            <a:pPr marL="0" indent="0">
              <a:buNone/>
            </a:pPr>
            <a:r>
              <a:t>• Embeddings: OpenAI/HuggingFace Models</a:t>
            </a:r>
            <a:br/>
            <a:r>
              <a:t>• Vector DB: Chroma</a:t>
            </a:r>
            <a:r>
              <a:rPr lang="en-US"/>
              <a:t>DB</a:t>
            </a:r>
            <a:br/>
            <a:r>
              <a:t>• Communication: MCP via Message Bus</a:t>
            </a:r>
            <a:br/>
            <a:r>
              <a:t>• Features: Multi-format support, Source </a:t>
            </a:r>
            <a:r>
              <a:rPr lang="en-US"/>
              <a:t>      </a:t>
            </a:r>
            <a:r>
              <a:t>referencing, Multi-turn memory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t>Challenges Faced:</a:t>
            </a:r>
          </a:p>
          <a:p>
            <a:pPr marL="0" indent="0">
              <a:buNone/>
            </a:pPr>
            <a:r>
              <a:t>• Ensuring message consistency across agents</a:t>
            </a:r>
            <a:br/>
            <a:r>
              <a:t>• Handling different file formats reliably</a:t>
            </a:r>
            <a:br/>
            <a:r>
              <a:t>• Debugging multi-agent coordination</a:t>
            </a:r>
          </a:p>
          <a:p>
            <a:pPr marL="0" indent="0">
              <a:buNone/>
            </a:pPr>
          </a:p>
          <a:p>
            <a:r>
              <a:t>Future Scope:</a:t>
            </a:r>
            <a:br/>
            <a:r>
              <a:t>• Add multimodal data support (images, audio)</a:t>
            </a:r>
            <a:br/>
            <a:r>
              <a:t>• Real-time knowledge base updates</a:t>
            </a:r>
            <a:br/>
            <a:r>
              <a:t>• Integration with external APIs</a:t>
            </a:r>
            <a:br/>
            <a:r>
              <a:t>• Role-based agent enhancement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Presentation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Multi-Agent RAG System with MCP</vt:lpstr>
      <vt:lpstr>Agent-Based Architecture with MCP Integration</vt:lpstr>
      <vt:lpstr>PowerPoint 演示文稿</vt:lpstr>
      <vt:lpstr>PowerPoint 演示文稿</vt:lpstr>
      <vt:lpstr>Tech Stack and Key Features</vt:lpstr>
      <vt:lpstr>Challenges and Future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Surasani Sravani</cp:lastModifiedBy>
  <cp:revision>2</cp:revision>
  <dcterms:created xsi:type="dcterms:W3CDTF">2013-01-27T09:14:00Z</dcterms:created>
  <dcterms:modified xsi:type="dcterms:W3CDTF">2025-07-05T16:14:58Z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35F9C3811A694C989A25B3798C0C1BA2_13</vt:lpwstr>
  </property>
  <property fmtid="{D5CDD505-2E9C-101B-9397-08002B2CF9AE}" pid="3" name="KSOProductBuildVer">
    <vt:lpwstr>1033-12.2.0.21546</vt:lpwstr>
  </property>
</Properties>
</file>