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1" r:id="rId6"/>
    <p:sldId id="264" r:id="rId7"/>
    <p:sldId id="266" r:id="rId8"/>
    <p:sldId id="267" r:id="rId9"/>
    <p:sldId id="265"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B172B-683F-4ACE-B70E-B83C3F0D5BBB}" v="13" dt="2025-04-25T14:25:14.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p:cViewPr varScale="1">
        <p:scale>
          <a:sx n="59" d="100"/>
          <a:sy n="59" d="100"/>
        </p:scale>
        <p:origin x="5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Kairamkonda" userId="8be0200ac8849e07" providerId="LiveId" clId="{492B172B-683F-4ACE-B70E-B83C3F0D5BBB}"/>
    <pc:docChg chg="undo redo custSel addSld delSld modSld">
      <pc:chgData name="Sravani Kairamkonda" userId="8be0200ac8849e07" providerId="LiveId" clId="{492B172B-683F-4ACE-B70E-B83C3F0D5BBB}" dt="2025-04-25T14:27:53.801" v="685" actId="1076"/>
      <pc:docMkLst>
        <pc:docMk/>
      </pc:docMkLst>
      <pc:sldChg chg="addSp delSp modSp mod setBg addAnim">
        <pc:chgData name="Sravani Kairamkonda" userId="8be0200ac8849e07" providerId="LiveId" clId="{492B172B-683F-4ACE-B70E-B83C3F0D5BBB}" dt="2025-04-25T14:24:33.080" v="668" actId="113"/>
        <pc:sldMkLst>
          <pc:docMk/>
          <pc:sldMk cId="400286043" sldId="256"/>
        </pc:sldMkLst>
        <pc:spChg chg="mod">
          <ac:chgData name="Sravani Kairamkonda" userId="8be0200ac8849e07" providerId="LiveId" clId="{492B172B-683F-4ACE-B70E-B83C3F0D5BBB}" dt="2025-04-25T14:24:33.080" v="668" actId="113"/>
          <ac:spMkLst>
            <pc:docMk/>
            <pc:sldMk cId="400286043" sldId="256"/>
            <ac:spMk id="2" creationId="{21C73E50-8430-12F9-AA94-8706AE7327D2}"/>
          </ac:spMkLst>
        </pc:spChg>
        <pc:spChg chg="mod">
          <ac:chgData name="Sravani Kairamkonda" userId="8be0200ac8849e07" providerId="LiveId" clId="{492B172B-683F-4ACE-B70E-B83C3F0D5BBB}" dt="2025-04-25T14:24:18.276" v="667" actId="2711"/>
          <ac:spMkLst>
            <pc:docMk/>
            <pc:sldMk cId="400286043" sldId="256"/>
            <ac:spMk id="3" creationId="{F2A9BB4F-E5EF-E0D0-25F3-ABB1D956A660}"/>
          </ac:spMkLst>
        </pc:spChg>
        <pc:spChg chg="add del">
          <ac:chgData name="Sravani Kairamkonda" userId="8be0200ac8849e07" providerId="LiveId" clId="{492B172B-683F-4ACE-B70E-B83C3F0D5BBB}" dt="2025-04-25T14:13:10.425" v="631" actId="26606"/>
          <ac:spMkLst>
            <pc:docMk/>
            <pc:sldMk cId="400286043" sldId="256"/>
            <ac:spMk id="9" creationId="{4F6621CF-F493-40D5-98AE-24A9D3AD43C4}"/>
          </ac:spMkLst>
        </pc:spChg>
        <pc:spChg chg="add del">
          <ac:chgData name="Sravani Kairamkonda" userId="8be0200ac8849e07" providerId="LiveId" clId="{492B172B-683F-4ACE-B70E-B83C3F0D5BBB}" dt="2025-04-25T14:13:10.425" v="631" actId="26606"/>
          <ac:spMkLst>
            <pc:docMk/>
            <pc:sldMk cId="400286043" sldId="256"/>
            <ac:spMk id="11" creationId="{CADEE02A-D296-42EA-88F5-7803F69CEE29}"/>
          </ac:spMkLst>
        </pc:spChg>
        <pc:spChg chg="add">
          <ac:chgData name="Sravani Kairamkonda" userId="8be0200ac8849e07" providerId="LiveId" clId="{492B172B-683F-4ACE-B70E-B83C3F0D5BBB}" dt="2025-04-25T14:13:10.425" v="631" actId="26606"/>
          <ac:spMkLst>
            <pc:docMk/>
            <pc:sldMk cId="400286043" sldId="256"/>
            <ac:spMk id="16" creationId="{60D1173B-FBCA-4F2A-AB78-7DB51EC9572D}"/>
          </ac:spMkLst>
        </pc:spChg>
        <pc:spChg chg="add">
          <ac:chgData name="Sravani Kairamkonda" userId="8be0200ac8849e07" providerId="LiveId" clId="{492B172B-683F-4ACE-B70E-B83C3F0D5BBB}" dt="2025-04-25T14:13:10.425" v="631" actId="26606"/>
          <ac:spMkLst>
            <pc:docMk/>
            <pc:sldMk cId="400286043" sldId="256"/>
            <ac:spMk id="18" creationId="{0B08DCF8-02FA-4015-A96A-7F8A89EBCC49}"/>
          </ac:spMkLst>
        </pc:spChg>
        <pc:grpChg chg="add">
          <ac:chgData name="Sravani Kairamkonda" userId="8be0200ac8849e07" providerId="LiveId" clId="{492B172B-683F-4ACE-B70E-B83C3F0D5BBB}" dt="2025-04-25T14:13:10.425" v="631" actId="26606"/>
          <ac:grpSpMkLst>
            <pc:docMk/>
            <pc:sldMk cId="400286043" sldId="256"/>
            <ac:grpSpMk id="20" creationId="{72EFD7EB-F887-4187-BD35-2F6584E9E0D1}"/>
          </ac:grpSpMkLst>
        </pc:grpChg>
        <pc:picChg chg="add del mod">
          <ac:chgData name="Sravani Kairamkonda" userId="8be0200ac8849e07" providerId="LiveId" clId="{492B172B-683F-4ACE-B70E-B83C3F0D5BBB}" dt="2025-04-25T14:13:20.225" v="632" actId="478"/>
          <ac:picMkLst>
            <pc:docMk/>
            <pc:sldMk cId="400286043" sldId="256"/>
            <ac:picMk id="5" creationId="{64B24200-FD91-18C9-4858-9DBDFBE30981}"/>
          </ac:picMkLst>
        </pc:picChg>
        <pc:picChg chg="add mod">
          <ac:chgData name="Sravani Kairamkonda" userId="8be0200ac8849e07" providerId="LiveId" clId="{492B172B-683F-4ACE-B70E-B83C3F0D5BBB}" dt="2025-04-25T14:19:45.170" v="644" actId="1036"/>
          <ac:picMkLst>
            <pc:docMk/>
            <pc:sldMk cId="400286043" sldId="256"/>
            <ac:picMk id="6" creationId="{DE72E904-9DC3-5E95-B8B6-6B701AB17A18}"/>
          </ac:picMkLst>
        </pc:picChg>
        <pc:picChg chg="add">
          <ac:chgData name="Sravani Kairamkonda" userId="8be0200ac8849e07" providerId="LiveId" clId="{492B172B-683F-4ACE-B70E-B83C3F0D5BBB}" dt="2025-04-25T14:13:10.425" v="631" actId="26606"/>
          <ac:picMkLst>
            <pc:docMk/>
            <pc:sldMk cId="400286043" sldId="256"/>
            <ac:picMk id="26" creationId="{971F6991-E635-48F8-9309-D5A5C1ECBF2A}"/>
          </ac:picMkLst>
        </pc:picChg>
        <pc:cxnChg chg="add">
          <ac:chgData name="Sravani Kairamkonda" userId="8be0200ac8849e07" providerId="LiveId" clId="{492B172B-683F-4ACE-B70E-B83C3F0D5BBB}" dt="2025-04-25T14:13:10.425" v="631" actId="26606"/>
          <ac:cxnSpMkLst>
            <pc:docMk/>
            <pc:sldMk cId="400286043" sldId="256"/>
            <ac:cxnSpMk id="28" creationId="{3ACF2F98-1DF0-4594-9502-F2B79E79578B}"/>
          </ac:cxnSpMkLst>
        </pc:cxnChg>
      </pc:sldChg>
      <pc:sldChg chg="addSp delSp modSp mod setBg">
        <pc:chgData name="Sravani Kairamkonda" userId="8be0200ac8849e07" providerId="LiveId" clId="{492B172B-683F-4ACE-B70E-B83C3F0D5BBB}" dt="2025-04-25T14:27:53.801" v="685" actId="1076"/>
        <pc:sldMkLst>
          <pc:docMk/>
          <pc:sldMk cId="4000409733" sldId="257"/>
        </pc:sldMkLst>
        <pc:spChg chg="mod">
          <ac:chgData name="Sravani Kairamkonda" userId="8be0200ac8849e07" providerId="LiveId" clId="{492B172B-683F-4ACE-B70E-B83C3F0D5BBB}" dt="2025-04-25T14:27:53.801" v="685" actId="1076"/>
          <ac:spMkLst>
            <pc:docMk/>
            <pc:sldMk cId="4000409733" sldId="257"/>
            <ac:spMk id="2" creationId="{432FEF1F-34ED-C859-DF79-626700ED5F58}"/>
          </ac:spMkLst>
        </pc:spChg>
        <pc:spChg chg="del mod">
          <ac:chgData name="Sravani Kairamkonda" userId="8be0200ac8849e07" providerId="LiveId" clId="{492B172B-683F-4ACE-B70E-B83C3F0D5BBB}" dt="2025-04-25T14:09:35.476" v="620" actId="26606"/>
          <ac:spMkLst>
            <pc:docMk/>
            <pc:sldMk cId="4000409733" sldId="257"/>
            <ac:spMk id="3" creationId="{AB0A8308-1AF2-E0FC-AB65-C6FD6049B980}"/>
          </ac:spMkLst>
        </pc:spChg>
        <pc:graphicFrameChg chg="add mod modGraphic">
          <ac:chgData name="Sravani Kairamkonda" userId="8be0200ac8849e07" providerId="LiveId" clId="{492B172B-683F-4ACE-B70E-B83C3F0D5BBB}" dt="2025-04-25T14:25:09.457" v="670" actId="2711"/>
          <ac:graphicFrameMkLst>
            <pc:docMk/>
            <pc:sldMk cId="4000409733" sldId="257"/>
            <ac:graphicFrameMk id="5" creationId="{4BB63E85-83CD-981F-A3C8-531794EE6338}"/>
          </ac:graphicFrameMkLst>
        </pc:graphicFrameChg>
      </pc:sldChg>
      <pc:sldChg chg="modSp mod">
        <pc:chgData name="Sravani Kairamkonda" userId="8be0200ac8849e07" providerId="LiveId" clId="{492B172B-683F-4ACE-B70E-B83C3F0D5BBB}" dt="2025-04-25T14:02:13.389" v="568" actId="5793"/>
        <pc:sldMkLst>
          <pc:docMk/>
          <pc:sldMk cId="3799880235" sldId="258"/>
        </pc:sldMkLst>
        <pc:spChg chg="mod">
          <ac:chgData name="Sravani Kairamkonda" userId="8be0200ac8849e07" providerId="LiveId" clId="{492B172B-683F-4ACE-B70E-B83C3F0D5BBB}" dt="2025-04-24T23:52:35.381" v="181" actId="1076"/>
          <ac:spMkLst>
            <pc:docMk/>
            <pc:sldMk cId="3799880235" sldId="258"/>
            <ac:spMk id="2" creationId="{6AC4A80B-137B-B025-8216-4797BFCC0594}"/>
          </ac:spMkLst>
        </pc:spChg>
        <pc:spChg chg="mod">
          <ac:chgData name="Sravani Kairamkonda" userId="8be0200ac8849e07" providerId="LiveId" clId="{492B172B-683F-4ACE-B70E-B83C3F0D5BBB}" dt="2025-04-25T14:02:13.389" v="568" actId="5793"/>
          <ac:spMkLst>
            <pc:docMk/>
            <pc:sldMk cId="3799880235" sldId="258"/>
            <ac:spMk id="3" creationId="{A081261B-51D3-7F9F-8595-0D8656A6B913}"/>
          </ac:spMkLst>
        </pc:spChg>
      </pc:sldChg>
      <pc:sldChg chg="modSp mod">
        <pc:chgData name="Sravani Kairamkonda" userId="8be0200ac8849e07" providerId="LiveId" clId="{492B172B-683F-4ACE-B70E-B83C3F0D5BBB}" dt="2025-04-25T14:27:39.273" v="684" actId="1076"/>
        <pc:sldMkLst>
          <pc:docMk/>
          <pc:sldMk cId="1204147207" sldId="259"/>
        </pc:sldMkLst>
        <pc:spChg chg="mod">
          <ac:chgData name="Sravani Kairamkonda" userId="8be0200ac8849e07" providerId="LiveId" clId="{492B172B-683F-4ACE-B70E-B83C3F0D5BBB}" dt="2025-04-25T14:27:39.273" v="684" actId="1076"/>
          <ac:spMkLst>
            <pc:docMk/>
            <pc:sldMk cId="1204147207" sldId="259"/>
            <ac:spMk id="2" creationId="{3223725A-7926-0F3F-2E62-D1C9AE48777A}"/>
          </ac:spMkLst>
        </pc:spChg>
        <pc:spChg chg="mod">
          <ac:chgData name="Sravani Kairamkonda" userId="8be0200ac8849e07" providerId="LiveId" clId="{492B172B-683F-4ACE-B70E-B83C3F0D5BBB}" dt="2025-04-24T23:57:33.693" v="186" actId="20577"/>
          <ac:spMkLst>
            <pc:docMk/>
            <pc:sldMk cId="1204147207" sldId="259"/>
            <ac:spMk id="3" creationId="{0642F19C-A58B-CDAC-708E-04A1F2D9A2C0}"/>
          </ac:spMkLst>
        </pc:spChg>
      </pc:sldChg>
      <pc:sldChg chg="del">
        <pc:chgData name="Sravani Kairamkonda" userId="8be0200ac8849e07" providerId="LiveId" clId="{492B172B-683F-4ACE-B70E-B83C3F0D5BBB}" dt="2025-04-25T00:03:54.774" v="220" actId="47"/>
        <pc:sldMkLst>
          <pc:docMk/>
          <pc:sldMk cId="2820251737" sldId="260"/>
        </pc:sldMkLst>
      </pc:sldChg>
      <pc:sldChg chg="modSp mod">
        <pc:chgData name="Sravani Kairamkonda" userId="8be0200ac8849e07" providerId="LiveId" clId="{492B172B-683F-4ACE-B70E-B83C3F0D5BBB}" dt="2025-04-25T14:27:28.975" v="683" actId="1076"/>
        <pc:sldMkLst>
          <pc:docMk/>
          <pc:sldMk cId="2748054794" sldId="261"/>
        </pc:sldMkLst>
        <pc:spChg chg="mod">
          <ac:chgData name="Sravani Kairamkonda" userId="8be0200ac8849e07" providerId="LiveId" clId="{492B172B-683F-4ACE-B70E-B83C3F0D5BBB}" dt="2025-04-25T14:27:28.975" v="683" actId="1076"/>
          <ac:spMkLst>
            <pc:docMk/>
            <pc:sldMk cId="2748054794" sldId="261"/>
            <ac:spMk id="2" creationId="{8B746233-7078-7CB6-EF7E-76398F5A75AB}"/>
          </ac:spMkLst>
        </pc:spChg>
        <pc:spChg chg="mod">
          <ac:chgData name="Sravani Kairamkonda" userId="8be0200ac8849e07" providerId="LiveId" clId="{492B172B-683F-4ACE-B70E-B83C3F0D5BBB}" dt="2025-04-25T00:04:14.862" v="222" actId="5793"/>
          <ac:spMkLst>
            <pc:docMk/>
            <pc:sldMk cId="2748054794" sldId="261"/>
            <ac:spMk id="3" creationId="{CF4D551D-8D9E-311E-09A7-C05B2F53A29D}"/>
          </ac:spMkLst>
        </pc:spChg>
      </pc:sldChg>
      <pc:sldChg chg="modSp mod">
        <pc:chgData name="Sravani Kairamkonda" userId="8be0200ac8849e07" providerId="LiveId" clId="{492B172B-683F-4ACE-B70E-B83C3F0D5BBB}" dt="2025-04-25T14:27:09.442" v="680" actId="1076"/>
        <pc:sldMkLst>
          <pc:docMk/>
          <pc:sldMk cId="3442096343" sldId="262"/>
        </pc:sldMkLst>
        <pc:spChg chg="mod">
          <ac:chgData name="Sravani Kairamkonda" userId="8be0200ac8849e07" providerId="LiveId" clId="{492B172B-683F-4ACE-B70E-B83C3F0D5BBB}" dt="2025-04-25T14:27:09.442" v="680" actId="1076"/>
          <ac:spMkLst>
            <pc:docMk/>
            <pc:sldMk cId="3442096343" sldId="262"/>
            <ac:spMk id="2" creationId="{8D3B3440-6F5B-3B2E-839B-F0C4E8C7F1B2}"/>
          </ac:spMkLst>
        </pc:spChg>
        <pc:spChg chg="mod">
          <ac:chgData name="Sravani Kairamkonda" userId="8be0200ac8849e07" providerId="LiveId" clId="{492B172B-683F-4ACE-B70E-B83C3F0D5BBB}" dt="2025-04-25T14:04:01.928" v="616" actId="5793"/>
          <ac:spMkLst>
            <pc:docMk/>
            <pc:sldMk cId="3442096343" sldId="262"/>
            <ac:spMk id="3" creationId="{EA2EA0B5-8893-AC65-14E7-C728A7311CDC}"/>
          </ac:spMkLst>
        </pc:spChg>
      </pc:sldChg>
      <pc:sldChg chg="addSp delSp modSp new mod setBg setClrOvrMap">
        <pc:chgData name="Sravani Kairamkonda" userId="8be0200ac8849e07" providerId="LiveId" clId="{492B172B-683F-4ACE-B70E-B83C3F0D5BBB}" dt="2025-04-25T14:26:26.696" v="676" actId="14100"/>
        <pc:sldMkLst>
          <pc:docMk/>
          <pc:sldMk cId="2167832977" sldId="264"/>
        </pc:sldMkLst>
        <pc:spChg chg="mod">
          <ac:chgData name="Sravani Kairamkonda" userId="8be0200ac8849e07" providerId="LiveId" clId="{492B172B-683F-4ACE-B70E-B83C3F0D5BBB}" dt="2025-04-25T14:25:58.922" v="673" actId="1076"/>
          <ac:spMkLst>
            <pc:docMk/>
            <pc:sldMk cId="2167832977" sldId="264"/>
            <ac:spMk id="2" creationId="{1F269EAE-E974-4B24-454B-6141558FC20F}"/>
          </ac:spMkLst>
        </pc:spChg>
        <pc:spChg chg="mod">
          <ac:chgData name="Sravani Kairamkonda" userId="8be0200ac8849e07" providerId="LiveId" clId="{492B172B-683F-4ACE-B70E-B83C3F0D5BBB}" dt="2025-04-25T14:26:26.696" v="676" actId="14100"/>
          <ac:spMkLst>
            <pc:docMk/>
            <pc:sldMk cId="2167832977" sldId="264"/>
            <ac:spMk id="3" creationId="{FE92C873-269D-83C3-5ED9-ED20EA874FBA}"/>
          </ac:spMkLst>
        </pc:spChg>
        <pc:spChg chg="add del">
          <ac:chgData name="Sravani Kairamkonda" userId="8be0200ac8849e07" providerId="LiveId" clId="{492B172B-683F-4ACE-B70E-B83C3F0D5BBB}" dt="2025-04-25T14:11:07.798" v="626" actId="26606"/>
          <ac:spMkLst>
            <pc:docMk/>
            <pc:sldMk cId="2167832977" sldId="264"/>
            <ac:spMk id="9" creationId="{C6870151-9189-4C3A-8379-EF3D95827A0A}"/>
          </ac:spMkLst>
        </pc:spChg>
        <pc:spChg chg="add del">
          <ac:chgData name="Sravani Kairamkonda" userId="8be0200ac8849e07" providerId="LiveId" clId="{492B172B-683F-4ACE-B70E-B83C3F0D5BBB}" dt="2025-04-25T14:11:07.798" v="626" actId="26606"/>
          <ac:spMkLst>
            <pc:docMk/>
            <pc:sldMk cId="2167832977" sldId="264"/>
            <ac:spMk id="11" creationId="{123EA69C-102A-4DD0-9547-05DCD271D159}"/>
          </ac:spMkLst>
        </pc:spChg>
        <pc:spChg chg="add del">
          <ac:chgData name="Sravani Kairamkonda" userId="8be0200ac8849e07" providerId="LiveId" clId="{492B172B-683F-4ACE-B70E-B83C3F0D5BBB}" dt="2025-04-25T14:11:07.798" v="626" actId="26606"/>
          <ac:spMkLst>
            <pc:docMk/>
            <pc:sldMk cId="2167832977" sldId="264"/>
            <ac:spMk id="13" creationId="{6A862265-5CA3-4C40-8582-7534C3B03C2A}"/>
          </ac:spMkLst>
        </pc:spChg>
        <pc:spChg chg="add del">
          <ac:chgData name="Sravani Kairamkonda" userId="8be0200ac8849e07" providerId="LiveId" clId="{492B172B-683F-4ACE-B70E-B83C3F0D5BBB}" dt="2025-04-25T14:11:07.798" v="626" actId="26606"/>
          <ac:spMkLst>
            <pc:docMk/>
            <pc:sldMk cId="2167832977" sldId="264"/>
            <ac:spMk id="15" creationId="{600EF80B-0391-4082-9AF5-F15B091B4CE9}"/>
          </ac:spMkLst>
        </pc:spChg>
        <pc:spChg chg="add del">
          <ac:chgData name="Sravani Kairamkonda" userId="8be0200ac8849e07" providerId="LiveId" clId="{492B172B-683F-4ACE-B70E-B83C3F0D5BBB}" dt="2025-04-25T14:11:07.798" v="626" actId="26606"/>
          <ac:spMkLst>
            <pc:docMk/>
            <pc:sldMk cId="2167832977" sldId="264"/>
            <ac:spMk id="19" creationId="{3FBF03E8-C602-4192-9C52-F84B29FDCC88}"/>
          </ac:spMkLst>
        </pc:spChg>
        <pc:spChg chg="add del">
          <ac:chgData name="Sravani Kairamkonda" userId="8be0200ac8849e07" providerId="LiveId" clId="{492B172B-683F-4ACE-B70E-B83C3F0D5BBB}" dt="2025-04-25T14:11:02.945" v="623" actId="26606"/>
          <ac:spMkLst>
            <pc:docMk/>
            <pc:sldMk cId="2167832977" sldId="264"/>
            <ac:spMk id="24" creationId="{C6870151-9189-4C3A-8379-EF3D95827A0A}"/>
          </ac:spMkLst>
        </pc:spChg>
        <pc:spChg chg="add del">
          <ac:chgData name="Sravani Kairamkonda" userId="8be0200ac8849e07" providerId="LiveId" clId="{492B172B-683F-4ACE-B70E-B83C3F0D5BBB}" dt="2025-04-25T14:11:02.945" v="623" actId="26606"/>
          <ac:spMkLst>
            <pc:docMk/>
            <pc:sldMk cId="2167832977" sldId="264"/>
            <ac:spMk id="26" creationId="{123EA69C-102A-4DD0-9547-05DCD271D159}"/>
          </ac:spMkLst>
        </pc:spChg>
        <pc:spChg chg="add del">
          <ac:chgData name="Sravani Kairamkonda" userId="8be0200ac8849e07" providerId="LiveId" clId="{492B172B-683F-4ACE-B70E-B83C3F0D5BBB}" dt="2025-04-25T14:11:02.945" v="623" actId="26606"/>
          <ac:spMkLst>
            <pc:docMk/>
            <pc:sldMk cId="2167832977" sldId="264"/>
            <ac:spMk id="28" creationId="{6A862265-5CA3-4C40-8582-7534C3B03C2A}"/>
          </ac:spMkLst>
        </pc:spChg>
        <pc:spChg chg="add del">
          <ac:chgData name="Sravani Kairamkonda" userId="8be0200ac8849e07" providerId="LiveId" clId="{492B172B-683F-4ACE-B70E-B83C3F0D5BBB}" dt="2025-04-25T14:11:02.945" v="623" actId="26606"/>
          <ac:spMkLst>
            <pc:docMk/>
            <pc:sldMk cId="2167832977" sldId="264"/>
            <ac:spMk id="30" creationId="{600EF80B-0391-4082-9AF5-F15B091B4CE9}"/>
          </ac:spMkLst>
        </pc:spChg>
        <pc:spChg chg="add del">
          <ac:chgData name="Sravani Kairamkonda" userId="8be0200ac8849e07" providerId="LiveId" clId="{492B172B-683F-4ACE-B70E-B83C3F0D5BBB}" dt="2025-04-25T14:11:02.945" v="623" actId="26606"/>
          <ac:spMkLst>
            <pc:docMk/>
            <pc:sldMk cId="2167832977" sldId="264"/>
            <ac:spMk id="34" creationId="{3FBF03E8-C602-4192-9C52-F84B29FDCC88}"/>
          </ac:spMkLst>
        </pc:spChg>
        <pc:spChg chg="add del">
          <ac:chgData name="Sravani Kairamkonda" userId="8be0200ac8849e07" providerId="LiveId" clId="{492B172B-683F-4ACE-B70E-B83C3F0D5BBB}" dt="2025-04-25T14:11:07.771" v="625" actId="26606"/>
          <ac:spMkLst>
            <pc:docMk/>
            <pc:sldMk cId="2167832977" sldId="264"/>
            <ac:spMk id="37" creationId="{021A4066-B261-49FE-952E-A0FE3EE75CD2}"/>
          </ac:spMkLst>
        </pc:spChg>
        <pc:spChg chg="add del">
          <ac:chgData name="Sravani Kairamkonda" userId="8be0200ac8849e07" providerId="LiveId" clId="{492B172B-683F-4ACE-B70E-B83C3F0D5BBB}" dt="2025-04-25T14:11:07.771" v="625" actId="26606"/>
          <ac:spMkLst>
            <pc:docMk/>
            <pc:sldMk cId="2167832977" sldId="264"/>
            <ac:spMk id="39" creationId="{81958111-BC13-4D45-AB27-0C2C83F9BA64}"/>
          </ac:spMkLst>
        </pc:spChg>
        <pc:spChg chg="add">
          <ac:chgData name="Sravani Kairamkonda" userId="8be0200ac8849e07" providerId="LiveId" clId="{492B172B-683F-4ACE-B70E-B83C3F0D5BBB}" dt="2025-04-25T14:11:07.798" v="626" actId="26606"/>
          <ac:spMkLst>
            <pc:docMk/>
            <pc:sldMk cId="2167832977" sldId="264"/>
            <ac:spMk id="44" creationId="{35C3D674-3D59-4E93-80CA-0C0A9095E816}"/>
          </ac:spMkLst>
        </pc:spChg>
        <pc:spChg chg="add">
          <ac:chgData name="Sravani Kairamkonda" userId="8be0200ac8849e07" providerId="LiveId" clId="{492B172B-683F-4ACE-B70E-B83C3F0D5BBB}" dt="2025-04-25T14:11:07.798" v="626" actId="26606"/>
          <ac:spMkLst>
            <pc:docMk/>
            <pc:sldMk cId="2167832977" sldId="264"/>
            <ac:spMk id="46" creationId="{EF2A81E1-BCBE-426B-8C09-33274E69409D}"/>
          </ac:spMkLst>
        </pc:spChg>
        <pc:picChg chg="add mod ord">
          <ac:chgData name="Sravani Kairamkonda" userId="8be0200ac8849e07" providerId="LiveId" clId="{492B172B-683F-4ACE-B70E-B83C3F0D5BBB}" dt="2025-04-25T14:26:21.943" v="675" actId="14100"/>
          <ac:picMkLst>
            <pc:docMk/>
            <pc:sldMk cId="2167832977" sldId="264"/>
            <ac:picMk id="5" creationId="{84CC80A2-1B82-0C88-E827-2A8B29298539}"/>
          </ac:picMkLst>
        </pc:picChg>
        <pc:cxnChg chg="add">
          <ac:chgData name="Sravani Kairamkonda" userId="8be0200ac8849e07" providerId="LiveId" clId="{492B172B-683F-4ACE-B70E-B83C3F0D5BBB}" dt="2025-04-25T14:10:37.948" v="621" actId="26606"/>
          <ac:cxnSpMkLst>
            <pc:docMk/>
            <pc:sldMk cId="2167832977" sldId="264"/>
            <ac:cxnSpMk id="17" creationId="{D33AC32D-5F44-45F7-A0BD-7C11A86BED57}"/>
          </ac:cxnSpMkLst>
        </pc:cxnChg>
      </pc:sldChg>
      <pc:sldChg chg="modSp new mod">
        <pc:chgData name="Sravani Kairamkonda" userId="8be0200ac8849e07" providerId="LiveId" clId="{492B172B-683F-4ACE-B70E-B83C3F0D5BBB}" dt="2025-04-25T14:27:01.828" v="679" actId="1076"/>
        <pc:sldMkLst>
          <pc:docMk/>
          <pc:sldMk cId="960291332" sldId="265"/>
        </pc:sldMkLst>
        <pc:spChg chg="mod">
          <ac:chgData name="Sravani Kairamkonda" userId="8be0200ac8849e07" providerId="LiveId" clId="{492B172B-683F-4ACE-B70E-B83C3F0D5BBB}" dt="2025-04-25T14:27:01.828" v="679" actId="1076"/>
          <ac:spMkLst>
            <pc:docMk/>
            <pc:sldMk cId="960291332" sldId="265"/>
            <ac:spMk id="2" creationId="{39307AF3-D9B1-0E0A-AFF9-F281206F1BB0}"/>
          </ac:spMkLst>
        </pc:spChg>
        <pc:spChg chg="mod">
          <ac:chgData name="Sravani Kairamkonda" userId="8be0200ac8849e07" providerId="LiveId" clId="{492B172B-683F-4ACE-B70E-B83C3F0D5BBB}" dt="2025-04-25T00:08:57.683" v="291" actId="20577"/>
          <ac:spMkLst>
            <pc:docMk/>
            <pc:sldMk cId="960291332" sldId="265"/>
            <ac:spMk id="3" creationId="{BA262B8D-5EC9-7B3F-0857-93A5CF775B92}"/>
          </ac:spMkLst>
        </pc:spChg>
      </pc:sldChg>
      <pc:sldChg chg="addSp delSp modSp new mod setBg">
        <pc:chgData name="Sravani Kairamkonda" userId="8be0200ac8849e07" providerId="LiveId" clId="{492B172B-683F-4ACE-B70E-B83C3F0D5BBB}" dt="2025-04-25T14:26:43.726" v="678" actId="1076"/>
        <pc:sldMkLst>
          <pc:docMk/>
          <pc:sldMk cId="1137534233" sldId="266"/>
        </pc:sldMkLst>
        <pc:spChg chg="mod">
          <ac:chgData name="Sravani Kairamkonda" userId="8be0200ac8849e07" providerId="LiveId" clId="{492B172B-683F-4ACE-B70E-B83C3F0D5BBB}" dt="2025-04-25T14:26:43.726" v="678" actId="1076"/>
          <ac:spMkLst>
            <pc:docMk/>
            <pc:sldMk cId="1137534233" sldId="266"/>
            <ac:spMk id="2" creationId="{DB9A64A4-4C90-CE6B-A769-D78356A600DB}"/>
          </ac:spMkLst>
        </pc:spChg>
        <pc:spChg chg="add del mod">
          <ac:chgData name="Sravani Kairamkonda" userId="8be0200ac8849e07" providerId="LiveId" clId="{492B172B-683F-4ACE-B70E-B83C3F0D5BBB}" dt="2025-04-25T14:11:44.448" v="628" actId="26606"/>
          <ac:spMkLst>
            <pc:docMk/>
            <pc:sldMk cId="1137534233" sldId="266"/>
            <ac:spMk id="3" creationId="{64929DD7-7302-C353-B7D7-E793078F56BD}"/>
          </ac:spMkLst>
        </pc:spChg>
        <pc:graphicFrameChg chg="add del">
          <ac:chgData name="Sravani Kairamkonda" userId="8be0200ac8849e07" providerId="LiveId" clId="{492B172B-683F-4ACE-B70E-B83C3F0D5BBB}" dt="2025-04-25T14:11:44.448" v="628" actId="26606"/>
          <ac:graphicFrameMkLst>
            <pc:docMk/>
            <pc:sldMk cId="1137534233" sldId="266"/>
            <ac:graphicFrameMk id="5" creationId="{688A0D1A-669B-0317-82F4-E8575C05C7C5}"/>
          </ac:graphicFrameMkLst>
        </pc:graphicFrameChg>
      </pc:sldChg>
      <pc:sldChg chg="new del">
        <pc:chgData name="Sravani Kairamkonda" userId="8be0200ac8849e07" providerId="LiveId" clId="{492B172B-683F-4ACE-B70E-B83C3F0D5BBB}" dt="2025-04-25T01:25:52.063" v="294" actId="47"/>
        <pc:sldMkLst>
          <pc:docMk/>
          <pc:sldMk cId="3128712140" sldId="266"/>
        </pc:sldMkLst>
      </pc:sldChg>
      <pc:sldChg chg="addSp delSp modSp new mod setBg">
        <pc:chgData name="Sravani Kairamkonda" userId="8be0200ac8849e07" providerId="LiveId" clId="{492B172B-683F-4ACE-B70E-B83C3F0D5BBB}" dt="2025-04-25T14:27:19.293" v="682" actId="1076"/>
        <pc:sldMkLst>
          <pc:docMk/>
          <pc:sldMk cId="2507682128" sldId="267"/>
        </pc:sldMkLst>
        <pc:spChg chg="mod">
          <ac:chgData name="Sravani Kairamkonda" userId="8be0200ac8849e07" providerId="LiveId" clId="{492B172B-683F-4ACE-B70E-B83C3F0D5BBB}" dt="2025-04-25T14:27:19.293" v="682" actId="1076"/>
          <ac:spMkLst>
            <pc:docMk/>
            <pc:sldMk cId="2507682128" sldId="267"/>
            <ac:spMk id="2" creationId="{1E32B8BD-3DE6-D227-2166-6DFC3F2DAEAF}"/>
          </ac:spMkLst>
        </pc:spChg>
        <pc:spChg chg="del mod">
          <ac:chgData name="Sravani Kairamkonda" userId="8be0200ac8849e07" providerId="LiveId" clId="{492B172B-683F-4ACE-B70E-B83C3F0D5BBB}" dt="2025-04-25T14:11:55.292" v="629" actId="26606"/>
          <ac:spMkLst>
            <pc:docMk/>
            <pc:sldMk cId="2507682128" sldId="267"/>
            <ac:spMk id="3" creationId="{2BB8EC13-69B7-1A62-9BE5-C521FD3A8145}"/>
          </ac:spMkLst>
        </pc:spChg>
        <pc:spChg chg="add">
          <ac:chgData name="Sravani Kairamkonda" userId="8be0200ac8849e07" providerId="LiveId" clId="{492B172B-683F-4ACE-B70E-B83C3F0D5BBB}" dt="2025-04-25T14:11:55.292" v="629" actId="26606"/>
          <ac:spMkLst>
            <pc:docMk/>
            <pc:sldMk cId="2507682128" sldId="267"/>
            <ac:spMk id="9" creationId="{482E7304-2AC2-4A5C-924D-A6AC3FFC5EAC}"/>
          </ac:spMkLst>
        </pc:spChg>
        <pc:spChg chg="add">
          <ac:chgData name="Sravani Kairamkonda" userId="8be0200ac8849e07" providerId="LiveId" clId="{492B172B-683F-4ACE-B70E-B83C3F0D5BBB}" dt="2025-04-25T14:11:55.292" v="629" actId="26606"/>
          <ac:spMkLst>
            <pc:docMk/>
            <pc:sldMk cId="2507682128" sldId="267"/>
            <ac:spMk id="13" creationId="{A3C183B1-1D4B-4E3D-A02E-A426E3BFA016}"/>
          </ac:spMkLst>
        </pc:spChg>
        <pc:graphicFrameChg chg="add">
          <ac:chgData name="Sravani Kairamkonda" userId="8be0200ac8849e07" providerId="LiveId" clId="{492B172B-683F-4ACE-B70E-B83C3F0D5BBB}" dt="2025-04-25T14:11:55.292" v="629" actId="26606"/>
          <ac:graphicFrameMkLst>
            <pc:docMk/>
            <pc:sldMk cId="2507682128" sldId="267"/>
            <ac:graphicFrameMk id="5" creationId="{FAB1E132-9BF5-E1E4-A97C-49435D315340}"/>
          </ac:graphicFrameMkLst>
        </pc:graphicFrameChg>
        <pc:cxnChg chg="add">
          <ac:chgData name="Sravani Kairamkonda" userId="8be0200ac8849e07" providerId="LiveId" clId="{492B172B-683F-4ACE-B70E-B83C3F0D5BBB}" dt="2025-04-25T14:11:55.292" v="629" actId="26606"/>
          <ac:cxnSpMkLst>
            <pc:docMk/>
            <pc:sldMk cId="2507682128" sldId="267"/>
            <ac:cxnSpMk id="11" creationId="{D259FEF2-F6A5-442F-BA10-4E39EECD0ABE}"/>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A2FC664E-9EB0-438F-AC77-D0357529BC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24146F-DB19-4DEF-9B41-81EF30A827DD}">
      <dgm:prSet/>
      <dgm:spPr/>
      <dgm:t>
        <a:bodyPr/>
        <a:lstStyle/>
        <a:p>
          <a:pPr>
            <a:lnSpc>
              <a:spcPct val="100000"/>
            </a:lnSpc>
          </a:pPr>
          <a:r>
            <a:rPr lang="en-US" dirty="0"/>
            <a:t>This project focuses on identifying and minimizing risk in banking loan decisions.</a:t>
          </a:r>
        </a:p>
      </dgm:t>
    </dgm:pt>
    <dgm:pt modelId="{B22EE19A-F2E9-4991-AFAC-C1F3E953478D}" type="parTrans" cxnId="{DA4CBF34-B823-40E3-BE00-2994C1F1F014}">
      <dgm:prSet/>
      <dgm:spPr/>
      <dgm:t>
        <a:bodyPr/>
        <a:lstStyle/>
        <a:p>
          <a:endParaRPr lang="en-US"/>
        </a:p>
      </dgm:t>
    </dgm:pt>
    <dgm:pt modelId="{D92F707D-5EBB-4717-A429-CEAD6B74542A}" type="sibTrans" cxnId="{DA4CBF34-B823-40E3-BE00-2994C1F1F014}">
      <dgm:prSet/>
      <dgm:spPr/>
      <dgm:t>
        <a:bodyPr/>
        <a:lstStyle/>
        <a:p>
          <a:endParaRPr lang="en-US"/>
        </a:p>
      </dgm:t>
    </dgm:pt>
    <dgm:pt modelId="{685A9FA0-C3FF-43B4-817A-F99ED717EF99}">
      <dgm:prSet/>
      <dgm:spPr/>
      <dgm:t>
        <a:bodyPr/>
        <a:lstStyle/>
        <a:p>
          <a:pPr>
            <a:lnSpc>
              <a:spcPct val="100000"/>
            </a:lnSpc>
          </a:pPr>
          <a:r>
            <a:rPr lang="en-US" dirty="0"/>
            <a:t>We use real banking data to segment clients and assess lending risk using analytics.</a:t>
          </a:r>
        </a:p>
      </dgm:t>
    </dgm:pt>
    <dgm:pt modelId="{6C6F062C-8ED1-4F70-8EB8-A19DDC3D3AB3}" type="parTrans" cxnId="{AED12089-AA54-4AB3-994F-D2DB510B0904}">
      <dgm:prSet/>
      <dgm:spPr/>
      <dgm:t>
        <a:bodyPr/>
        <a:lstStyle/>
        <a:p>
          <a:endParaRPr lang="en-US"/>
        </a:p>
      </dgm:t>
    </dgm:pt>
    <dgm:pt modelId="{1A017B8F-4F2C-4294-8BCA-F51083E00257}" type="sibTrans" cxnId="{AED12089-AA54-4AB3-994F-D2DB510B0904}">
      <dgm:prSet/>
      <dgm:spPr/>
      <dgm:t>
        <a:bodyPr/>
        <a:lstStyle/>
        <a:p>
          <a:endParaRPr lang="en-US"/>
        </a:p>
      </dgm:t>
    </dgm:pt>
    <dgm:pt modelId="{E2400A67-4488-4277-8272-ECF3C4F856E9}">
      <dgm:prSet/>
      <dgm:spPr/>
      <dgm:t>
        <a:bodyPr/>
        <a:lstStyle/>
        <a:p>
          <a:pPr>
            <a:lnSpc>
              <a:spcPct val="100000"/>
            </a:lnSpc>
          </a:pPr>
          <a:r>
            <a:rPr lang="en-US" dirty="0"/>
            <a:t>A full-stack workflow from SQL → Python → Power BI was developed.</a:t>
          </a:r>
        </a:p>
      </dgm:t>
    </dgm:pt>
    <dgm:pt modelId="{043F2F0E-3CCD-4D11-9265-AFE3E6CF3EEB}" type="parTrans" cxnId="{DC2A62B7-9CCA-4EB8-988F-6317DC3C30B6}">
      <dgm:prSet/>
      <dgm:spPr/>
      <dgm:t>
        <a:bodyPr/>
        <a:lstStyle/>
        <a:p>
          <a:endParaRPr lang="en-US"/>
        </a:p>
      </dgm:t>
    </dgm:pt>
    <dgm:pt modelId="{0905001E-3667-4F1F-906B-54962C35C563}" type="sibTrans" cxnId="{DC2A62B7-9CCA-4EB8-988F-6317DC3C30B6}">
      <dgm:prSet/>
      <dgm:spPr/>
      <dgm:t>
        <a:bodyPr/>
        <a:lstStyle/>
        <a:p>
          <a:endParaRPr lang="en-US"/>
        </a:p>
      </dgm:t>
    </dgm:pt>
    <dgm:pt modelId="{B7388D71-1A2C-4C92-8148-561EB691FBFF}" type="pres">
      <dgm:prSet presAssocID="{A2FC664E-9EB0-438F-AC77-D0357529BCC1}" presName="root" presStyleCnt="0">
        <dgm:presLayoutVars>
          <dgm:dir/>
          <dgm:resizeHandles val="exact"/>
        </dgm:presLayoutVars>
      </dgm:prSet>
      <dgm:spPr/>
    </dgm:pt>
    <dgm:pt modelId="{6169A219-D5A8-4C9C-A9CD-C5A5AA519436}" type="pres">
      <dgm:prSet presAssocID="{D824146F-DB19-4DEF-9B41-81EF30A827DD}" presName="compNode" presStyleCnt="0"/>
      <dgm:spPr/>
    </dgm:pt>
    <dgm:pt modelId="{8225EA0A-91BE-42E7-9BEC-76193FDAAFA6}" type="pres">
      <dgm:prSet presAssocID="{D824146F-DB19-4DEF-9B41-81EF30A827DD}" presName="bgRect" presStyleLbl="bgShp" presStyleIdx="0" presStyleCnt="3"/>
      <dgm:spPr/>
    </dgm:pt>
    <dgm:pt modelId="{712E2634-2396-4B6F-AE54-1B323CBEE2C9}" type="pres">
      <dgm:prSet presAssocID="{D824146F-DB19-4DEF-9B41-81EF30A827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B81D299F-A96A-4DD2-A2EA-BD22DFDECAAB}" type="pres">
      <dgm:prSet presAssocID="{D824146F-DB19-4DEF-9B41-81EF30A827DD}" presName="spaceRect" presStyleCnt="0"/>
      <dgm:spPr/>
    </dgm:pt>
    <dgm:pt modelId="{A2926D5A-5027-42A4-BEA9-58DF4E316198}" type="pres">
      <dgm:prSet presAssocID="{D824146F-DB19-4DEF-9B41-81EF30A827DD}" presName="parTx" presStyleLbl="revTx" presStyleIdx="0" presStyleCnt="3">
        <dgm:presLayoutVars>
          <dgm:chMax val="0"/>
          <dgm:chPref val="0"/>
        </dgm:presLayoutVars>
      </dgm:prSet>
      <dgm:spPr/>
    </dgm:pt>
    <dgm:pt modelId="{D890A7AC-719E-4137-A480-C83E707CB064}" type="pres">
      <dgm:prSet presAssocID="{D92F707D-5EBB-4717-A429-CEAD6B74542A}" presName="sibTrans" presStyleCnt="0"/>
      <dgm:spPr/>
    </dgm:pt>
    <dgm:pt modelId="{257E55A0-C83C-4C27-90E9-E88E2D1CDF60}" type="pres">
      <dgm:prSet presAssocID="{685A9FA0-C3FF-43B4-817A-F99ED717EF99}" presName="compNode" presStyleCnt="0"/>
      <dgm:spPr/>
    </dgm:pt>
    <dgm:pt modelId="{FEB64564-B508-4860-99F2-99C745E10F0D}" type="pres">
      <dgm:prSet presAssocID="{685A9FA0-C3FF-43B4-817A-F99ED717EF99}" presName="bgRect" presStyleLbl="bgShp" presStyleIdx="1" presStyleCnt="3"/>
      <dgm:spPr/>
    </dgm:pt>
    <dgm:pt modelId="{4DAA6938-1884-439F-9A23-4E636D2262E8}" type="pres">
      <dgm:prSet presAssocID="{685A9FA0-C3FF-43B4-817A-F99ED717EF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C2FB34C-1C86-4E2A-A1A2-9F2C4406C2DC}" type="pres">
      <dgm:prSet presAssocID="{685A9FA0-C3FF-43B4-817A-F99ED717EF99}" presName="spaceRect" presStyleCnt="0"/>
      <dgm:spPr/>
    </dgm:pt>
    <dgm:pt modelId="{B39E0DF9-2B05-4754-911E-4FEB760058E8}" type="pres">
      <dgm:prSet presAssocID="{685A9FA0-C3FF-43B4-817A-F99ED717EF99}" presName="parTx" presStyleLbl="revTx" presStyleIdx="1" presStyleCnt="3">
        <dgm:presLayoutVars>
          <dgm:chMax val="0"/>
          <dgm:chPref val="0"/>
        </dgm:presLayoutVars>
      </dgm:prSet>
      <dgm:spPr/>
    </dgm:pt>
    <dgm:pt modelId="{FBD321C1-67EC-40B1-BD97-84E418C180C2}" type="pres">
      <dgm:prSet presAssocID="{1A017B8F-4F2C-4294-8BCA-F51083E00257}" presName="sibTrans" presStyleCnt="0"/>
      <dgm:spPr/>
    </dgm:pt>
    <dgm:pt modelId="{0104435D-A5F4-4784-86B6-69F1244C5256}" type="pres">
      <dgm:prSet presAssocID="{E2400A67-4488-4277-8272-ECF3C4F856E9}" presName="compNode" presStyleCnt="0"/>
      <dgm:spPr/>
    </dgm:pt>
    <dgm:pt modelId="{FA9ABF01-F832-4A92-A63E-7B7E92645741}" type="pres">
      <dgm:prSet presAssocID="{E2400A67-4488-4277-8272-ECF3C4F856E9}" presName="bgRect" presStyleLbl="bgShp" presStyleIdx="2" presStyleCnt="3"/>
      <dgm:spPr/>
    </dgm:pt>
    <dgm:pt modelId="{A767EA04-424E-419F-8B04-A91B83FCD3FD}" type="pres">
      <dgm:prSet presAssocID="{E2400A67-4488-4277-8272-ECF3C4F856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7BC65BD-3F46-4D88-82FA-D4AA5227D9B2}" type="pres">
      <dgm:prSet presAssocID="{E2400A67-4488-4277-8272-ECF3C4F856E9}" presName="spaceRect" presStyleCnt="0"/>
      <dgm:spPr/>
    </dgm:pt>
    <dgm:pt modelId="{7DE1238F-3592-4AAB-9C00-27A6599B8EBD}" type="pres">
      <dgm:prSet presAssocID="{E2400A67-4488-4277-8272-ECF3C4F856E9}" presName="parTx" presStyleLbl="revTx" presStyleIdx="2" presStyleCnt="3">
        <dgm:presLayoutVars>
          <dgm:chMax val="0"/>
          <dgm:chPref val="0"/>
        </dgm:presLayoutVars>
      </dgm:prSet>
      <dgm:spPr/>
    </dgm:pt>
  </dgm:ptLst>
  <dgm:cxnLst>
    <dgm:cxn modelId="{DA4CBF34-B823-40E3-BE00-2994C1F1F014}" srcId="{A2FC664E-9EB0-438F-AC77-D0357529BCC1}" destId="{D824146F-DB19-4DEF-9B41-81EF30A827DD}" srcOrd="0" destOrd="0" parTransId="{B22EE19A-F2E9-4991-AFAC-C1F3E953478D}" sibTransId="{D92F707D-5EBB-4717-A429-CEAD6B74542A}"/>
    <dgm:cxn modelId="{5FF1EA44-1EEC-4129-BAF3-309A90EAF818}" type="presOf" srcId="{E2400A67-4488-4277-8272-ECF3C4F856E9}" destId="{7DE1238F-3592-4AAB-9C00-27A6599B8EBD}" srcOrd="0" destOrd="0" presId="urn:microsoft.com/office/officeart/2018/2/layout/IconVerticalSolidList"/>
    <dgm:cxn modelId="{824E947F-B93E-4D42-AE4C-31395F6076B9}" type="presOf" srcId="{A2FC664E-9EB0-438F-AC77-D0357529BCC1}" destId="{B7388D71-1A2C-4C92-8148-561EB691FBFF}" srcOrd="0" destOrd="0" presId="urn:microsoft.com/office/officeart/2018/2/layout/IconVerticalSolidList"/>
    <dgm:cxn modelId="{AED12089-AA54-4AB3-994F-D2DB510B0904}" srcId="{A2FC664E-9EB0-438F-AC77-D0357529BCC1}" destId="{685A9FA0-C3FF-43B4-817A-F99ED717EF99}" srcOrd="1" destOrd="0" parTransId="{6C6F062C-8ED1-4F70-8EB8-A19DDC3D3AB3}" sibTransId="{1A017B8F-4F2C-4294-8BCA-F51083E00257}"/>
    <dgm:cxn modelId="{251607A5-DDBD-45C2-83FC-B460A1C35C94}" type="presOf" srcId="{D824146F-DB19-4DEF-9B41-81EF30A827DD}" destId="{A2926D5A-5027-42A4-BEA9-58DF4E316198}" srcOrd="0" destOrd="0" presId="urn:microsoft.com/office/officeart/2018/2/layout/IconVerticalSolidList"/>
    <dgm:cxn modelId="{DC2A62B7-9CCA-4EB8-988F-6317DC3C30B6}" srcId="{A2FC664E-9EB0-438F-AC77-D0357529BCC1}" destId="{E2400A67-4488-4277-8272-ECF3C4F856E9}" srcOrd="2" destOrd="0" parTransId="{043F2F0E-3CCD-4D11-9265-AFE3E6CF3EEB}" sibTransId="{0905001E-3667-4F1F-906B-54962C35C563}"/>
    <dgm:cxn modelId="{54FC24DE-0F27-4C7E-A2DA-FAC0CE221D24}" type="presOf" srcId="{685A9FA0-C3FF-43B4-817A-F99ED717EF99}" destId="{B39E0DF9-2B05-4754-911E-4FEB760058E8}" srcOrd="0" destOrd="0" presId="urn:microsoft.com/office/officeart/2018/2/layout/IconVerticalSolidList"/>
    <dgm:cxn modelId="{C0B51CF7-DAE5-4C8D-AB3C-9497093DDF85}" type="presParOf" srcId="{B7388D71-1A2C-4C92-8148-561EB691FBFF}" destId="{6169A219-D5A8-4C9C-A9CD-C5A5AA519436}" srcOrd="0" destOrd="0" presId="urn:microsoft.com/office/officeart/2018/2/layout/IconVerticalSolidList"/>
    <dgm:cxn modelId="{05B23002-1910-496C-98E7-1618C21D1241}" type="presParOf" srcId="{6169A219-D5A8-4C9C-A9CD-C5A5AA519436}" destId="{8225EA0A-91BE-42E7-9BEC-76193FDAAFA6}" srcOrd="0" destOrd="0" presId="urn:microsoft.com/office/officeart/2018/2/layout/IconVerticalSolidList"/>
    <dgm:cxn modelId="{0ACA9339-4A5E-41AD-808B-C2143C2BE4B1}" type="presParOf" srcId="{6169A219-D5A8-4C9C-A9CD-C5A5AA519436}" destId="{712E2634-2396-4B6F-AE54-1B323CBEE2C9}" srcOrd="1" destOrd="0" presId="urn:microsoft.com/office/officeart/2018/2/layout/IconVerticalSolidList"/>
    <dgm:cxn modelId="{EC17647E-4FFC-4757-92A2-24AA5FC542B4}" type="presParOf" srcId="{6169A219-D5A8-4C9C-A9CD-C5A5AA519436}" destId="{B81D299F-A96A-4DD2-A2EA-BD22DFDECAAB}" srcOrd="2" destOrd="0" presId="urn:microsoft.com/office/officeart/2018/2/layout/IconVerticalSolidList"/>
    <dgm:cxn modelId="{5A7B2EA6-1DF5-4D6D-8686-2A33EB3C76D6}" type="presParOf" srcId="{6169A219-D5A8-4C9C-A9CD-C5A5AA519436}" destId="{A2926D5A-5027-42A4-BEA9-58DF4E316198}" srcOrd="3" destOrd="0" presId="urn:microsoft.com/office/officeart/2018/2/layout/IconVerticalSolidList"/>
    <dgm:cxn modelId="{FD07CAFC-6BAB-4EC3-93E0-C0B2BB7BD946}" type="presParOf" srcId="{B7388D71-1A2C-4C92-8148-561EB691FBFF}" destId="{D890A7AC-719E-4137-A480-C83E707CB064}" srcOrd="1" destOrd="0" presId="urn:microsoft.com/office/officeart/2018/2/layout/IconVerticalSolidList"/>
    <dgm:cxn modelId="{715F0B4F-7E1F-47B1-8715-E8B46A2D766F}" type="presParOf" srcId="{B7388D71-1A2C-4C92-8148-561EB691FBFF}" destId="{257E55A0-C83C-4C27-90E9-E88E2D1CDF60}" srcOrd="2" destOrd="0" presId="urn:microsoft.com/office/officeart/2018/2/layout/IconVerticalSolidList"/>
    <dgm:cxn modelId="{D1F3337D-B342-4DBF-B09A-96D0B0997C99}" type="presParOf" srcId="{257E55A0-C83C-4C27-90E9-E88E2D1CDF60}" destId="{FEB64564-B508-4860-99F2-99C745E10F0D}" srcOrd="0" destOrd="0" presId="urn:microsoft.com/office/officeart/2018/2/layout/IconVerticalSolidList"/>
    <dgm:cxn modelId="{6017B129-C215-4A07-9313-7EECA26E21D6}" type="presParOf" srcId="{257E55A0-C83C-4C27-90E9-E88E2D1CDF60}" destId="{4DAA6938-1884-439F-9A23-4E636D2262E8}" srcOrd="1" destOrd="0" presId="urn:microsoft.com/office/officeart/2018/2/layout/IconVerticalSolidList"/>
    <dgm:cxn modelId="{2B91F165-235F-4B02-AB51-9DB80F6B510B}" type="presParOf" srcId="{257E55A0-C83C-4C27-90E9-E88E2D1CDF60}" destId="{7C2FB34C-1C86-4E2A-A1A2-9F2C4406C2DC}" srcOrd="2" destOrd="0" presId="urn:microsoft.com/office/officeart/2018/2/layout/IconVerticalSolidList"/>
    <dgm:cxn modelId="{7952F557-1453-403E-B616-8BB12D24F94F}" type="presParOf" srcId="{257E55A0-C83C-4C27-90E9-E88E2D1CDF60}" destId="{B39E0DF9-2B05-4754-911E-4FEB760058E8}" srcOrd="3" destOrd="0" presId="urn:microsoft.com/office/officeart/2018/2/layout/IconVerticalSolidList"/>
    <dgm:cxn modelId="{991BB43B-0758-4E7F-BB74-0787FE66B264}" type="presParOf" srcId="{B7388D71-1A2C-4C92-8148-561EB691FBFF}" destId="{FBD321C1-67EC-40B1-BD97-84E418C180C2}" srcOrd="3" destOrd="0" presId="urn:microsoft.com/office/officeart/2018/2/layout/IconVerticalSolidList"/>
    <dgm:cxn modelId="{132CF44E-3F97-4FB8-A07D-C2FF4A0CF86D}" type="presParOf" srcId="{B7388D71-1A2C-4C92-8148-561EB691FBFF}" destId="{0104435D-A5F4-4784-86B6-69F1244C5256}" srcOrd="4" destOrd="0" presId="urn:microsoft.com/office/officeart/2018/2/layout/IconVerticalSolidList"/>
    <dgm:cxn modelId="{4FCFCF63-EDDB-4CD2-935F-57761F224EEE}" type="presParOf" srcId="{0104435D-A5F4-4784-86B6-69F1244C5256}" destId="{FA9ABF01-F832-4A92-A63E-7B7E92645741}" srcOrd="0" destOrd="0" presId="urn:microsoft.com/office/officeart/2018/2/layout/IconVerticalSolidList"/>
    <dgm:cxn modelId="{7085ECA0-C824-435D-B7EC-1C58EA1CA7F1}" type="presParOf" srcId="{0104435D-A5F4-4784-86B6-69F1244C5256}" destId="{A767EA04-424E-419F-8B04-A91B83FCD3FD}" srcOrd="1" destOrd="0" presId="urn:microsoft.com/office/officeart/2018/2/layout/IconVerticalSolidList"/>
    <dgm:cxn modelId="{90CAA728-9801-43EF-8F11-0DBC0D3AFA3F}" type="presParOf" srcId="{0104435D-A5F4-4784-86B6-69F1244C5256}" destId="{E7BC65BD-3F46-4D88-82FA-D4AA5227D9B2}" srcOrd="2" destOrd="0" presId="urn:microsoft.com/office/officeart/2018/2/layout/IconVerticalSolidList"/>
    <dgm:cxn modelId="{87233D26-E2FA-4056-AE6E-5CED084BDE9D}" type="presParOf" srcId="{0104435D-A5F4-4784-86B6-69F1244C5256}" destId="{7DE1238F-3592-4AAB-9C00-27A6599B8E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31D9D8-ED56-44E9-AE73-38C5DA1CA6AE}"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5EABB2ED-5714-43B3-B02C-A9BD58CE6F3D}">
      <dgm:prSet/>
      <dgm:spPr/>
      <dgm:t>
        <a:bodyPr/>
        <a:lstStyle/>
        <a:p>
          <a:pPr>
            <a:defRPr cap="all"/>
          </a:pPr>
          <a:r>
            <a:rPr lang="en-US"/>
            <a:t>Assists bank decision-makers in identifying high-risk loan profiles.</a:t>
          </a:r>
        </a:p>
      </dgm:t>
    </dgm:pt>
    <dgm:pt modelId="{189A3451-7DC1-4B86-B933-34626B56391E}" type="parTrans" cxnId="{D1F699C4-4EE2-42EF-90BA-519DD94153BA}">
      <dgm:prSet/>
      <dgm:spPr/>
      <dgm:t>
        <a:bodyPr/>
        <a:lstStyle/>
        <a:p>
          <a:endParaRPr lang="en-US"/>
        </a:p>
      </dgm:t>
    </dgm:pt>
    <dgm:pt modelId="{7111706F-FC48-4E5B-AD12-A07124910156}" type="sibTrans" cxnId="{D1F699C4-4EE2-42EF-90BA-519DD94153BA}">
      <dgm:prSet/>
      <dgm:spPr/>
      <dgm:t>
        <a:bodyPr/>
        <a:lstStyle/>
        <a:p>
          <a:endParaRPr lang="en-US"/>
        </a:p>
      </dgm:t>
    </dgm:pt>
    <dgm:pt modelId="{4AD0244F-DAC3-4E80-97F2-D72CA9008AC1}">
      <dgm:prSet/>
      <dgm:spPr/>
      <dgm:t>
        <a:bodyPr/>
        <a:lstStyle/>
        <a:p>
          <a:pPr>
            <a:defRPr cap="all"/>
          </a:pPr>
          <a:r>
            <a:rPr lang="en-US"/>
            <a:t>Enables segmentation of clients by loyalty and financial strength.</a:t>
          </a:r>
        </a:p>
      </dgm:t>
    </dgm:pt>
    <dgm:pt modelId="{191D9F03-FA0A-433A-B2DC-F9DA425CE9F9}" type="parTrans" cxnId="{3FC5A466-CD63-44E7-9F85-5101963389D3}">
      <dgm:prSet/>
      <dgm:spPr/>
      <dgm:t>
        <a:bodyPr/>
        <a:lstStyle/>
        <a:p>
          <a:endParaRPr lang="en-US"/>
        </a:p>
      </dgm:t>
    </dgm:pt>
    <dgm:pt modelId="{780C7997-15FC-4C67-9535-44CB74DF2743}" type="sibTrans" cxnId="{3FC5A466-CD63-44E7-9F85-5101963389D3}">
      <dgm:prSet/>
      <dgm:spPr/>
      <dgm:t>
        <a:bodyPr/>
        <a:lstStyle/>
        <a:p>
          <a:endParaRPr lang="en-US"/>
        </a:p>
      </dgm:t>
    </dgm:pt>
    <dgm:pt modelId="{AC846295-6658-4F8D-8F8A-A257E7834555}">
      <dgm:prSet/>
      <dgm:spPr/>
      <dgm:t>
        <a:bodyPr/>
        <a:lstStyle/>
        <a:p>
          <a:pPr>
            <a:defRPr cap="all"/>
          </a:pPr>
          <a:r>
            <a:rPr lang="en-US"/>
            <a:t>Equips advisory teams with insights into client risk behaviors.</a:t>
          </a:r>
        </a:p>
      </dgm:t>
    </dgm:pt>
    <dgm:pt modelId="{D5FF2DC2-3025-44A6-8349-3EF80A907856}" type="parTrans" cxnId="{24B7C4F3-82EF-46DF-9949-3530CC3AAC00}">
      <dgm:prSet/>
      <dgm:spPr/>
      <dgm:t>
        <a:bodyPr/>
        <a:lstStyle/>
        <a:p>
          <a:endParaRPr lang="en-US"/>
        </a:p>
      </dgm:t>
    </dgm:pt>
    <dgm:pt modelId="{DB37AE0B-9076-4F9A-94C4-CDA5BF8A69BA}" type="sibTrans" cxnId="{24B7C4F3-82EF-46DF-9949-3530CC3AAC00}">
      <dgm:prSet/>
      <dgm:spPr/>
      <dgm:t>
        <a:bodyPr/>
        <a:lstStyle/>
        <a:p>
          <a:endParaRPr lang="en-US"/>
        </a:p>
      </dgm:t>
    </dgm:pt>
    <dgm:pt modelId="{F2A3A696-8D29-404D-B4BD-C87E8C1F18CC}">
      <dgm:prSet/>
      <dgm:spPr/>
      <dgm:t>
        <a:bodyPr/>
        <a:lstStyle/>
        <a:p>
          <a:pPr>
            <a:defRPr cap="all"/>
          </a:pPr>
          <a:r>
            <a:rPr lang="en-US"/>
            <a:t>Encourages strategic lending policies and customer engagement practices.</a:t>
          </a:r>
        </a:p>
      </dgm:t>
    </dgm:pt>
    <dgm:pt modelId="{1BEFB2DF-FEAB-4E6B-AF5C-C5D3078301C0}" type="parTrans" cxnId="{2E1E185C-4C6A-479E-B8D6-E204372A5118}">
      <dgm:prSet/>
      <dgm:spPr/>
      <dgm:t>
        <a:bodyPr/>
        <a:lstStyle/>
        <a:p>
          <a:endParaRPr lang="en-US"/>
        </a:p>
      </dgm:t>
    </dgm:pt>
    <dgm:pt modelId="{8C5E9325-0BBB-4380-AF97-E2D0B955383F}" type="sibTrans" cxnId="{2E1E185C-4C6A-479E-B8D6-E204372A5118}">
      <dgm:prSet/>
      <dgm:spPr/>
      <dgm:t>
        <a:bodyPr/>
        <a:lstStyle/>
        <a:p>
          <a:endParaRPr lang="en-US"/>
        </a:p>
      </dgm:t>
    </dgm:pt>
    <dgm:pt modelId="{E8145172-CF86-407C-A7F9-379512312877}" type="pres">
      <dgm:prSet presAssocID="{FC31D9D8-ED56-44E9-AE73-38C5DA1CA6AE}" presName="root" presStyleCnt="0">
        <dgm:presLayoutVars>
          <dgm:dir/>
          <dgm:resizeHandles val="exact"/>
        </dgm:presLayoutVars>
      </dgm:prSet>
      <dgm:spPr/>
    </dgm:pt>
    <dgm:pt modelId="{A173B430-2750-4A71-97C4-1F7116BC0CB3}" type="pres">
      <dgm:prSet presAssocID="{5EABB2ED-5714-43B3-B02C-A9BD58CE6F3D}" presName="compNode" presStyleCnt="0"/>
      <dgm:spPr/>
    </dgm:pt>
    <dgm:pt modelId="{1502B57A-1267-4F6A-90E0-EB09D5521213}" type="pres">
      <dgm:prSet presAssocID="{5EABB2ED-5714-43B3-B02C-A9BD58CE6F3D}" presName="iconBgRect" presStyleLbl="bgShp" presStyleIdx="0" presStyleCnt="4"/>
      <dgm:spPr/>
    </dgm:pt>
    <dgm:pt modelId="{37CFE086-E19B-42CC-9656-0C4DDCE65478}" type="pres">
      <dgm:prSet presAssocID="{5EABB2ED-5714-43B3-B02C-A9BD58CE6F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4246A7F8-1A1A-424F-9171-530BAD5D70FC}" type="pres">
      <dgm:prSet presAssocID="{5EABB2ED-5714-43B3-B02C-A9BD58CE6F3D}" presName="spaceRect" presStyleCnt="0"/>
      <dgm:spPr/>
    </dgm:pt>
    <dgm:pt modelId="{956BC5BB-8EEA-460B-BA44-1284FFBC9B46}" type="pres">
      <dgm:prSet presAssocID="{5EABB2ED-5714-43B3-B02C-A9BD58CE6F3D}" presName="textRect" presStyleLbl="revTx" presStyleIdx="0" presStyleCnt="4">
        <dgm:presLayoutVars>
          <dgm:chMax val="1"/>
          <dgm:chPref val="1"/>
        </dgm:presLayoutVars>
      </dgm:prSet>
      <dgm:spPr/>
    </dgm:pt>
    <dgm:pt modelId="{B92CE2C7-349F-47BE-8C42-006B5899C6B7}" type="pres">
      <dgm:prSet presAssocID="{7111706F-FC48-4E5B-AD12-A07124910156}" presName="sibTrans" presStyleCnt="0"/>
      <dgm:spPr/>
    </dgm:pt>
    <dgm:pt modelId="{0EBF903B-0B10-446B-895F-F81F0C6AF94F}" type="pres">
      <dgm:prSet presAssocID="{4AD0244F-DAC3-4E80-97F2-D72CA9008AC1}" presName="compNode" presStyleCnt="0"/>
      <dgm:spPr/>
    </dgm:pt>
    <dgm:pt modelId="{23A1F074-0084-480B-9112-0B9B4F5424AA}" type="pres">
      <dgm:prSet presAssocID="{4AD0244F-DAC3-4E80-97F2-D72CA9008AC1}" presName="iconBgRect" presStyleLbl="bgShp" presStyleIdx="1" presStyleCnt="4"/>
      <dgm:spPr/>
    </dgm:pt>
    <dgm:pt modelId="{059FF615-4E93-40C8-97E6-791269BAF746}" type="pres">
      <dgm:prSet presAssocID="{4AD0244F-DAC3-4E80-97F2-D72CA9008A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2D84B660-68A1-4ED5-BF40-4BB46EEB72C6}" type="pres">
      <dgm:prSet presAssocID="{4AD0244F-DAC3-4E80-97F2-D72CA9008AC1}" presName="spaceRect" presStyleCnt="0"/>
      <dgm:spPr/>
    </dgm:pt>
    <dgm:pt modelId="{1CE3D8C6-565E-4B5E-A51E-04434194B3B3}" type="pres">
      <dgm:prSet presAssocID="{4AD0244F-DAC3-4E80-97F2-D72CA9008AC1}" presName="textRect" presStyleLbl="revTx" presStyleIdx="1" presStyleCnt="4">
        <dgm:presLayoutVars>
          <dgm:chMax val="1"/>
          <dgm:chPref val="1"/>
        </dgm:presLayoutVars>
      </dgm:prSet>
      <dgm:spPr/>
    </dgm:pt>
    <dgm:pt modelId="{2F2FE785-5D70-428E-9605-43196A851EAF}" type="pres">
      <dgm:prSet presAssocID="{780C7997-15FC-4C67-9535-44CB74DF2743}" presName="sibTrans" presStyleCnt="0"/>
      <dgm:spPr/>
    </dgm:pt>
    <dgm:pt modelId="{B95BB8C1-5667-4134-8747-1EFD5CE73108}" type="pres">
      <dgm:prSet presAssocID="{AC846295-6658-4F8D-8F8A-A257E7834555}" presName="compNode" presStyleCnt="0"/>
      <dgm:spPr/>
    </dgm:pt>
    <dgm:pt modelId="{2BEDD119-C8E1-48A5-B6B5-C2067EAB8321}" type="pres">
      <dgm:prSet presAssocID="{AC846295-6658-4F8D-8F8A-A257E7834555}" presName="iconBgRect" presStyleLbl="bgShp" presStyleIdx="2" presStyleCnt="4"/>
      <dgm:spPr/>
    </dgm:pt>
    <dgm:pt modelId="{F4926934-6AD3-4280-A57A-9601B849A8E1}" type="pres">
      <dgm:prSet presAssocID="{AC846295-6658-4F8D-8F8A-A257E78345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36457B89-15A4-45A1-AC05-5097677035FC}" type="pres">
      <dgm:prSet presAssocID="{AC846295-6658-4F8D-8F8A-A257E7834555}" presName="spaceRect" presStyleCnt="0"/>
      <dgm:spPr/>
    </dgm:pt>
    <dgm:pt modelId="{319930C9-F792-455B-80C7-7D8C95B6F942}" type="pres">
      <dgm:prSet presAssocID="{AC846295-6658-4F8D-8F8A-A257E7834555}" presName="textRect" presStyleLbl="revTx" presStyleIdx="2" presStyleCnt="4">
        <dgm:presLayoutVars>
          <dgm:chMax val="1"/>
          <dgm:chPref val="1"/>
        </dgm:presLayoutVars>
      </dgm:prSet>
      <dgm:spPr/>
    </dgm:pt>
    <dgm:pt modelId="{A7BD85BB-4A13-4209-8786-8F12BA0A5A6B}" type="pres">
      <dgm:prSet presAssocID="{DB37AE0B-9076-4F9A-94C4-CDA5BF8A69BA}" presName="sibTrans" presStyleCnt="0"/>
      <dgm:spPr/>
    </dgm:pt>
    <dgm:pt modelId="{6337881E-15B3-4B10-813D-08CF863C35DC}" type="pres">
      <dgm:prSet presAssocID="{F2A3A696-8D29-404D-B4BD-C87E8C1F18CC}" presName="compNode" presStyleCnt="0"/>
      <dgm:spPr/>
    </dgm:pt>
    <dgm:pt modelId="{D7149E59-3AA8-408B-9449-745AB86CD116}" type="pres">
      <dgm:prSet presAssocID="{F2A3A696-8D29-404D-B4BD-C87E8C1F18CC}" presName="iconBgRect" presStyleLbl="bgShp" presStyleIdx="3" presStyleCnt="4"/>
      <dgm:spPr/>
    </dgm:pt>
    <dgm:pt modelId="{FE174202-BB93-4500-8000-13E8666EAFD5}" type="pres">
      <dgm:prSet presAssocID="{F2A3A696-8D29-404D-B4BD-C87E8C1F18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090C053C-EEC3-4896-818C-084AA4E0043C}" type="pres">
      <dgm:prSet presAssocID="{F2A3A696-8D29-404D-B4BD-C87E8C1F18CC}" presName="spaceRect" presStyleCnt="0"/>
      <dgm:spPr/>
    </dgm:pt>
    <dgm:pt modelId="{51C94141-6E2B-4E3B-91C0-42640AA0D9E6}" type="pres">
      <dgm:prSet presAssocID="{F2A3A696-8D29-404D-B4BD-C87E8C1F18CC}" presName="textRect" presStyleLbl="revTx" presStyleIdx="3" presStyleCnt="4">
        <dgm:presLayoutVars>
          <dgm:chMax val="1"/>
          <dgm:chPref val="1"/>
        </dgm:presLayoutVars>
      </dgm:prSet>
      <dgm:spPr/>
    </dgm:pt>
  </dgm:ptLst>
  <dgm:cxnLst>
    <dgm:cxn modelId="{7C450024-A4DC-43A3-B2C1-1A1D7E3FEFE1}" type="presOf" srcId="{F2A3A696-8D29-404D-B4BD-C87E8C1F18CC}" destId="{51C94141-6E2B-4E3B-91C0-42640AA0D9E6}" srcOrd="0" destOrd="0" presId="urn:microsoft.com/office/officeart/2018/5/layout/IconCircleLabelList"/>
    <dgm:cxn modelId="{A904AC2D-5623-49FB-8C75-50B9D18BDA40}" type="presOf" srcId="{AC846295-6658-4F8D-8F8A-A257E7834555}" destId="{319930C9-F792-455B-80C7-7D8C95B6F942}" srcOrd="0" destOrd="0" presId="urn:microsoft.com/office/officeart/2018/5/layout/IconCircleLabelList"/>
    <dgm:cxn modelId="{1C55F93F-E860-4C03-8FE7-3AEDC1CD43F5}" type="presOf" srcId="{5EABB2ED-5714-43B3-B02C-A9BD58CE6F3D}" destId="{956BC5BB-8EEA-460B-BA44-1284FFBC9B46}" srcOrd="0" destOrd="0" presId="urn:microsoft.com/office/officeart/2018/5/layout/IconCircleLabelList"/>
    <dgm:cxn modelId="{2E1E185C-4C6A-479E-B8D6-E204372A5118}" srcId="{FC31D9D8-ED56-44E9-AE73-38C5DA1CA6AE}" destId="{F2A3A696-8D29-404D-B4BD-C87E8C1F18CC}" srcOrd="3" destOrd="0" parTransId="{1BEFB2DF-FEAB-4E6B-AF5C-C5D3078301C0}" sibTransId="{8C5E9325-0BBB-4380-AF97-E2D0B955383F}"/>
    <dgm:cxn modelId="{3FC5A466-CD63-44E7-9F85-5101963389D3}" srcId="{FC31D9D8-ED56-44E9-AE73-38C5DA1CA6AE}" destId="{4AD0244F-DAC3-4E80-97F2-D72CA9008AC1}" srcOrd="1" destOrd="0" parTransId="{191D9F03-FA0A-433A-B2DC-F9DA425CE9F9}" sibTransId="{780C7997-15FC-4C67-9535-44CB74DF2743}"/>
    <dgm:cxn modelId="{C5D65597-DE9E-4CCB-BACA-EBA3EF981E0D}" type="presOf" srcId="{FC31D9D8-ED56-44E9-AE73-38C5DA1CA6AE}" destId="{E8145172-CF86-407C-A7F9-379512312877}" srcOrd="0" destOrd="0" presId="urn:microsoft.com/office/officeart/2018/5/layout/IconCircleLabelList"/>
    <dgm:cxn modelId="{D1F699C4-4EE2-42EF-90BA-519DD94153BA}" srcId="{FC31D9D8-ED56-44E9-AE73-38C5DA1CA6AE}" destId="{5EABB2ED-5714-43B3-B02C-A9BD58CE6F3D}" srcOrd="0" destOrd="0" parTransId="{189A3451-7DC1-4B86-B933-34626B56391E}" sibTransId="{7111706F-FC48-4E5B-AD12-A07124910156}"/>
    <dgm:cxn modelId="{569DFDED-3488-4C9D-89C7-D18D84FB3FDD}" type="presOf" srcId="{4AD0244F-DAC3-4E80-97F2-D72CA9008AC1}" destId="{1CE3D8C6-565E-4B5E-A51E-04434194B3B3}" srcOrd="0" destOrd="0" presId="urn:microsoft.com/office/officeart/2018/5/layout/IconCircleLabelList"/>
    <dgm:cxn modelId="{24B7C4F3-82EF-46DF-9949-3530CC3AAC00}" srcId="{FC31D9D8-ED56-44E9-AE73-38C5DA1CA6AE}" destId="{AC846295-6658-4F8D-8F8A-A257E7834555}" srcOrd="2" destOrd="0" parTransId="{D5FF2DC2-3025-44A6-8349-3EF80A907856}" sibTransId="{DB37AE0B-9076-4F9A-94C4-CDA5BF8A69BA}"/>
    <dgm:cxn modelId="{403AB3FA-1E64-41E9-AC1F-283598192BD3}" type="presParOf" srcId="{E8145172-CF86-407C-A7F9-379512312877}" destId="{A173B430-2750-4A71-97C4-1F7116BC0CB3}" srcOrd="0" destOrd="0" presId="urn:microsoft.com/office/officeart/2018/5/layout/IconCircleLabelList"/>
    <dgm:cxn modelId="{780880E2-7980-4976-BFEE-DBE35BFF7793}" type="presParOf" srcId="{A173B430-2750-4A71-97C4-1F7116BC0CB3}" destId="{1502B57A-1267-4F6A-90E0-EB09D5521213}" srcOrd="0" destOrd="0" presId="urn:microsoft.com/office/officeart/2018/5/layout/IconCircleLabelList"/>
    <dgm:cxn modelId="{EC89297A-3E05-4F89-B744-3FF5DA976D8C}" type="presParOf" srcId="{A173B430-2750-4A71-97C4-1F7116BC0CB3}" destId="{37CFE086-E19B-42CC-9656-0C4DDCE65478}" srcOrd="1" destOrd="0" presId="urn:microsoft.com/office/officeart/2018/5/layout/IconCircleLabelList"/>
    <dgm:cxn modelId="{B9B36C8F-42DD-4E9A-92A5-BBCE1A50F14A}" type="presParOf" srcId="{A173B430-2750-4A71-97C4-1F7116BC0CB3}" destId="{4246A7F8-1A1A-424F-9171-530BAD5D70FC}" srcOrd="2" destOrd="0" presId="urn:microsoft.com/office/officeart/2018/5/layout/IconCircleLabelList"/>
    <dgm:cxn modelId="{78759EF5-DCC0-4155-9D61-7A9B235220AC}" type="presParOf" srcId="{A173B430-2750-4A71-97C4-1F7116BC0CB3}" destId="{956BC5BB-8EEA-460B-BA44-1284FFBC9B46}" srcOrd="3" destOrd="0" presId="urn:microsoft.com/office/officeart/2018/5/layout/IconCircleLabelList"/>
    <dgm:cxn modelId="{00FA8022-A5EF-44BE-8E38-3A2D142B8F19}" type="presParOf" srcId="{E8145172-CF86-407C-A7F9-379512312877}" destId="{B92CE2C7-349F-47BE-8C42-006B5899C6B7}" srcOrd="1" destOrd="0" presId="urn:microsoft.com/office/officeart/2018/5/layout/IconCircleLabelList"/>
    <dgm:cxn modelId="{EE69F5FB-8D7A-4EDE-9404-232F6FE313BA}" type="presParOf" srcId="{E8145172-CF86-407C-A7F9-379512312877}" destId="{0EBF903B-0B10-446B-895F-F81F0C6AF94F}" srcOrd="2" destOrd="0" presId="urn:microsoft.com/office/officeart/2018/5/layout/IconCircleLabelList"/>
    <dgm:cxn modelId="{46522D01-191F-4C30-87F0-A4D4D4236761}" type="presParOf" srcId="{0EBF903B-0B10-446B-895F-F81F0C6AF94F}" destId="{23A1F074-0084-480B-9112-0B9B4F5424AA}" srcOrd="0" destOrd="0" presId="urn:microsoft.com/office/officeart/2018/5/layout/IconCircleLabelList"/>
    <dgm:cxn modelId="{5CFE588B-11D6-444C-A372-770CB5ECC233}" type="presParOf" srcId="{0EBF903B-0B10-446B-895F-F81F0C6AF94F}" destId="{059FF615-4E93-40C8-97E6-791269BAF746}" srcOrd="1" destOrd="0" presId="urn:microsoft.com/office/officeart/2018/5/layout/IconCircleLabelList"/>
    <dgm:cxn modelId="{F443A691-4CBB-4D94-A3F5-4E5C74520111}" type="presParOf" srcId="{0EBF903B-0B10-446B-895F-F81F0C6AF94F}" destId="{2D84B660-68A1-4ED5-BF40-4BB46EEB72C6}" srcOrd="2" destOrd="0" presId="urn:microsoft.com/office/officeart/2018/5/layout/IconCircleLabelList"/>
    <dgm:cxn modelId="{EE64749C-1C72-4595-9C8B-7FE3E19E6EAE}" type="presParOf" srcId="{0EBF903B-0B10-446B-895F-F81F0C6AF94F}" destId="{1CE3D8C6-565E-4B5E-A51E-04434194B3B3}" srcOrd="3" destOrd="0" presId="urn:microsoft.com/office/officeart/2018/5/layout/IconCircleLabelList"/>
    <dgm:cxn modelId="{3074702C-EABE-4DC2-B52E-54598F3D255D}" type="presParOf" srcId="{E8145172-CF86-407C-A7F9-379512312877}" destId="{2F2FE785-5D70-428E-9605-43196A851EAF}" srcOrd="3" destOrd="0" presId="urn:microsoft.com/office/officeart/2018/5/layout/IconCircleLabelList"/>
    <dgm:cxn modelId="{90540CEA-27F8-465B-9A4D-D8E1069B5877}" type="presParOf" srcId="{E8145172-CF86-407C-A7F9-379512312877}" destId="{B95BB8C1-5667-4134-8747-1EFD5CE73108}" srcOrd="4" destOrd="0" presId="urn:microsoft.com/office/officeart/2018/5/layout/IconCircleLabelList"/>
    <dgm:cxn modelId="{12584ED1-1E37-49D5-ADDD-143AF02C52B7}" type="presParOf" srcId="{B95BB8C1-5667-4134-8747-1EFD5CE73108}" destId="{2BEDD119-C8E1-48A5-B6B5-C2067EAB8321}" srcOrd="0" destOrd="0" presId="urn:microsoft.com/office/officeart/2018/5/layout/IconCircleLabelList"/>
    <dgm:cxn modelId="{A4458582-3705-45A9-9B53-773B24932691}" type="presParOf" srcId="{B95BB8C1-5667-4134-8747-1EFD5CE73108}" destId="{F4926934-6AD3-4280-A57A-9601B849A8E1}" srcOrd="1" destOrd="0" presId="urn:microsoft.com/office/officeart/2018/5/layout/IconCircleLabelList"/>
    <dgm:cxn modelId="{850810C5-B1E7-4B1A-AE65-9F07B7C49ABA}" type="presParOf" srcId="{B95BB8C1-5667-4134-8747-1EFD5CE73108}" destId="{36457B89-15A4-45A1-AC05-5097677035FC}" srcOrd="2" destOrd="0" presId="urn:microsoft.com/office/officeart/2018/5/layout/IconCircleLabelList"/>
    <dgm:cxn modelId="{3ED18420-6B52-469A-BF23-08D6C7CCC43C}" type="presParOf" srcId="{B95BB8C1-5667-4134-8747-1EFD5CE73108}" destId="{319930C9-F792-455B-80C7-7D8C95B6F942}" srcOrd="3" destOrd="0" presId="urn:microsoft.com/office/officeart/2018/5/layout/IconCircleLabelList"/>
    <dgm:cxn modelId="{3FC1396D-31ED-4A3D-AE69-3BE6903E41D1}" type="presParOf" srcId="{E8145172-CF86-407C-A7F9-379512312877}" destId="{A7BD85BB-4A13-4209-8786-8F12BA0A5A6B}" srcOrd="5" destOrd="0" presId="urn:microsoft.com/office/officeart/2018/5/layout/IconCircleLabelList"/>
    <dgm:cxn modelId="{6898B679-0142-4DC7-B4DD-3AECC4B82805}" type="presParOf" srcId="{E8145172-CF86-407C-A7F9-379512312877}" destId="{6337881E-15B3-4B10-813D-08CF863C35DC}" srcOrd="6" destOrd="0" presId="urn:microsoft.com/office/officeart/2018/5/layout/IconCircleLabelList"/>
    <dgm:cxn modelId="{7BC004CA-7E3F-4F77-BA69-7584663BF522}" type="presParOf" srcId="{6337881E-15B3-4B10-813D-08CF863C35DC}" destId="{D7149E59-3AA8-408B-9449-745AB86CD116}" srcOrd="0" destOrd="0" presId="urn:microsoft.com/office/officeart/2018/5/layout/IconCircleLabelList"/>
    <dgm:cxn modelId="{F888BB6E-AF92-457A-95CF-127E0A1EABA2}" type="presParOf" srcId="{6337881E-15B3-4B10-813D-08CF863C35DC}" destId="{FE174202-BB93-4500-8000-13E8666EAFD5}" srcOrd="1" destOrd="0" presId="urn:microsoft.com/office/officeart/2018/5/layout/IconCircleLabelList"/>
    <dgm:cxn modelId="{7DC474A3-4B06-4E46-B0DB-8487CE73C9FC}" type="presParOf" srcId="{6337881E-15B3-4B10-813D-08CF863C35DC}" destId="{090C053C-EEC3-4896-818C-084AA4E0043C}" srcOrd="2" destOrd="0" presId="urn:microsoft.com/office/officeart/2018/5/layout/IconCircleLabelList"/>
    <dgm:cxn modelId="{19412791-D14D-46A9-87BE-E40819BEAD8C}" type="presParOf" srcId="{6337881E-15B3-4B10-813D-08CF863C35DC}" destId="{51C94141-6E2B-4E3B-91C0-42640AA0D9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5EA0A-91BE-42E7-9BEC-76193FDAAFA6}">
      <dsp:nvSpPr>
        <dsp:cNvPr id="0" name=""/>
        <dsp:cNvSpPr/>
      </dsp:nvSpPr>
      <dsp:spPr>
        <a:xfrm>
          <a:off x="0" y="405"/>
          <a:ext cx="9604375" cy="949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2E2634-2396-4B6F-AE54-1B323CBEE2C9}">
      <dsp:nvSpPr>
        <dsp:cNvPr id="0" name=""/>
        <dsp:cNvSpPr/>
      </dsp:nvSpPr>
      <dsp:spPr>
        <a:xfrm>
          <a:off x="287261" y="214071"/>
          <a:ext cx="522292" cy="522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926D5A-5027-42A4-BEA9-58DF4E316198}">
      <dsp:nvSpPr>
        <dsp:cNvPr id="0" name=""/>
        <dsp:cNvSpPr/>
      </dsp:nvSpPr>
      <dsp:spPr>
        <a:xfrm>
          <a:off x="1096815" y="405"/>
          <a:ext cx="8507559" cy="949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02" tIns="100502" rIns="100502" bIns="100502" numCol="1" spcCol="1270" anchor="ctr" anchorCtr="0">
          <a:noAutofit/>
        </a:bodyPr>
        <a:lstStyle/>
        <a:p>
          <a:pPr marL="0" lvl="0" indent="0" algn="l" defTabSz="1111250">
            <a:lnSpc>
              <a:spcPct val="100000"/>
            </a:lnSpc>
            <a:spcBef>
              <a:spcPct val="0"/>
            </a:spcBef>
            <a:spcAft>
              <a:spcPct val="35000"/>
            </a:spcAft>
            <a:buNone/>
          </a:pPr>
          <a:r>
            <a:rPr lang="en-US" sz="2500" kern="1200" dirty="0"/>
            <a:t>This project focuses on identifying and minimizing risk in banking loan decisions.</a:t>
          </a:r>
        </a:p>
      </dsp:txBody>
      <dsp:txXfrm>
        <a:off x="1096815" y="405"/>
        <a:ext cx="8507559" cy="949623"/>
      </dsp:txXfrm>
    </dsp:sp>
    <dsp:sp modelId="{FEB64564-B508-4860-99F2-99C745E10F0D}">
      <dsp:nvSpPr>
        <dsp:cNvPr id="0" name=""/>
        <dsp:cNvSpPr/>
      </dsp:nvSpPr>
      <dsp:spPr>
        <a:xfrm>
          <a:off x="0" y="1187435"/>
          <a:ext cx="9604375" cy="949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A6938-1884-439F-9A23-4E636D2262E8}">
      <dsp:nvSpPr>
        <dsp:cNvPr id="0" name=""/>
        <dsp:cNvSpPr/>
      </dsp:nvSpPr>
      <dsp:spPr>
        <a:xfrm>
          <a:off x="287261" y="1401100"/>
          <a:ext cx="522292" cy="522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9E0DF9-2B05-4754-911E-4FEB760058E8}">
      <dsp:nvSpPr>
        <dsp:cNvPr id="0" name=""/>
        <dsp:cNvSpPr/>
      </dsp:nvSpPr>
      <dsp:spPr>
        <a:xfrm>
          <a:off x="1096815" y="1187435"/>
          <a:ext cx="8507559" cy="949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02" tIns="100502" rIns="100502" bIns="100502" numCol="1" spcCol="1270" anchor="ctr" anchorCtr="0">
          <a:noAutofit/>
        </a:bodyPr>
        <a:lstStyle/>
        <a:p>
          <a:pPr marL="0" lvl="0" indent="0" algn="l" defTabSz="1111250">
            <a:lnSpc>
              <a:spcPct val="100000"/>
            </a:lnSpc>
            <a:spcBef>
              <a:spcPct val="0"/>
            </a:spcBef>
            <a:spcAft>
              <a:spcPct val="35000"/>
            </a:spcAft>
            <a:buNone/>
          </a:pPr>
          <a:r>
            <a:rPr lang="en-US" sz="2500" kern="1200" dirty="0"/>
            <a:t>We use real banking data to segment clients and assess lending risk using analytics.</a:t>
          </a:r>
        </a:p>
      </dsp:txBody>
      <dsp:txXfrm>
        <a:off x="1096815" y="1187435"/>
        <a:ext cx="8507559" cy="949623"/>
      </dsp:txXfrm>
    </dsp:sp>
    <dsp:sp modelId="{FA9ABF01-F832-4A92-A63E-7B7E92645741}">
      <dsp:nvSpPr>
        <dsp:cNvPr id="0" name=""/>
        <dsp:cNvSpPr/>
      </dsp:nvSpPr>
      <dsp:spPr>
        <a:xfrm>
          <a:off x="0" y="2374464"/>
          <a:ext cx="9604375" cy="949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7EA04-424E-419F-8B04-A91B83FCD3FD}">
      <dsp:nvSpPr>
        <dsp:cNvPr id="0" name=""/>
        <dsp:cNvSpPr/>
      </dsp:nvSpPr>
      <dsp:spPr>
        <a:xfrm>
          <a:off x="287261" y="2588129"/>
          <a:ext cx="522292" cy="522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E1238F-3592-4AAB-9C00-27A6599B8EBD}">
      <dsp:nvSpPr>
        <dsp:cNvPr id="0" name=""/>
        <dsp:cNvSpPr/>
      </dsp:nvSpPr>
      <dsp:spPr>
        <a:xfrm>
          <a:off x="1096815" y="2374464"/>
          <a:ext cx="8507559" cy="949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502" tIns="100502" rIns="100502" bIns="100502" numCol="1" spcCol="1270" anchor="ctr" anchorCtr="0">
          <a:noAutofit/>
        </a:bodyPr>
        <a:lstStyle/>
        <a:p>
          <a:pPr marL="0" lvl="0" indent="0" algn="l" defTabSz="1111250">
            <a:lnSpc>
              <a:spcPct val="100000"/>
            </a:lnSpc>
            <a:spcBef>
              <a:spcPct val="0"/>
            </a:spcBef>
            <a:spcAft>
              <a:spcPct val="35000"/>
            </a:spcAft>
            <a:buNone/>
          </a:pPr>
          <a:r>
            <a:rPr lang="en-US" sz="2500" kern="1200" dirty="0"/>
            <a:t>A full-stack workflow from SQL → Python → Power BI was developed.</a:t>
          </a:r>
        </a:p>
      </dsp:txBody>
      <dsp:txXfrm>
        <a:off x="1096815" y="2374464"/>
        <a:ext cx="8507559" cy="949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2B57A-1267-4F6A-90E0-EB09D5521213}">
      <dsp:nvSpPr>
        <dsp:cNvPr id="0" name=""/>
        <dsp:cNvSpPr/>
      </dsp:nvSpPr>
      <dsp:spPr>
        <a:xfrm>
          <a:off x="576451" y="684058"/>
          <a:ext cx="1246770" cy="12467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FE086-E19B-42CC-9656-0C4DDCE65478}">
      <dsp:nvSpPr>
        <dsp:cNvPr id="0" name=""/>
        <dsp:cNvSpPr/>
      </dsp:nvSpPr>
      <dsp:spPr>
        <a:xfrm>
          <a:off x="842156" y="949764"/>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6BC5BB-8EEA-460B-BA44-1284FFBC9B46}">
      <dsp:nvSpPr>
        <dsp:cNvPr id="0" name=""/>
        <dsp:cNvSpPr/>
      </dsp:nvSpPr>
      <dsp:spPr>
        <a:xfrm>
          <a:off x="177893"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Assists bank decision-makers in identifying high-risk loan profiles.</a:t>
          </a:r>
        </a:p>
      </dsp:txBody>
      <dsp:txXfrm>
        <a:off x="177893" y="2319168"/>
        <a:ext cx="2043886" cy="720000"/>
      </dsp:txXfrm>
    </dsp:sp>
    <dsp:sp modelId="{23A1F074-0084-480B-9112-0B9B4F5424AA}">
      <dsp:nvSpPr>
        <dsp:cNvPr id="0" name=""/>
        <dsp:cNvSpPr/>
      </dsp:nvSpPr>
      <dsp:spPr>
        <a:xfrm>
          <a:off x="2978018" y="684058"/>
          <a:ext cx="1246770" cy="12467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FF615-4E93-40C8-97E6-791269BAF746}">
      <dsp:nvSpPr>
        <dsp:cNvPr id="0" name=""/>
        <dsp:cNvSpPr/>
      </dsp:nvSpPr>
      <dsp:spPr>
        <a:xfrm>
          <a:off x="3243723" y="949764"/>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E3D8C6-565E-4B5E-A51E-04434194B3B3}">
      <dsp:nvSpPr>
        <dsp:cNvPr id="0" name=""/>
        <dsp:cNvSpPr/>
      </dsp:nvSpPr>
      <dsp:spPr>
        <a:xfrm>
          <a:off x="2579460"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Enables segmentation of clients by loyalty and financial strength.</a:t>
          </a:r>
        </a:p>
      </dsp:txBody>
      <dsp:txXfrm>
        <a:off x="2579460" y="2319168"/>
        <a:ext cx="2043886" cy="720000"/>
      </dsp:txXfrm>
    </dsp:sp>
    <dsp:sp modelId="{2BEDD119-C8E1-48A5-B6B5-C2067EAB8321}">
      <dsp:nvSpPr>
        <dsp:cNvPr id="0" name=""/>
        <dsp:cNvSpPr/>
      </dsp:nvSpPr>
      <dsp:spPr>
        <a:xfrm>
          <a:off x="5379585" y="684058"/>
          <a:ext cx="1246770" cy="12467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26934-6AD3-4280-A57A-9601B849A8E1}">
      <dsp:nvSpPr>
        <dsp:cNvPr id="0" name=""/>
        <dsp:cNvSpPr/>
      </dsp:nvSpPr>
      <dsp:spPr>
        <a:xfrm>
          <a:off x="5645290" y="949764"/>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9930C9-F792-455B-80C7-7D8C95B6F942}">
      <dsp:nvSpPr>
        <dsp:cNvPr id="0" name=""/>
        <dsp:cNvSpPr/>
      </dsp:nvSpPr>
      <dsp:spPr>
        <a:xfrm>
          <a:off x="4981027"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Equips advisory teams with insights into client risk behaviors.</a:t>
          </a:r>
        </a:p>
      </dsp:txBody>
      <dsp:txXfrm>
        <a:off x="4981027" y="2319168"/>
        <a:ext cx="2043886" cy="720000"/>
      </dsp:txXfrm>
    </dsp:sp>
    <dsp:sp modelId="{D7149E59-3AA8-408B-9449-745AB86CD116}">
      <dsp:nvSpPr>
        <dsp:cNvPr id="0" name=""/>
        <dsp:cNvSpPr/>
      </dsp:nvSpPr>
      <dsp:spPr>
        <a:xfrm>
          <a:off x="7781152" y="684058"/>
          <a:ext cx="1246770" cy="124677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74202-BB93-4500-8000-13E8666EAFD5}">
      <dsp:nvSpPr>
        <dsp:cNvPr id="0" name=""/>
        <dsp:cNvSpPr/>
      </dsp:nvSpPr>
      <dsp:spPr>
        <a:xfrm>
          <a:off x="8046857" y="949764"/>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C94141-6E2B-4E3B-91C0-42640AA0D9E6}">
      <dsp:nvSpPr>
        <dsp:cNvPr id="0" name=""/>
        <dsp:cNvSpPr/>
      </dsp:nvSpPr>
      <dsp:spPr>
        <a:xfrm>
          <a:off x="7382594"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Encourages strategic lending policies and customer engagement practices.</a:t>
          </a:r>
        </a:p>
      </dsp:txBody>
      <dsp:txXfrm>
        <a:off x="7382594" y="2319168"/>
        <a:ext cx="204388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8333-9EBB-494B-94D6-A6731589491A}"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FF69D-D052-4C3D-8A06-810D48692787}" type="slidenum">
              <a:rPr lang="en-US" smtClean="0"/>
              <a:t>‹#›</a:t>
            </a:fld>
            <a:endParaRPr lang="en-US"/>
          </a:p>
        </p:txBody>
      </p:sp>
    </p:spTree>
    <p:extLst>
      <p:ext uri="{BB962C8B-B14F-4D97-AF65-F5344CB8AC3E}">
        <p14:creationId xmlns:p14="http://schemas.microsoft.com/office/powerpoint/2010/main" val="300712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FF69D-D052-4C3D-8A06-810D48692787}" type="slidenum">
              <a:rPr lang="en-US" smtClean="0"/>
              <a:t>3</a:t>
            </a:fld>
            <a:endParaRPr lang="en-US"/>
          </a:p>
        </p:txBody>
      </p:sp>
    </p:spTree>
    <p:extLst>
      <p:ext uri="{BB962C8B-B14F-4D97-AF65-F5344CB8AC3E}">
        <p14:creationId xmlns:p14="http://schemas.microsoft.com/office/powerpoint/2010/main" val="43035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FF69D-D052-4C3D-8A06-810D48692787}" type="slidenum">
              <a:rPr lang="en-US" smtClean="0"/>
              <a:t>4</a:t>
            </a:fld>
            <a:endParaRPr lang="en-US"/>
          </a:p>
        </p:txBody>
      </p:sp>
    </p:spTree>
    <p:extLst>
      <p:ext uri="{BB962C8B-B14F-4D97-AF65-F5344CB8AC3E}">
        <p14:creationId xmlns:p14="http://schemas.microsoft.com/office/powerpoint/2010/main" val="117949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33574-DE93-4EAC-8563-9472FBE7F2D9}" type="datetimeFigureOut">
              <a:rPr lang="en-US" smtClean="0"/>
              <a:t>4/25/2025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A703FAC-4B7F-4183-BA01-0B6C033FAA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33574-DE93-4EAC-8563-9472FBE7F2D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03FAC-4B7F-4183-BA01-0B6C033FAA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24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33574-DE93-4EAC-8563-9472FBE7F2D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03FAC-4B7F-4183-BA01-0B6C033FAA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722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33574-DE93-4EAC-8563-9472FBE7F2D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03FAC-4B7F-4183-BA01-0B6C033FAA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08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33574-DE93-4EAC-8563-9472FBE7F2D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03FAC-4B7F-4183-BA01-0B6C033FAA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239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33574-DE93-4EAC-8563-9472FBE7F2D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03FAC-4B7F-4183-BA01-0B6C033FAA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262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33574-DE93-4EAC-8563-9472FBE7F2D9}"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03FAC-4B7F-4183-BA01-0B6C033FAA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67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33574-DE93-4EAC-8563-9472FBE7F2D9}"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03FAC-4B7F-4183-BA01-0B6C033FAA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42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33574-DE93-4EAC-8563-9472FBE7F2D9}"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03FAC-4B7F-4183-BA01-0B6C033FAA12}" type="slidenum">
              <a:rPr lang="en-US" smtClean="0"/>
              <a:t>‹#›</a:t>
            </a:fld>
            <a:endParaRPr lang="en-US"/>
          </a:p>
        </p:txBody>
      </p:sp>
    </p:spTree>
    <p:extLst>
      <p:ext uri="{BB962C8B-B14F-4D97-AF65-F5344CB8AC3E}">
        <p14:creationId xmlns:p14="http://schemas.microsoft.com/office/powerpoint/2010/main" val="359291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33574-DE93-4EAC-8563-9472FBE7F2D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03FAC-4B7F-4183-BA01-0B6C033FAA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5533574-DE93-4EAC-8563-9472FBE7F2D9}" type="datetimeFigureOut">
              <a:rPr lang="en-US" smtClean="0"/>
              <a:t>4/25/2025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A703FAC-4B7F-4183-BA01-0B6C033FAA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78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5533574-DE93-4EAC-8563-9472FBE7F2D9}" type="datetimeFigureOut">
              <a:rPr lang="en-US" smtClean="0"/>
              <a:t>4/25/2025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A703FAC-4B7F-4183-BA01-0B6C033FAA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7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sukhil/bank-customer-data" TargetMode="External"/><Relationship Id="rId2" Type="http://schemas.openxmlformats.org/officeDocument/2006/relationships/hyperlink" Target="https://www.kaggle.com/datasets/itsmesunil/bank-loan-modelling" TargetMode="External"/><Relationship Id="rId1" Type="http://schemas.openxmlformats.org/officeDocument/2006/relationships/slideLayout" Target="../slideLayouts/slideLayout2.xml"/><Relationship Id="rId5" Type="http://schemas.openxmlformats.org/officeDocument/2006/relationships/hyperlink" Target="https://seaborn.pydata.org/" TargetMode="External"/><Relationship Id="rId4" Type="http://schemas.openxmlformats.org/officeDocument/2006/relationships/hyperlink" Target="https://pandas.pydata.org/doc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1C73E50-8430-12F9-AA94-8706AE7327D2}"/>
              </a:ext>
            </a:extLst>
          </p:cNvPr>
          <p:cNvSpPr>
            <a:spLocks noGrp="1"/>
          </p:cNvSpPr>
          <p:nvPr>
            <p:ph type="ctrTitle"/>
          </p:nvPr>
        </p:nvSpPr>
        <p:spPr>
          <a:xfrm>
            <a:off x="5770072" y="964769"/>
            <a:ext cx="4966432" cy="2376915"/>
          </a:xfrm>
        </p:spPr>
        <p:txBody>
          <a:bodyPr>
            <a:normAutofit/>
          </a:bodyPr>
          <a:lstStyle/>
          <a:p>
            <a:r>
              <a:rPr lang="en-US" sz="3000" b="1" dirty="0">
                <a:latin typeface="Times New Roman" panose="02020603050405020304" pitchFamily="18" charset="0"/>
                <a:cs typeface="Times New Roman" panose="02020603050405020304" pitchFamily="18" charset="0"/>
              </a:rPr>
              <a:t>DSC 550-16: Master's Project </a:t>
            </a:r>
            <a:br>
              <a:rPr lang="en-US" sz="3000" b="1" dirty="0">
                <a:latin typeface="Times New Roman" panose="02020603050405020304" pitchFamily="18" charset="0"/>
                <a:cs typeface="Times New Roman" panose="02020603050405020304" pitchFamily="18" charset="0"/>
              </a:rPr>
            </a:br>
            <a:br>
              <a:rPr lang="en-US" sz="3000" b="1" i="0" dirty="0">
                <a:effectLst/>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Banking Risk Profiling System</a:t>
            </a:r>
          </a:p>
        </p:txBody>
      </p:sp>
      <p:sp>
        <p:nvSpPr>
          <p:cNvPr id="3" name="Subtitle 2">
            <a:extLst>
              <a:ext uri="{FF2B5EF4-FFF2-40B4-BE49-F238E27FC236}">
                <a16:creationId xmlns:a16="http://schemas.microsoft.com/office/drawing/2014/main" id="{F2A9BB4F-E5EF-E0D0-25F3-ABB1D956A660}"/>
              </a:ext>
            </a:extLst>
          </p:cNvPr>
          <p:cNvSpPr>
            <a:spLocks noGrp="1"/>
          </p:cNvSpPr>
          <p:nvPr>
            <p:ph type="subTitle" idx="1"/>
          </p:nvPr>
        </p:nvSpPr>
        <p:spPr>
          <a:xfrm>
            <a:off x="5770074" y="3529159"/>
            <a:ext cx="4972063" cy="1612688"/>
          </a:xfrm>
        </p:spPr>
        <p:txBody>
          <a:bodyPr>
            <a:normAutofit/>
          </a:bodyPr>
          <a:lstStyle/>
          <a:p>
            <a:endParaRPr lang="en-US" dirty="0"/>
          </a:p>
          <a:p>
            <a:r>
              <a:rPr lang="en-US" dirty="0">
                <a:latin typeface="Times New Roman" panose="02020603050405020304" pitchFamily="18" charset="0"/>
                <a:cs typeface="Times New Roman" panose="02020603050405020304" pitchFamily="18" charset="0"/>
              </a:rPr>
              <a:t>SRAVANI KAIRAM KONDA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ID:02130417</a:t>
            </a:r>
          </a:p>
        </p:txBody>
      </p:sp>
      <p:grpSp>
        <p:nvGrpSpPr>
          <p:cNvPr id="20" name="Group 19">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21" name="Rectangle 20">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4" name="Straight Connector 23">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blue and white illustration of a bank&#10;&#10;AI-generated content may be incorrect.">
            <a:extLst>
              <a:ext uri="{FF2B5EF4-FFF2-40B4-BE49-F238E27FC236}">
                <a16:creationId xmlns:a16="http://schemas.microsoft.com/office/drawing/2014/main" id="{DE72E904-9DC3-5E95-B8B6-6B701AB17A18}"/>
              </a:ext>
            </a:extLst>
          </p:cNvPr>
          <p:cNvPicPr>
            <a:picLocks noChangeAspect="1"/>
          </p:cNvPicPr>
          <p:nvPr/>
        </p:nvPicPr>
        <p:blipFill>
          <a:blip r:embed="rId3"/>
          <a:stretch>
            <a:fillRect/>
          </a:stretch>
        </p:blipFill>
        <p:spPr>
          <a:xfrm>
            <a:off x="932737" y="821133"/>
            <a:ext cx="4014212" cy="4466452"/>
          </a:xfrm>
          <a:prstGeom prst="rect">
            <a:avLst/>
          </a:prstGeom>
        </p:spPr>
      </p:pic>
    </p:spTree>
    <p:extLst>
      <p:ext uri="{BB962C8B-B14F-4D97-AF65-F5344CB8AC3E}">
        <p14:creationId xmlns:p14="http://schemas.microsoft.com/office/powerpoint/2010/main" val="40028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3440-6F5B-3B2E-839B-F0C4E8C7F1B2}"/>
              </a:ext>
            </a:extLst>
          </p:cNvPr>
          <p:cNvSpPr>
            <a:spLocks noGrp="1"/>
          </p:cNvSpPr>
          <p:nvPr>
            <p:ph type="title"/>
          </p:nvPr>
        </p:nvSpPr>
        <p:spPr>
          <a:xfrm>
            <a:off x="1451579" y="1054890"/>
            <a:ext cx="9603275" cy="1049235"/>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A2EA0B5-8893-AC65-14E7-C728A7311CDC}"/>
              </a:ext>
            </a:extLst>
          </p:cNvPr>
          <p:cNvSpPr>
            <a:spLocks noGrp="1"/>
          </p:cNvSpPr>
          <p:nvPr>
            <p:ph idx="1"/>
          </p:nvPr>
        </p:nvSpPr>
        <p:spPr/>
        <p:txBody>
          <a:bodyPr>
            <a:normAutofit fontScale="85000" lnSpcReduction="20000"/>
          </a:bodyPr>
          <a:lstStyle/>
          <a:p>
            <a:pPr>
              <a:buNone/>
            </a:pPr>
            <a:r>
              <a:rPr lang="en-US" dirty="0" err="1"/>
              <a:t>Datset</a:t>
            </a:r>
            <a:r>
              <a:rPr lang="en-US" dirty="0"/>
              <a:t> </a:t>
            </a:r>
            <a:r>
              <a:rPr lang="en-US" dirty="0" err="1"/>
              <a:t>refereneces</a:t>
            </a:r>
            <a:r>
              <a:rPr lang="en-US" dirty="0"/>
              <a:t>:</a:t>
            </a:r>
          </a:p>
          <a:p>
            <a:pPr>
              <a:buNone/>
            </a:pPr>
            <a:r>
              <a:rPr lang="en-US" dirty="0"/>
              <a:t>Loan Default Prediction Dataset – Kaggle </a:t>
            </a:r>
          </a:p>
          <a:p>
            <a:pPr>
              <a:buNone/>
            </a:pPr>
            <a:r>
              <a:rPr lang="en-US" dirty="0">
                <a:hlinkClick r:id="rId2"/>
              </a:rPr>
              <a:t>https://www.kaggle.com/datasets/itsmesunil/bank-loan-modelling</a:t>
            </a:r>
            <a:endParaRPr lang="en-US" dirty="0"/>
          </a:p>
          <a:p>
            <a:pPr>
              <a:buNone/>
            </a:pPr>
            <a:r>
              <a:rPr lang="en-US" dirty="0"/>
              <a:t>Bank Customer Data for EDA – Kaggle </a:t>
            </a:r>
          </a:p>
          <a:p>
            <a:pPr>
              <a:buNone/>
            </a:pPr>
            <a:r>
              <a:rPr lang="en-US" dirty="0">
                <a:hlinkClick r:id="rId3"/>
              </a:rPr>
              <a:t>https://www.kaggle.com/datasets/sukhil/bank-customer-data</a:t>
            </a:r>
            <a:endParaRPr lang="en-US" dirty="0"/>
          </a:p>
          <a:p>
            <a:pPr>
              <a:buNone/>
            </a:pPr>
            <a:r>
              <a:rPr lang="en-US" dirty="0"/>
              <a:t>Pandas Official Documentation</a:t>
            </a:r>
          </a:p>
          <a:p>
            <a:pPr>
              <a:buNone/>
            </a:pPr>
            <a:r>
              <a:rPr lang="en-US" dirty="0">
                <a:hlinkClick r:id="rId4"/>
              </a:rPr>
              <a:t>https://pandas.pydata.org/docs/</a:t>
            </a:r>
            <a:endParaRPr lang="en-US" dirty="0"/>
          </a:p>
          <a:p>
            <a:pPr>
              <a:buNone/>
            </a:pPr>
            <a:r>
              <a:rPr lang="en-US" dirty="0"/>
              <a:t>Seaborn Visualization Library</a:t>
            </a:r>
          </a:p>
          <a:p>
            <a:pPr marL="0" indent="0">
              <a:buNone/>
            </a:pPr>
            <a:r>
              <a:rPr lang="en-US" dirty="0">
                <a:hlinkClick r:id="rId5"/>
              </a:rPr>
              <a:t>https://seaborn.pydata.org/</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09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 close up of a note&#10;&#10;Description automatically generated">
            <a:extLst>
              <a:ext uri="{FF2B5EF4-FFF2-40B4-BE49-F238E27FC236}">
                <a16:creationId xmlns:a16="http://schemas.microsoft.com/office/drawing/2014/main" id="{E8E21355-E256-0CB7-3F84-C5F2673A9952}"/>
              </a:ext>
            </a:extLst>
          </p:cNvPr>
          <p:cNvPicPr>
            <a:picLocks noChangeAspect="1"/>
          </p:cNvPicPr>
          <p:nvPr/>
        </p:nvPicPr>
        <p:blipFill>
          <a:blip r:embed="rId2">
            <a:extLst>
              <a:ext uri="{28A0092B-C50C-407E-A947-70E740481C1C}">
                <a14:useLocalDpi xmlns:a14="http://schemas.microsoft.com/office/drawing/2010/main" val="0"/>
              </a:ext>
            </a:extLst>
          </a:blip>
          <a:srcRect t="27956" r="1" b="628"/>
          <a:stretch/>
        </p:blipFill>
        <p:spPr>
          <a:xfrm>
            <a:off x="2269237" y="1247835"/>
            <a:ext cx="7653528" cy="3648456"/>
          </a:xfrm>
          <a:prstGeom prst="rect">
            <a:avLst/>
          </a:prstGeom>
        </p:spPr>
      </p:pic>
    </p:spTree>
    <p:extLst>
      <p:ext uri="{BB962C8B-B14F-4D97-AF65-F5344CB8AC3E}">
        <p14:creationId xmlns:p14="http://schemas.microsoft.com/office/powerpoint/2010/main" val="366020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EF1F-34ED-C859-DF79-626700ED5F58}"/>
              </a:ext>
            </a:extLst>
          </p:cNvPr>
          <p:cNvSpPr>
            <a:spLocks noGrp="1"/>
          </p:cNvSpPr>
          <p:nvPr>
            <p:ph type="title"/>
          </p:nvPr>
        </p:nvSpPr>
        <p:spPr>
          <a:xfrm>
            <a:off x="1414882" y="668453"/>
            <a:ext cx="9603275" cy="1049235"/>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 Is the Project About?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4BB63E85-83CD-981F-A3C8-531794EE6338}"/>
              </a:ext>
            </a:extLst>
          </p:cNvPr>
          <p:cNvGraphicFramePr>
            <a:graphicFrameLocks noGrp="1"/>
          </p:cNvGraphicFramePr>
          <p:nvPr>
            <p:ph idx="1"/>
            <p:extLst>
              <p:ext uri="{D42A27DB-BD31-4B8C-83A1-F6EECF244321}">
                <p14:modId xmlns:p14="http://schemas.microsoft.com/office/powerpoint/2010/main" val="80123993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40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A80B-137B-B025-8216-4797BFCC0594}"/>
              </a:ext>
            </a:extLst>
          </p:cNvPr>
          <p:cNvSpPr>
            <a:spLocks noGrp="1"/>
          </p:cNvSpPr>
          <p:nvPr>
            <p:ph type="title"/>
          </p:nvPr>
        </p:nvSpPr>
        <p:spPr/>
        <p:txBody>
          <a:bodyPr>
            <a:normAutofit fontScale="90000"/>
          </a:bodyPr>
          <a:lstStyle/>
          <a:p>
            <a:br>
              <a:rPr lang="en-US" dirty="0"/>
            </a:br>
            <a:r>
              <a:rPr lang="en-US" sz="3600" b="1" dirty="0">
                <a:latin typeface="Times New Roman" panose="02020603050405020304" pitchFamily="18" charset="0"/>
                <a:cs typeface="Times New Roman" panose="02020603050405020304" pitchFamily="18" charset="0"/>
              </a:rPr>
              <a:t>Dataset Description</a:t>
            </a:r>
            <a:br>
              <a:rPr lang="en-US" dirty="0"/>
            </a:br>
            <a:endParaRPr lang="en-US" dirty="0"/>
          </a:p>
        </p:txBody>
      </p:sp>
      <p:sp>
        <p:nvSpPr>
          <p:cNvPr id="3" name="Content Placeholder 2">
            <a:extLst>
              <a:ext uri="{FF2B5EF4-FFF2-40B4-BE49-F238E27FC236}">
                <a16:creationId xmlns:a16="http://schemas.microsoft.com/office/drawing/2014/main" id="{A081261B-51D3-7F9F-8595-0D8656A6B913}"/>
              </a:ext>
            </a:extLst>
          </p:cNvPr>
          <p:cNvSpPr>
            <a:spLocks noGrp="1"/>
          </p:cNvSpPr>
          <p:nvPr>
            <p:ph idx="1"/>
          </p:nvPr>
        </p:nvSpPr>
        <p:spPr>
          <a:xfrm>
            <a:off x="1360714" y="2065111"/>
            <a:ext cx="10515600" cy="4351338"/>
          </a:xfrm>
        </p:spPr>
        <p:txBody>
          <a:bodyPr>
            <a:normAutofit/>
          </a:bodyPr>
          <a:lstStyle/>
          <a:p>
            <a:pPr marL="0" indent="0">
              <a:buNone/>
              <a:defRPr sz="2000"/>
            </a:pPr>
            <a:r>
              <a:rPr lang="en-US" dirty="0"/>
              <a:t>The dataset includes:</a:t>
            </a:r>
          </a:p>
          <a:p>
            <a:r>
              <a:rPr lang="en-US" dirty="0"/>
              <a:t>Client demographics, financials, and banking relationships across multiple tables.</a:t>
            </a:r>
          </a:p>
          <a:p>
            <a:r>
              <a:rPr lang="en-US" dirty="0"/>
              <a:t>Key Tables: Clients - Banking, Gender, Banking Relationship, Investment Advisor. </a:t>
            </a:r>
          </a:p>
          <a:p>
            <a:r>
              <a:rPr lang="en-US" dirty="0"/>
              <a:t>A synthetic banking dataset in Excel format was created by combining fields and structures from multiple public datasets and used for project purposes. The reference datasets used for inspiration are listed below in reference slide.</a:t>
            </a:r>
          </a:p>
          <a:p>
            <a:pPr marL="0" indent="0">
              <a:buNone/>
            </a:pPr>
            <a:br>
              <a:rPr lang="en-US" dirty="0"/>
            </a:br>
            <a:r>
              <a:rPr lang="en-US" b="1" i="0" dirty="0">
                <a:solidFill>
                  <a:srgbClr val="373737"/>
                </a:solidFill>
                <a:effectLst/>
                <a:latin typeface="Times New Roman" panose="02020603050405020304" pitchFamily="18" charset="0"/>
                <a:cs typeface="Times New Roman" panose="02020603050405020304" pitchFamily="18" charset="0"/>
              </a:rPr>
              <a:t>TOOLS USED:SQL Workbench, </a:t>
            </a:r>
            <a:r>
              <a:rPr lang="en-US" b="1" i="0" dirty="0" err="1">
                <a:solidFill>
                  <a:srgbClr val="373737"/>
                </a:solidFill>
                <a:effectLst/>
                <a:latin typeface="Times New Roman" panose="02020603050405020304" pitchFamily="18" charset="0"/>
                <a:cs typeface="Times New Roman" panose="02020603050405020304" pitchFamily="18" charset="0"/>
              </a:rPr>
              <a:t>Jupyter</a:t>
            </a:r>
            <a:r>
              <a:rPr lang="en-US" b="1" i="0" dirty="0">
                <a:solidFill>
                  <a:srgbClr val="373737"/>
                </a:solidFill>
                <a:effectLst/>
                <a:latin typeface="Times New Roman" panose="02020603050405020304" pitchFamily="18" charset="0"/>
                <a:cs typeface="Times New Roman" panose="02020603050405020304" pitchFamily="18" charset="0"/>
              </a:rPr>
              <a:t> Notebook, </a:t>
            </a:r>
            <a:r>
              <a:rPr lang="en-US" b="1" dirty="0" err="1">
                <a:solidFill>
                  <a:srgbClr val="373737"/>
                </a:solidFill>
                <a:latin typeface="Times New Roman" panose="02020603050405020304" pitchFamily="18" charset="0"/>
                <a:cs typeface="Times New Roman" panose="02020603050405020304" pitchFamily="18" charset="0"/>
              </a:rPr>
              <a:t>PowerBI</a:t>
            </a:r>
            <a:endParaRPr lang="en-US"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9988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725A-7926-0F3F-2E62-D1C9AE48777A}"/>
              </a:ext>
            </a:extLst>
          </p:cNvPr>
          <p:cNvSpPr>
            <a:spLocks noGrp="1"/>
          </p:cNvSpPr>
          <p:nvPr>
            <p:ph type="title"/>
          </p:nvPr>
        </p:nvSpPr>
        <p:spPr>
          <a:xfrm>
            <a:off x="1451579" y="1044004"/>
            <a:ext cx="9603275" cy="1049235"/>
          </a:xfrm>
        </p:spPr>
        <p:txBody>
          <a:bodyPr/>
          <a:lstStyle/>
          <a:p>
            <a:r>
              <a:rPr lang="en-US" b="1" dirty="0">
                <a:latin typeface="Times New Roman" panose="02020603050405020304" pitchFamily="18" charset="0"/>
                <a:cs typeface="Times New Roman" panose="02020603050405020304" pitchFamily="18" charset="0"/>
              </a:rPr>
              <a:t>Project WORKFLOW</a:t>
            </a:r>
          </a:p>
        </p:txBody>
      </p:sp>
      <p:sp>
        <p:nvSpPr>
          <p:cNvPr id="3" name="Content Placeholder 2">
            <a:extLst>
              <a:ext uri="{FF2B5EF4-FFF2-40B4-BE49-F238E27FC236}">
                <a16:creationId xmlns:a16="http://schemas.microsoft.com/office/drawing/2014/main" id="{0642F19C-A58B-CDAC-708E-04A1F2D9A2C0}"/>
              </a:ext>
            </a:extLst>
          </p:cNvPr>
          <p:cNvSpPr>
            <a:spLocks noGrp="1"/>
          </p:cNvSpPr>
          <p:nvPr>
            <p:ph idx="1"/>
          </p:nvPr>
        </p:nvSpPr>
        <p:spPr/>
        <p:txBody>
          <a:bodyPr>
            <a:normAutofit/>
          </a:bodyPr>
          <a:lstStyle/>
          <a:p>
            <a:pPr>
              <a:defRPr sz="2000"/>
            </a:pPr>
            <a:r>
              <a:rPr lang="en-US" dirty="0"/>
              <a:t>1. Load data into MySQL and build relationships.</a:t>
            </a:r>
          </a:p>
          <a:p>
            <a:pPr>
              <a:defRPr sz="2000"/>
            </a:pPr>
            <a:r>
              <a:rPr lang="en-US" dirty="0"/>
              <a:t>2. Connect MySQL to </a:t>
            </a:r>
            <a:r>
              <a:rPr lang="en-US" dirty="0" err="1"/>
              <a:t>Jupyter</a:t>
            </a:r>
            <a:r>
              <a:rPr lang="en-US" dirty="0"/>
              <a:t> for cleaning and EDA.</a:t>
            </a:r>
          </a:p>
          <a:p>
            <a:pPr>
              <a:defRPr sz="2000"/>
            </a:pPr>
            <a:r>
              <a:rPr lang="en-US" dirty="0"/>
              <a:t>3. Develop dashboards in Power BI using live MySQL data.</a:t>
            </a:r>
          </a:p>
          <a:p>
            <a:pPr>
              <a:defRPr sz="2000"/>
            </a:pPr>
            <a:r>
              <a:rPr lang="en-US" dirty="0"/>
              <a:t>4. Extract insights and present recommendations.</a:t>
            </a:r>
          </a:p>
        </p:txBody>
      </p:sp>
    </p:spTree>
    <p:extLst>
      <p:ext uri="{BB962C8B-B14F-4D97-AF65-F5344CB8AC3E}">
        <p14:creationId xmlns:p14="http://schemas.microsoft.com/office/powerpoint/2010/main" val="120414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6233-7078-7CB6-EF7E-76398F5A75AB}"/>
              </a:ext>
            </a:extLst>
          </p:cNvPr>
          <p:cNvSpPr>
            <a:spLocks noGrp="1"/>
          </p:cNvSpPr>
          <p:nvPr>
            <p:ph type="title"/>
          </p:nvPr>
        </p:nvSpPr>
        <p:spPr>
          <a:xfrm>
            <a:off x="1451579" y="966497"/>
            <a:ext cx="9603275" cy="1049235"/>
          </a:xfrm>
        </p:spPr>
        <p:txBody>
          <a:bodyPr/>
          <a:lstStyle/>
          <a:p>
            <a:r>
              <a:rPr lang="en-US" b="1" dirty="0">
                <a:latin typeface="Times New Roman" panose="02020603050405020304" pitchFamily="18" charset="0"/>
                <a:cs typeface="Times New Roman" panose="02020603050405020304" pitchFamily="18" charset="0"/>
              </a:rPr>
              <a:t>Why THIS PROJECT?</a:t>
            </a:r>
          </a:p>
        </p:txBody>
      </p:sp>
      <p:sp>
        <p:nvSpPr>
          <p:cNvPr id="3" name="Content Placeholder 2">
            <a:extLst>
              <a:ext uri="{FF2B5EF4-FFF2-40B4-BE49-F238E27FC236}">
                <a16:creationId xmlns:a16="http://schemas.microsoft.com/office/drawing/2014/main" id="{CF4D551D-8D9E-311E-09A7-C05B2F53A29D}"/>
              </a:ext>
            </a:extLst>
          </p:cNvPr>
          <p:cNvSpPr>
            <a:spLocks noGrp="1"/>
          </p:cNvSpPr>
          <p:nvPr>
            <p:ph idx="1"/>
          </p:nvPr>
        </p:nvSpPr>
        <p:spPr/>
        <p:txBody>
          <a:bodyPr>
            <a:normAutofit/>
          </a:bodyPr>
          <a:lstStyle/>
          <a:p>
            <a:pPr>
              <a:defRPr sz="2000"/>
            </a:pPr>
            <a:r>
              <a:rPr lang="en-US" dirty="0"/>
              <a:t>Loan defaults are a major financial risk for banks.</a:t>
            </a:r>
          </a:p>
          <a:p>
            <a:pPr>
              <a:defRPr sz="2000"/>
            </a:pPr>
            <a:r>
              <a:rPr lang="en-US" dirty="0"/>
              <a:t>This project uses data-driven techniques to help predict and prevent such risks.</a:t>
            </a:r>
          </a:p>
          <a:p>
            <a:pPr>
              <a:defRPr sz="2000"/>
            </a:pPr>
            <a:r>
              <a:rPr lang="en-US" dirty="0"/>
              <a:t>It showcases integration of SQL, Python, and BI tools in real-world finance scenarios.</a:t>
            </a:r>
          </a:p>
          <a:p>
            <a:pPr marL="0" indent="0">
              <a:buNone/>
            </a:pPr>
            <a:endParaRPr lang="en-US" dirty="0"/>
          </a:p>
        </p:txBody>
      </p:sp>
    </p:spTree>
    <p:extLst>
      <p:ext uri="{BB962C8B-B14F-4D97-AF65-F5344CB8AC3E}">
        <p14:creationId xmlns:p14="http://schemas.microsoft.com/office/powerpoint/2010/main" val="274805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F269EAE-E974-4B24-454B-6141558FC20F}"/>
              </a:ext>
            </a:extLst>
          </p:cNvPr>
          <p:cNvSpPr>
            <a:spLocks noGrp="1"/>
          </p:cNvSpPr>
          <p:nvPr>
            <p:ph type="title"/>
          </p:nvPr>
        </p:nvSpPr>
        <p:spPr>
          <a:xfrm>
            <a:off x="1266523" y="1076858"/>
            <a:ext cx="5395534" cy="1049235"/>
          </a:xfrm>
        </p:spPr>
        <p:txBody>
          <a:bodyPr>
            <a:normAutofit/>
          </a:bodyPr>
          <a:lstStyle/>
          <a:p>
            <a:r>
              <a:rPr lang="en-US" b="1" dirty="0">
                <a:latin typeface="Times New Roman" panose="02020603050405020304" pitchFamily="18" charset="0"/>
                <a:cs typeface="Times New Roman" panose="02020603050405020304" pitchFamily="18" charset="0"/>
              </a:rPr>
              <a:t>Some Important KPI's</a:t>
            </a:r>
          </a:p>
        </p:txBody>
      </p:sp>
      <p:sp>
        <p:nvSpPr>
          <p:cNvPr id="46" name="Rectangle 4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E92C873-269D-83C3-5ED9-ED20EA874FBA}"/>
              </a:ext>
            </a:extLst>
          </p:cNvPr>
          <p:cNvSpPr>
            <a:spLocks noGrp="1"/>
          </p:cNvSpPr>
          <p:nvPr>
            <p:ph idx="1"/>
          </p:nvPr>
        </p:nvSpPr>
        <p:spPr>
          <a:xfrm>
            <a:off x="1451581" y="2015732"/>
            <a:ext cx="5210476" cy="3450613"/>
          </a:xfrm>
        </p:spPr>
        <p:txBody>
          <a:bodyPr>
            <a:normAutofit/>
          </a:bodyPr>
          <a:lstStyle/>
          <a:p>
            <a:pPr>
              <a:lnSpc>
                <a:spcPct val="110000"/>
              </a:lnSpc>
              <a:defRPr sz="2000"/>
            </a:pPr>
            <a:r>
              <a:rPr lang="en-US" sz="1600" dirty="0"/>
              <a:t>Total Clients: Distinct number of clients in the dataset</a:t>
            </a:r>
          </a:p>
          <a:p>
            <a:pPr>
              <a:lnSpc>
                <a:spcPct val="110000"/>
              </a:lnSpc>
              <a:defRPr sz="2000"/>
            </a:pPr>
            <a:r>
              <a:rPr lang="en-US" sz="1600" dirty="0"/>
              <a:t>Total Loan: Sum of Bank Loan + Business Lending + Credit Card Balance</a:t>
            </a:r>
          </a:p>
          <a:p>
            <a:pPr>
              <a:lnSpc>
                <a:spcPct val="110000"/>
              </a:lnSpc>
              <a:defRPr sz="2000"/>
            </a:pPr>
            <a:r>
              <a:rPr lang="en-US" sz="1600" dirty="0"/>
              <a:t>Total Deposit: Sum of Bank Deposits + Saving + Checking + Foreign Currency Accounts</a:t>
            </a:r>
          </a:p>
          <a:p>
            <a:pPr>
              <a:lnSpc>
                <a:spcPct val="110000"/>
              </a:lnSpc>
              <a:defRPr sz="2000"/>
            </a:pPr>
            <a:r>
              <a:rPr lang="en-US" sz="1600" dirty="0"/>
              <a:t>Total Fees: Total Loan × Processing Fee % (based on Fee Structure)</a:t>
            </a:r>
          </a:p>
          <a:p>
            <a:pPr>
              <a:lnSpc>
                <a:spcPct val="110000"/>
              </a:lnSpc>
              <a:defRPr sz="2000"/>
            </a:pPr>
            <a:r>
              <a:rPr lang="en-US" sz="1600" dirty="0"/>
              <a:t>Engagement Days: Total days each client remained active with the bank</a:t>
            </a:r>
          </a:p>
          <a:p>
            <a:pPr marL="0" indent="0">
              <a:lnSpc>
                <a:spcPct val="110000"/>
              </a:lnSpc>
              <a:buNone/>
            </a:pPr>
            <a:endParaRPr lang="en-US" sz="1600" dirty="0"/>
          </a:p>
        </p:txBody>
      </p:sp>
      <p:pic>
        <p:nvPicPr>
          <p:cNvPr id="5" name="Picture 4" descr="Calculator, pen, compass, money and a paper with graphs printed on it">
            <a:extLst>
              <a:ext uri="{FF2B5EF4-FFF2-40B4-BE49-F238E27FC236}">
                <a16:creationId xmlns:a16="http://schemas.microsoft.com/office/drawing/2014/main" id="{84CC80A2-1B82-0C88-E827-2A8B29298539}"/>
              </a:ext>
            </a:extLst>
          </p:cNvPr>
          <p:cNvPicPr>
            <a:picLocks noChangeAspect="1"/>
          </p:cNvPicPr>
          <p:nvPr/>
        </p:nvPicPr>
        <p:blipFill>
          <a:blip r:embed="rId2"/>
          <a:srcRect r="-1" b="6636"/>
          <a:stretch/>
        </p:blipFill>
        <p:spPr>
          <a:xfrm>
            <a:off x="6884079" y="2040882"/>
            <a:ext cx="4172212" cy="2790309"/>
          </a:xfrm>
          <a:prstGeom prst="rect">
            <a:avLst/>
          </a:prstGeom>
        </p:spPr>
      </p:pic>
      <p:pic>
        <p:nvPicPr>
          <p:cNvPr id="47" name="Picture 4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83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64A4-4C90-CE6B-A769-D78356A600DB}"/>
              </a:ext>
            </a:extLst>
          </p:cNvPr>
          <p:cNvSpPr>
            <a:spLocks noGrp="1"/>
          </p:cNvSpPr>
          <p:nvPr>
            <p:ph type="title"/>
          </p:nvPr>
        </p:nvSpPr>
        <p:spPr>
          <a:xfrm>
            <a:off x="1451579" y="1065776"/>
            <a:ext cx="9074907" cy="1049235"/>
          </a:xfrm>
        </p:spPr>
        <p:txBody>
          <a:bodyPr/>
          <a:lstStyle/>
          <a:p>
            <a:r>
              <a:rPr lang="en-US" b="1" dirty="0">
                <a:latin typeface="Times New Roman" panose="02020603050405020304" pitchFamily="18" charset="0"/>
                <a:cs typeface="Times New Roman" panose="02020603050405020304" pitchFamily="18" charset="0"/>
              </a:rPr>
              <a:t>Interactive Dashboard Features</a:t>
            </a:r>
            <a:br>
              <a:rPr lang="en-US" b="1" dirty="0"/>
            </a:br>
            <a:endParaRPr lang="en-US" dirty="0"/>
          </a:p>
        </p:txBody>
      </p:sp>
      <p:sp>
        <p:nvSpPr>
          <p:cNvPr id="3" name="Content Placeholder 2">
            <a:extLst>
              <a:ext uri="{FF2B5EF4-FFF2-40B4-BE49-F238E27FC236}">
                <a16:creationId xmlns:a16="http://schemas.microsoft.com/office/drawing/2014/main" id="{64929DD7-7302-C353-B7D7-E793078F56BD}"/>
              </a:ext>
            </a:extLst>
          </p:cNvPr>
          <p:cNvSpPr>
            <a:spLocks noGrp="1"/>
          </p:cNvSpPr>
          <p:nvPr>
            <p:ph idx="1"/>
          </p:nvPr>
        </p:nvSpPr>
        <p:spPr/>
        <p:txBody>
          <a:bodyPr/>
          <a:lstStyle/>
          <a:p>
            <a:pPr>
              <a:buFont typeface="Arial" panose="020B0604020202020204" pitchFamily="34" charset="0"/>
              <a:buChar char="•"/>
            </a:pPr>
            <a:r>
              <a:rPr lang="en-US" dirty="0"/>
              <a:t>Drill-through enabled from summary to detailed views (e.g., by advisor or bank type).</a:t>
            </a:r>
          </a:p>
          <a:p>
            <a:pPr>
              <a:buFont typeface="Arial" panose="020B0604020202020204" pitchFamily="34" charset="0"/>
              <a:buChar char="•"/>
            </a:pPr>
            <a:r>
              <a:rPr lang="en-US" dirty="0"/>
              <a:t>Dynamic slicers implemented for gender, income, and engagement levels.</a:t>
            </a:r>
          </a:p>
          <a:p>
            <a:pPr>
              <a:buFont typeface="Arial" panose="020B0604020202020204" pitchFamily="34" charset="0"/>
              <a:buChar char="•"/>
            </a:pPr>
            <a:r>
              <a:rPr lang="en-US" dirty="0"/>
              <a:t>KPI cards auto-update based on user filter selections.</a:t>
            </a:r>
          </a:p>
          <a:p>
            <a:pPr>
              <a:buFont typeface="Arial" panose="020B0604020202020204" pitchFamily="34" charset="0"/>
              <a:buChar char="•"/>
            </a:pPr>
            <a:r>
              <a:rPr lang="en-US" dirty="0"/>
              <a:t>Visualizations designed for stakeholder interpretation at a glance.</a:t>
            </a:r>
          </a:p>
          <a:p>
            <a:endParaRPr lang="en-US" dirty="0"/>
          </a:p>
        </p:txBody>
      </p:sp>
    </p:spTree>
    <p:extLst>
      <p:ext uri="{BB962C8B-B14F-4D97-AF65-F5344CB8AC3E}">
        <p14:creationId xmlns:p14="http://schemas.microsoft.com/office/powerpoint/2010/main" val="113753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2B8BD-3DE6-D227-2166-6DFC3F2DAEAF}"/>
              </a:ext>
            </a:extLst>
          </p:cNvPr>
          <p:cNvSpPr>
            <a:spLocks noGrp="1"/>
          </p:cNvSpPr>
          <p:nvPr>
            <p:ph type="title"/>
          </p:nvPr>
        </p:nvSpPr>
        <p:spPr>
          <a:xfrm>
            <a:off x="1451578" y="970241"/>
            <a:ext cx="9603275" cy="1049235"/>
          </a:xfrm>
        </p:spPr>
        <p:txBody>
          <a:bodyPr>
            <a:normAutofit/>
          </a:bodyPr>
          <a:lstStyle/>
          <a:p>
            <a:r>
              <a:rPr lang="en-US" b="1" dirty="0">
                <a:latin typeface="Times New Roman" panose="02020603050405020304" pitchFamily="18" charset="0"/>
                <a:cs typeface="Times New Roman" panose="02020603050405020304" pitchFamily="18" charset="0"/>
              </a:rPr>
              <a:t>Business Value Delivered</a:t>
            </a:r>
            <a:br>
              <a:rPr lang="en-US" dirty="0"/>
            </a:br>
            <a:endParaRPr lang="en-US"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FAB1E132-9BF5-E1E4-A97C-49435D315340}"/>
              </a:ext>
            </a:extLst>
          </p:cNvPr>
          <p:cNvGraphicFramePr>
            <a:graphicFrameLocks noGrp="1"/>
          </p:cNvGraphicFramePr>
          <p:nvPr>
            <p:ph idx="1"/>
            <p:extLst>
              <p:ext uri="{D42A27DB-BD31-4B8C-83A1-F6EECF244321}">
                <p14:modId xmlns:p14="http://schemas.microsoft.com/office/powerpoint/2010/main" val="147181367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68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7AF3-D9B1-0E0A-AFF9-F281206F1BB0}"/>
              </a:ext>
            </a:extLst>
          </p:cNvPr>
          <p:cNvSpPr>
            <a:spLocks noGrp="1"/>
          </p:cNvSpPr>
          <p:nvPr>
            <p:ph type="title"/>
          </p:nvPr>
        </p:nvSpPr>
        <p:spPr>
          <a:xfrm>
            <a:off x="1451579" y="1054891"/>
            <a:ext cx="9603275" cy="1049235"/>
          </a:xfrm>
        </p:spPr>
        <p:txBody>
          <a:bodyPr/>
          <a:lstStyle/>
          <a:p>
            <a:r>
              <a:rPr lang="en-US" b="1" dirty="0">
                <a:latin typeface="Times New Roman" panose="02020603050405020304" pitchFamily="18" charset="0"/>
                <a:cs typeface="Times New Roman" panose="02020603050405020304" pitchFamily="18" charset="0"/>
              </a:rPr>
              <a:t>What We Observe?</a:t>
            </a:r>
          </a:p>
        </p:txBody>
      </p:sp>
      <p:sp>
        <p:nvSpPr>
          <p:cNvPr id="3" name="Content Placeholder 2">
            <a:extLst>
              <a:ext uri="{FF2B5EF4-FFF2-40B4-BE49-F238E27FC236}">
                <a16:creationId xmlns:a16="http://schemas.microsoft.com/office/drawing/2014/main" id="{BA262B8D-5EC9-7B3F-0857-93A5CF775B92}"/>
              </a:ext>
            </a:extLst>
          </p:cNvPr>
          <p:cNvSpPr>
            <a:spLocks noGrp="1"/>
          </p:cNvSpPr>
          <p:nvPr>
            <p:ph idx="1"/>
          </p:nvPr>
        </p:nvSpPr>
        <p:spPr/>
        <p:txBody>
          <a:bodyPr/>
          <a:lstStyle/>
          <a:p>
            <a:pPr>
              <a:defRPr sz="2000"/>
            </a:pPr>
            <a:r>
              <a:rPr lang="en-US" dirty="0"/>
              <a:t>Clients with higher income typically opt for larger loans.</a:t>
            </a:r>
          </a:p>
          <a:p>
            <a:pPr>
              <a:defRPr sz="2000"/>
            </a:pPr>
            <a:r>
              <a:rPr lang="en-US" dirty="0"/>
              <a:t>Certain nationalities show greater loan volumes and risk.</a:t>
            </a:r>
          </a:p>
          <a:p>
            <a:pPr>
              <a:defRPr sz="2000"/>
            </a:pPr>
            <a:r>
              <a:rPr lang="en-US" dirty="0"/>
              <a:t>Private banks attract higher deposits and longer engagement.</a:t>
            </a:r>
          </a:p>
          <a:p>
            <a:pPr>
              <a:defRPr sz="2000"/>
            </a:pPr>
            <a:r>
              <a:rPr lang="en-US" dirty="0"/>
              <a:t>Advisors with more clients manage higher loan risk portfolios.</a:t>
            </a:r>
          </a:p>
          <a:p>
            <a:pPr>
              <a:defRPr sz="2000"/>
            </a:pPr>
            <a:r>
              <a:rPr lang="en-US" dirty="0"/>
              <a:t>Long-term clients generally contribute to higher savings deposits.</a:t>
            </a:r>
          </a:p>
          <a:p>
            <a:endParaRPr lang="en-US" dirty="0"/>
          </a:p>
        </p:txBody>
      </p:sp>
    </p:spTree>
    <p:extLst>
      <p:ext uri="{BB962C8B-B14F-4D97-AF65-F5344CB8AC3E}">
        <p14:creationId xmlns:p14="http://schemas.microsoft.com/office/powerpoint/2010/main" val="960291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1118</TotalTime>
  <Words>520</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Gill Sans MT</vt:lpstr>
      <vt:lpstr>Times New Roman</vt:lpstr>
      <vt:lpstr>Gallery</vt:lpstr>
      <vt:lpstr>DSC 550-16: Master's Project   Banking Risk Profiling System</vt:lpstr>
      <vt:lpstr> What Is the Project About? </vt:lpstr>
      <vt:lpstr> Dataset Description </vt:lpstr>
      <vt:lpstr>Project WORKFLOW</vt:lpstr>
      <vt:lpstr>Why THIS PROJECT?</vt:lpstr>
      <vt:lpstr>Some Important KPI's</vt:lpstr>
      <vt:lpstr>Interactive Dashboard Features </vt:lpstr>
      <vt:lpstr>Business Value Delivered </vt:lpstr>
      <vt:lpstr>What We Observe?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Sravani Kairamkonda</dc:creator>
  <cp:lastModifiedBy>Sravani Kairamkonda</cp:lastModifiedBy>
  <cp:revision>2</cp:revision>
  <dcterms:created xsi:type="dcterms:W3CDTF">2024-10-09T12:34:58Z</dcterms:created>
  <dcterms:modified xsi:type="dcterms:W3CDTF">2025-04-25T14:27:56Z</dcterms:modified>
</cp:coreProperties>
</file>