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59" r:id="rId5"/>
    <p:sldId id="260" r:id="rId6"/>
    <p:sldId id="271" r:id="rId7"/>
    <p:sldId id="272" r:id="rId8"/>
    <p:sldId id="263" r:id="rId9"/>
    <p:sldId id="264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B50E02-78A4-4F4F-93F6-FAA03ACE18EF}" v="93" dt="2024-12-13T05:28:16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i Kairamkonda" userId="8be0200ac8849e07" providerId="LiveId" clId="{9EB50E02-78A4-4F4F-93F6-FAA03ACE18EF}"/>
    <pc:docChg chg="undo custSel addSld delSld modSld sldOrd">
      <pc:chgData name="Sravani Kairamkonda" userId="8be0200ac8849e07" providerId="LiveId" clId="{9EB50E02-78A4-4F4F-93F6-FAA03ACE18EF}" dt="2024-12-13T05:28:16.835" v="704" actId="27636"/>
      <pc:docMkLst>
        <pc:docMk/>
      </pc:docMkLst>
      <pc:sldChg chg="addSp delSp modSp mod modMedia setBg addAnim delAnim modAnim delDesignElem">
        <pc:chgData name="Sravani Kairamkonda" userId="8be0200ac8849e07" providerId="LiveId" clId="{9EB50E02-78A4-4F4F-93F6-FAA03ACE18EF}" dt="2024-12-13T05:28:16.835" v="704" actId="27636"/>
        <pc:sldMkLst>
          <pc:docMk/>
          <pc:sldMk cId="2043394864" sldId="256"/>
        </pc:sldMkLst>
        <pc:spChg chg="mod">
          <ac:chgData name="Sravani Kairamkonda" userId="8be0200ac8849e07" providerId="LiveId" clId="{9EB50E02-78A4-4F4F-93F6-FAA03ACE18EF}" dt="2024-12-10T21:40:00.311" v="591"/>
          <ac:spMkLst>
            <pc:docMk/>
            <pc:sldMk cId="2043394864" sldId="256"/>
            <ac:spMk id="2" creationId="{E7B32FFA-1599-5A6A-D92F-3D02EFA2B5A0}"/>
          </ac:spMkLst>
        </pc:spChg>
        <pc:spChg chg="mod">
          <ac:chgData name="Sravani Kairamkonda" userId="8be0200ac8849e07" providerId="LiveId" clId="{9EB50E02-78A4-4F4F-93F6-FAA03ACE18EF}" dt="2024-12-13T05:28:16.835" v="704" actId="27636"/>
          <ac:spMkLst>
            <pc:docMk/>
            <pc:sldMk cId="2043394864" sldId="256"/>
            <ac:spMk id="3" creationId="{6E0F3067-74C8-6760-5CCB-C13C88B3858A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2043394864" sldId="256"/>
            <ac:spMk id="8" creationId="{6F5A5072-7B47-4D32-B52A-4EBBF590B8A5}"/>
          </ac:spMkLst>
        </pc:spChg>
        <pc:spChg chg="add del">
          <ac:chgData name="Sravani Kairamkonda" userId="8be0200ac8849e07" providerId="LiveId" clId="{9EB50E02-78A4-4F4F-93F6-FAA03ACE18EF}" dt="2024-12-10T21:33:24.300" v="488" actId="26606"/>
          <ac:spMkLst>
            <pc:docMk/>
            <pc:sldMk cId="2043394864" sldId="256"/>
            <ac:spMk id="9" creationId="{E0AE394F-AFF1-4485-AF1F-7387A2F041AA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2043394864" sldId="256"/>
            <ac:spMk id="10" creationId="{9715DAF0-AE1B-46C9-8A6B-DB2AA05AB91D}"/>
          </ac:spMkLst>
        </pc:spChg>
        <pc:spChg chg="add del">
          <ac:chgData name="Sravani Kairamkonda" userId="8be0200ac8849e07" providerId="LiveId" clId="{9EB50E02-78A4-4F4F-93F6-FAA03ACE18EF}" dt="2024-12-10T21:33:24.300" v="488" actId="26606"/>
          <ac:spMkLst>
            <pc:docMk/>
            <pc:sldMk cId="2043394864" sldId="256"/>
            <ac:spMk id="11" creationId="{5683D043-25BB-4AC9-8130-641179672614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2043394864" sldId="256"/>
            <ac:spMk id="12" creationId="{6016219D-510E-4184-9090-6D5578A87BD1}"/>
          </ac:spMkLst>
        </pc:spChg>
        <pc:spChg chg="add del">
          <ac:chgData name="Sravani Kairamkonda" userId="8be0200ac8849e07" providerId="LiveId" clId="{9EB50E02-78A4-4F4F-93F6-FAA03ACE18EF}" dt="2024-12-10T21:33:24.300" v="488" actId="26606"/>
          <ac:spMkLst>
            <pc:docMk/>
            <pc:sldMk cId="2043394864" sldId="256"/>
            <ac:spMk id="13" creationId="{AA61CCAC-6875-474C-8E9E-F57ABF078C2B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2043394864" sldId="256"/>
            <ac:spMk id="14" creationId="{AFF4A713-7B75-4B21-90D7-5AB19547C728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2043394864" sldId="256"/>
            <ac:spMk id="16" creationId="{DC631C0B-6DA6-4E57-8231-CE32B3434A7E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2043394864" sldId="256"/>
            <ac:spMk id="18" creationId="{C29501E6-A978-4A61-9689-9085AF97A53A}"/>
          </ac:spMkLst>
        </pc:spChg>
        <pc:picChg chg="add del mod">
          <ac:chgData name="Sravani Kairamkonda" userId="8be0200ac8849e07" providerId="LiveId" clId="{9EB50E02-78A4-4F4F-93F6-FAA03ACE18EF}" dt="2024-12-10T21:33:24.300" v="488" actId="26606"/>
          <ac:picMkLst>
            <pc:docMk/>
            <pc:sldMk cId="2043394864" sldId="256"/>
            <ac:picMk id="5" creationId="{488267E5-AEC6-0F36-B7F1-EA5294D96093}"/>
          </ac:picMkLst>
        </pc:picChg>
      </pc:sldChg>
      <pc:sldChg chg="addSp delSp modSp mod setBg modClrScheme delDesignElem chgLayout">
        <pc:chgData name="Sravani Kairamkonda" userId="8be0200ac8849e07" providerId="LiveId" clId="{9EB50E02-78A4-4F4F-93F6-FAA03ACE18EF}" dt="2024-12-10T21:40:31.155" v="602"/>
        <pc:sldMkLst>
          <pc:docMk/>
          <pc:sldMk cId="1471883834" sldId="257"/>
        </pc:sldMkLst>
        <pc:spChg chg="mod ord">
          <ac:chgData name="Sravani Kairamkonda" userId="8be0200ac8849e07" providerId="LiveId" clId="{9EB50E02-78A4-4F4F-93F6-FAA03ACE18EF}" dt="2024-12-10T21:35:28.781" v="507" actId="1076"/>
          <ac:spMkLst>
            <pc:docMk/>
            <pc:sldMk cId="1471883834" sldId="257"/>
            <ac:spMk id="2" creationId="{BDB7294B-8250-EA1C-2F09-B29CA7553E92}"/>
          </ac:spMkLst>
        </pc:spChg>
        <pc:spChg chg="mod ord">
          <ac:chgData name="Sravani Kairamkonda" userId="8be0200ac8849e07" providerId="LiveId" clId="{9EB50E02-78A4-4F4F-93F6-FAA03ACE18EF}" dt="2024-12-10T21:40:00.311" v="591"/>
          <ac:spMkLst>
            <pc:docMk/>
            <pc:sldMk cId="1471883834" sldId="257"/>
            <ac:spMk id="3" creationId="{DA3F5F96-805F-576D-9861-52614E551BD4}"/>
          </ac:spMkLst>
        </pc:spChg>
        <pc:spChg chg="add mod">
          <ac:chgData name="Sravani Kairamkonda" userId="8be0200ac8849e07" providerId="LiveId" clId="{9EB50E02-78A4-4F4F-93F6-FAA03ACE18EF}" dt="2024-12-10T18:38:04.478" v="56" actId="14100"/>
          <ac:spMkLst>
            <pc:docMk/>
            <pc:sldMk cId="1471883834" sldId="257"/>
            <ac:spMk id="4" creationId="{35E3F310-D917-52D8-0A6B-D99659BC6EC6}"/>
          </ac:spMkLst>
        </pc:spChg>
        <pc:spChg chg="add del mod ord">
          <ac:chgData name="Sravani Kairamkonda" userId="8be0200ac8849e07" providerId="LiveId" clId="{9EB50E02-78A4-4F4F-93F6-FAA03ACE18EF}" dt="2024-12-10T18:39:12.253" v="62" actId="931"/>
          <ac:spMkLst>
            <pc:docMk/>
            <pc:sldMk cId="1471883834" sldId="257"/>
            <ac:spMk id="5" creationId="{0297E2C9-07BB-E7F7-75C6-49DEE073B194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1471883834" sldId="257"/>
            <ac:spMk id="12" creationId="{12609869-9E80-471B-A487-A53288E0E791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1471883834" sldId="257"/>
            <ac:spMk id="14" creationId="{7004738A-9D34-43E8-97D2-CA0EED4F8BE0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1471883834" sldId="257"/>
            <ac:spMk id="16" creationId="{B8B8D07F-F13E-443E-BA68-2D26672D76B9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1471883834" sldId="257"/>
            <ac:spMk id="18" creationId="{2813A4FA-24A5-41ED-A534-3807D1B2F344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1471883834" sldId="257"/>
            <ac:spMk id="20" creationId="{C3944F27-CA70-4E84-A51A-E6BF89558979}"/>
          </ac:spMkLst>
        </pc:spChg>
        <pc:picChg chg="add mod ord">
          <ac:chgData name="Sravani Kairamkonda" userId="8be0200ac8849e07" providerId="LiveId" clId="{9EB50E02-78A4-4F4F-93F6-FAA03ACE18EF}" dt="2024-12-10T21:40:31.155" v="602"/>
          <ac:picMkLst>
            <pc:docMk/>
            <pc:sldMk cId="1471883834" sldId="257"/>
            <ac:picMk id="7" creationId="{827581D7-4CD9-F9DD-426F-846670FBF31A}"/>
          </ac:picMkLst>
        </pc:picChg>
      </pc:sldChg>
      <pc:sldChg chg="del">
        <pc:chgData name="Sravani Kairamkonda" userId="8be0200ac8849e07" providerId="LiveId" clId="{9EB50E02-78A4-4F4F-93F6-FAA03ACE18EF}" dt="2024-12-10T21:10:57.880" v="269" actId="47"/>
        <pc:sldMkLst>
          <pc:docMk/>
          <pc:sldMk cId="726832503" sldId="258"/>
        </pc:sldMkLst>
      </pc:sldChg>
      <pc:sldChg chg="addSp delSp modSp new mod setBg delDesignElem">
        <pc:chgData name="Sravani Kairamkonda" userId="8be0200ac8849e07" providerId="LiveId" clId="{9EB50E02-78A4-4F4F-93F6-FAA03ACE18EF}" dt="2024-12-10T21:42:26.587" v="610" actId="1076"/>
        <pc:sldMkLst>
          <pc:docMk/>
          <pc:sldMk cId="452219409" sldId="259"/>
        </pc:sldMkLst>
        <pc:spChg chg="mod">
          <ac:chgData name="Sravani Kairamkonda" userId="8be0200ac8849e07" providerId="LiveId" clId="{9EB50E02-78A4-4F4F-93F6-FAA03ACE18EF}" dt="2024-12-10T21:42:15.704" v="608" actId="255"/>
          <ac:spMkLst>
            <pc:docMk/>
            <pc:sldMk cId="452219409" sldId="259"/>
            <ac:spMk id="2" creationId="{6186D532-2E8C-E777-80F5-214D07E1DCF8}"/>
          </ac:spMkLst>
        </pc:spChg>
        <pc:spChg chg="add del mod">
          <ac:chgData name="Sravani Kairamkonda" userId="8be0200ac8849e07" providerId="LiveId" clId="{9EB50E02-78A4-4F4F-93F6-FAA03ACE18EF}" dt="2024-12-10T21:42:26.587" v="610" actId="1076"/>
          <ac:spMkLst>
            <pc:docMk/>
            <pc:sldMk cId="452219409" sldId="259"/>
            <ac:spMk id="3" creationId="{A4376834-0484-0B75-C901-F7D496E9D177}"/>
          </ac:spMkLst>
        </pc:spChg>
        <pc:spChg chg="add mod">
          <ac:chgData name="Sravani Kairamkonda" userId="8be0200ac8849e07" providerId="LiveId" clId="{9EB50E02-78A4-4F4F-93F6-FAA03ACE18EF}" dt="2024-12-09T20:40:27.143" v="2"/>
          <ac:spMkLst>
            <pc:docMk/>
            <pc:sldMk cId="452219409" sldId="259"/>
            <ac:spMk id="4" creationId="{785CC52E-EF78-36B9-5473-C95469AA08F9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452219409" sldId="259"/>
            <ac:spMk id="8" creationId="{1B15ED52-F352-441B-82BF-E0EA34836D08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452219409" sldId="259"/>
            <ac:spMk id="10" creationId="{3B2E3793-BFE6-45A2-9B7B-E18844431C99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452219409" sldId="259"/>
            <ac:spMk id="12" creationId="{BC4C4868-CB8F-4AF9-9CDB-8108F2C19B67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452219409" sldId="259"/>
            <ac:spMk id="14" creationId="{375E0459-6403-40CD-989D-56A4407CA12E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452219409" sldId="259"/>
            <ac:spMk id="16" creationId="{53E5B1A8-3AC9-4BD1-9BBC-78CA94F2D1BA}"/>
          </ac:spMkLst>
        </pc:spChg>
      </pc:sldChg>
      <pc:sldChg chg="addSp delSp modSp new mod ord setBg delDesignElem">
        <pc:chgData name="Sravani Kairamkonda" userId="8be0200ac8849e07" providerId="LiveId" clId="{9EB50E02-78A4-4F4F-93F6-FAA03ACE18EF}" dt="2024-12-10T21:42:38.943" v="612" actId="255"/>
        <pc:sldMkLst>
          <pc:docMk/>
          <pc:sldMk cId="803713914" sldId="260"/>
        </pc:sldMkLst>
        <pc:spChg chg="mod">
          <ac:chgData name="Sravani Kairamkonda" userId="8be0200ac8849e07" providerId="LiveId" clId="{9EB50E02-78A4-4F4F-93F6-FAA03ACE18EF}" dt="2024-12-10T21:42:34.655" v="611" actId="255"/>
          <ac:spMkLst>
            <pc:docMk/>
            <pc:sldMk cId="803713914" sldId="260"/>
            <ac:spMk id="2" creationId="{7894985E-5EDD-2C8A-4C28-47B54BB0BC64}"/>
          </ac:spMkLst>
        </pc:spChg>
        <pc:spChg chg="mod">
          <ac:chgData name="Sravani Kairamkonda" userId="8be0200ac8849e07" providerId="LiveId" clId="{9EB50E02-78A4-4F4F-93F6-FAA03ACE18EF}" dt="2024-12-10T21:42:38.943" v="612" actId="255"/>
          <ac:spMkLst>
            <pc:docMk/>
            <pc:sldMk cId="803713914" sldId="260"/>
            <ac:spMk id="3" creationId="{741922BF-0E80-CAC1-F10D-D2573E085FC1}"/>
          </ac:spMkLst>
        </pc:spChg>
        <pc:spChg chg="add del">
          <ac:chgData name="Sravani Kairamkonda" userId="8be0200ac8849e07" providerId="LiveId" clId="{9EB50E02-78A4-4F4F-93F6-FAA03ACE18EF}" dt="2024-12-10T21:36:55.104" v="517" actId="26606"/>
          <ac:spMkLst>
            <pc:docMk/>
            <pc:sldMk cId="803713914" sldId="260"/>
            <ac:spMk id="8" creationId="{1B15ED52-F352-441B-82BF-E0EA34836D08}"/>
          </ac:spMkLst>
        </pc:spChg>
        <pc:spChg chg="add del">
          <ac:chgData name="Sravani Kairamkonda" userId="8be0200ac8849e07" providerId="LiveId" clId="{9EB50E02-78A4-4F4F-93F6-FAA03ACE18EF}" dt="2024-12-10T21:36:55.104" v="517" actId="26606"/>
          <ac:spMkLst>
            <pc:docMk/>
            <pc:sldMk cId="803713914" sldId="260"/>
            <ac:spMk id="10" creationId="{3B2E3793-BFE6-45A2-9B7B-E18844431C99}"/>
          </ac:spMkLst>
        </pc:spChg>
        <pc:spChg chg="add del">
          <ac:chgData name="Sravani Kairamkonda" userId="8be0200ac8849e07" providerId="LiveId" clId="{9EB50E02-78A4-4F4F-93F6-FAA03ACE18EF}" dt="2024-12-10T21:36:55.104" v="517" actId="26606"/>
          <ac:spMkLst>
            <pc:docMk/>
            <pc:sldMk cId="803713914" sldId="260"/>
            <ac:spMk id="12" creationId="{BC4C4868-CB8F-4AF9-9CDB-8108F2C19B67}"/>
          </ac:spMkLst>
        </pc:spChg>
        <pc:spChg chg="add del">
          <ac:chgData name="Sravani Kairamkonda" userId="8be0200ac8849e07" providerId="LiveId" clId="{9EB50E02-78A4-4F4F-93F6-FAA03ACE18EF}" dt="2024-12-10T21:36:55.104" v="517" actId="26606"/>
          <ac:spMkLst>
            <pc:docMk/>
            <pc:sldMk cId="803713914" sldId="260"/>
            <ac:spMk id="14" creationId="{375E0459-6403-40CD-989D-56A4407CA12E}"/>
          </ac:spMkLst>
        </pc:spChg>
        <pc:spChg chg="add del">
          <ac:chgData name="Sravani Kairamkonda" userId="8be0200ac8849e07" providerId="LiveId" clId="{9EB50E02-78A4-4F4F-93F6-FAA03ACE18EF}" dt="2024-12-10T21:36:55.104" v="517" actId="26606"/>
          <ac:spMkLst>
            <pc:docMk/>
            <pc:sldMk cId="803713914" sldId="260"/>
            <ac:spMk id="16" creationId="{53E5B1A8-3AC9-4BD1-9BBC-78CA94F2D1BA}"/>
          </ac:spMkLst>
        </pc:spChg>
        <pc:spChg chg="add del">
          <ac:chgData name="Sravani Kairamkonda" userId="8be0200ac8849e07" providerId="LiveId" clId="{9EB50E02-78A4-4F4F-93F6-FAA03ACE18EF}" dt="2024-12-10T21:36:57.687" v="519" actId="26606"/>
          <ac:spMkLst>
            <pc:docMk/>
            <pc:sldMk cId="803713914" sldId="260"/>
            <ac:spMk id="18" creationId="{70DFC902-7D23-471A-B557-B6B6917D7A0D}"/>
          </ac:spMkLst>
        </pc:spChg>
        <pc:spChg chg="add del">
          <ac:chgData name="Sravani Kairamkonda" userId="8be0200ac8849e07" providerId="LiveId" clId="{9EB50E02-78A4-4F4F-93F6-FAA03ACE18EF}" dt="2024-12-10T21:36:57.687" v="519" actId="26606"/>
          <ac:spMkLst>
            <pc:docMk/>
            <pc:sldMk cId="803713914" sldId="260"/>
            <ac:spMk id="19" creationId="{A55D5633-D557-4DCA-982C-FF36EB7A1C00}"/>
          </ac:spMkLst>
        </pc:spChg>
        <pc:spChg chg="add del">
          <ac:chgData name="Sravani Kairamkonda" userId="8be0200ac8849e07" providerId="LiveId" clId="{9EB50E02-78A4-4F4F-93F6-FAA03ACE18EF}" dt="2024-12-10T21:36:57.687" v="519" actId="26606"/>
          <ac:spMkLst>
            <pc:docMk/>
            <pc:sldMk cId="803713914" sldId="260"/>
            <ac:spMk id="20" creationId="{450D3AD2-FA80-415F-A9CE-54D884561CD7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803713914" sldId="260"/>
            <ac:spMk id="22" creationId="{1B15ED52-F352-441B-82BF-E0EA34836D08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803713914" sldId="260"/>
            <ac:spMk id="23" creationId="{3B2E3793-BFE6-45A2-9B7B-E18844431C99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803713914" sldId="260"/>
            <ac:spMk id="24" creationId="{BC4C4868-CB8F-4AF9-9CDB-8108F2C19B67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803713914" sldId="260"/>
            <ac:spMk id="25" creationId="{375E0459-6403-40CD-989D-56A4407CA12E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803713914" sldId="260"/>
            <ac:spMk id="26" creationId="{53E5B1A8-3AC9-4BD1-9BBC-78CA94F2D1BA}"/>
          </ac:spMkLst>
        </pc:spChg>
      </pc:sldChg>
      <pc:sldChg chg="addSp delSp modSp new del mod">
        <pc:chgData name="Sravani Kairamkonda" userId="8be0200ac8849e07" providerId="LiveId" clId="{9EB50E02-78A4-4F4F-93F6-FAA03ACE18EF}" dt="2024-12-10T21:19:19.782" v="436" actId="47"/>
        <pc:sldMkLst>
          <pc:docMk/>
          <pc:sldMk cId="2615218295" sldId="261"/>
        </pc:sldMkLst>
        <pc:spChg chg="mod">
          <ac:chgData name="Sravani Kairamkonda" userId="8be0200ac8849e07" providerId="LiveId" clId="{9EB50E02-78A4-4F4F-93F6-FAA03ACE18EF}" dt="2024-12-10T21:01:17.609" v="218" actId="14100"/>
          <ac:spMkLst>
            <pc:docMk/>
            <pc:sldMk cId="2615218295" sldId="261"/>
            <ac:spMk id="2" creationId="{15B47306-3450-0885-DD1C-6EAD1A80C508}"/>
          </ac:spMkLst>
        </pc:spChg>
        <pc:spChg chg="del mod">
          <ac:chgData name="Sravani Kairamkonda" userId="8be0200ac8849e07" providerId="LiveId" clId="{9EB50E02-78A4-4F4F-93F6-FAA03ACE18EF}" dt="2024-12-10T20:41:27.377" v="87" actId="931"/>
          <ac:spMkLst>
            <pc:docMk/>
            <pc:sldMk cId="2615218295" sldId="261"/>
            <ac:spMk id="3" creationId="{CFA89B98-5591-AA26-16D7-34E46567A98A}"/>
          </ac:spMkLst>
        </pc:spChg>
        <pc:picChg chg="add mod">
          <ac:chgData name="Sravani Kairamkonda" userId="8be0200ac8849e07" providerId="LiveId" clId="{9EB50E02-78A4-4F4F-93F6-FAA03ACE18EF}" dt="2024-12-10T20:54:03.442" v="105" actId="14100"/>
          <ac:picMkLst>
            <pc:docMk/>
            <pc:sldMk cId="2615218295" sldId="261"/>
            <ac:picMk id="5" creationId="{21176DBB-2264-827D-9FB8-54BD494C555B}"/>
          </ac:picMkLst>
        </pc:picChg>
        <pc:picChg chg="add mod">
          <ac:chgData name="Sravani Kairamkonda" userId="8be0200ac8849e07" providerId="LiveId" clId="{9EB50E02-78A4-4F4F-93F6-FAA03ACE18EF}" dt="2024-12-10T20:54:00.172" v="104" actId="14100"/>
          <ac:picMkLst>
            <pc:docMk/>
            <pc:sldMk cId="2615218295" sldId="261"/>
            <ac:picMk id="7" creationId="{5163E068-0F37-79D1-53FE-3D9D2DDFF0E9}"/>
          </ac:picMkLst>
        </pc:picChg>
      </pc:sldChg>
      <pc:sldChg chg="modSp new del mod ord">
        <pc:chgData name="Sravani Kairamkonda" userId="8be0200ac8849e07" providerId="LiveId" clId="{9EB50E02-78A4-4F4F-93F6-FAA03ACE18EF}" dt="2024-12-10T21:29:50.407" v="462" actId="47"/>
        <pc:sldMkLst>
          <pc:docMk/>
          <pc:sldMk cId="918739248" sldId="262"/>
        </pc:sldMkLst>
        <pc:spChg chg="mod">
          <ac:chgData name="Sravani Kairamkonda" userId="8be0200ac8849e07" providerId="LiveId" clId="{9EB50E02-78A4-4F4F-93F6-FAA03ACE18EF}" dt="2024-12-09T20:46:21.284" v="29" actId="27636"/>
          <ac:spMkLst>
            <pc:docMk/>
            <pc:sldMk cId="918739248" sldId="262"/>
            <ac:spMk id="2" creationId="{D290FED8-E30E-61B6-1292-4EA7B444886B}"/>
          </ac:spMkLst>
        </pc:spChg>
        <pc:spChg chg="mod">
          <ac:chgData name="Sravani Kairamkonda" userId="8be0200ac8849e07" providerId="LiveId" clId="{9EB50E02-78A4-4F4F-93F6-FAA03ACE18EF}" dt="2024-12-09T20:46:16.279" v="26" actId="27636"/>
          <ac:spMkLst>
            <pc:docMk/>
            <pc:sldMk cId="918739248" sldId="262"/>
            <ac:spMk id="3" creationId="{36AC76F1-8767-162D-00A9-F1F36C99CF29}"/>
          </ac:spMkLst>
        </pc:spChg>
      </pc:sldChg>
      <pc:sldChg chg="addSp delSp modSp new mod setBg delDesignElem">
        <pc:chgData name="Sravani Kairamkonda" userId="8be0200ac8849e07" providerId="LiveId" clId="{9EB50E02-78A4-4F4F-93F6-FAA03ACE18EF}" dt="2024-12-10T21:43:29.781" v="617" actId="14100"/>
        <pc:sldMkLst>
          <pc:docMk/>
          <pc:sldMk cId="3790153261" sldId="263"/>
        </pc:sldMkLst>
        <pc:spChg chg="mod">
          <ac:chgData name="Sravani Kairamkonda" userId="8be0200ac8849e07" providerId="LiveId" clId="{9EB50E02-78A4-4F4F-93F6-FAA03ACE18EF}" dt="2024-12-10T21:43:17.214" v="615" actId="255"/>
          <ac:spMkLst>
            <pc:docMk/>
            <pc:sldMk cId="3790153261" sldId="263"/>
            <ac:spMk id="2" creationId="{93B854AF-7441-1D8B-4273-693E827BB6AD}"/>
          </ac:spMkLst>
        </pc:spChg>
        <pc:spChg chg="mod">
          <ac:chgData name="Sravani Kairamkonda" userId="8be0200ac8849e07" providerId="LiveId" clId="{9EB50E02-78A4-4F4F-93F6-FAA03ACE18EF}" dt="2024-12-10T21:43:29.781" v="617" actId="14100"/>
          <ac:spMkLst>
            <pc:docMk/>
            <pc:sldMk cId="3790153261" sldId="263"/>
            <ac:spMk id="3" creationId="{11F47C1D-5B3F-A7EB-5F77-C6D361D72C0A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3790153261" sldId="263"/>
            <ac:spMk id="8" creationId="{1B15ED52-F352-441B-82BF-E0EA34836D08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3790153261" sldId="263"/>
            <ac:spMk id="10" creationId="{3B2E3793-BFE6-45A2-9B7B-E18844431C99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3790153261" sldId="263"/>
            <ac:spMk id="12" creationId="{BC4C4868-CB8F-4AF9-9CDB-8108F2C19B67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3790153261" sldId="263"/>
            <ac:spMk id="14" creationId="{375E0459-6403-40CD-989D-56A4407CA12E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3790153261" sldId="263"/>
            <ac:spMk id="16" creationId="{53E5B1A8-3AC9-4BD1-9BBC-78CA94F2D1BA}"/>
          </ac:spMkLst>
        </pc:spChg>
      </pc:sldChg>
      <pc:sldChg chg="addSp delSp modSp new mod setBg modClrScheme delDesignElem chgLayout">
        <pc:chgData name="Sravani Kairamkonda" userId="8be0200ac8849e07" providerId="LiveId" clId="{9EB50E02-78A4-4F4F-93F6-FAA03ACE18EF}" dt="2024-12-10T21:43:59.185" v="621" actId="14100"/>
        <pc:sldMkLst>
          <pc:docMk/>
          <pc:sldMk cId="891078593" sldId="264"/>
        </pc:sldMkLst>
        <pc:spChg chg="mod ord">
          <ac:chgData name="Sravani Kairamkonda" userId="8be0200ac8849e07" providerId="LiveId" clId="{9EB50E02-78A4-4F4F-93F6-FAA03ACE18EF}" dt="2024-12-10T21:43:45.386" v="619" actId="113"/>
          <ac:spMkLst>
            <pc:docMk/>
            <pc:sldMk cId="891078593" sldId="264"/>
            <ac:spMk id="2" creationId="{3BD27B3B-2DBF-7D81-3352-DE600A8DB180}"/>
          </ac:spMkLst>
        </pc:spChg>
        <pc:spChg chg="mod ord">
          <ac:chgData name="Sravani Kairamkonda" userId="8be0200ac8849e07" providerId="LiveId" clId="{9EB50E02-78A4-4F4F-93F6-FAA03ACE18EF}" dt="2024-12-10T21:43:59.185" v="621" actId="14100"/>
          <ac:spMkLst>
            <pc:docMk/>
            <pc:sldMk cId="891078593" sldId="264"/>
            <ac:spMk id="3" creationId="{070F1356-E56E-5158-BA9F-6FAE5148D5A5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891078593" sldId="264"/>
            <ac:spMk id="8" creationId="{1B15ED52-F352-441B-82BF-E0EA34836D08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891078593" sldId="264"/>
            <ac:spMk id="10" creationId="{3B2E3793-BFE6-45A2-9B7B-E18844431C99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891078593" sldId="264"/>
            <ac:spMk id="12" creationId="{BC4C4868-CB8F-4AF9-9CDB-8108F2C19B67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891078593" sldId="264"/>
            <ac:spMk id="14" creationId="{375E0459-6403-40CD-989D-56A4407CA12E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891078593" sldId="264"/>
            <ac:spMk id="16" creationId="{53E5B1A8-3AC9-4BD1-9BBC-78CA94F2D1BA}"/>
          </ac:spMkLst>
        </pc:spChg>
      </pc:sldChg>
      <pc:sldChg chg="new del">
        <pc:chgData name="Sravani Kairamkonda" userId="8be0200ac8849e07" providerId="LiveId" clId="{9EB50E02-78A4-4F4F-93F6-FAA03ACE18EF}" dt="2024-12-10T21:26:16.173" v="452" actId="47"/>
        <pc:sldMkLst>
          <pc:docMk/>
          <pc:sldMk cId="3778774705" sldId="265"/>
        </pc:sldMkLst>
      </pc:sldChg>
      <pc:sldChg chg="addSp modSp new del mod">
        <pc:chgData name="Sravani Kairamkonda" userId="8be0200ac8849e07" providerId="LiveId" clId="{9EB50E02-78A4-4F4F-93F6-FAA03ACE18EF}" dt="2024-12-10T21:26:14.545" v="451" actId="47"/>
        <pc:sldMkLst>
          <pc:docMk/>
          <pc:sldMk cId="1115453317" sldId="266"/>
        </pc:sldMkLst>
        <pc:spChg chg="add mod">
          <ac:chgData name="Sravani Kairamkonda" userId="8be0200ac8849e07" providerId="LiveId" clId="{9EB50E02-78A4-4F4F-93F6-FAA03ACE18EF}" dt="2024-12-09T20:49:18.211" v="47"/>
          <ac:spMkLst>
            <pc:docMk/>
            <pc:sldMk cId="1115453317" sldId="266"/>
            <ac:spMk id="3" creationId="{CC6AB777-CE5A-7CE4-2BB7-D1223E30CAC7}"/>
          </ac:spMkLst>
        </pc:spChg>
        <pc:spChg chg="add mod">
          <ac:chgData name="Sravani Kairamkonda" userId="8be0200ac8849e07" providerId="LiveId" clId="{9EB50E02-78A4-4F4F-93F6-FAA03ACE18EF}" dt="2024-12-09T20:49:18.211" v="47"/>
          <ac:spMkLst>
            <pc:docMk/>
            <pc:sldMk cId="1115453317" sldId="266"/>
            <ac:spMk id="4" creationId="{47F888B0-A791-928B-05FC-00D045547673}"/>
          </ac:spMkLst>
        </pc:spChg>
        <pc:spChg chg="add mod">
          <ac:chgData name="Sravani Kairamkonda" userId="8be0200ac8849e07" providerId="LiveId" clId="{9EB50E02-78A4-4F4F-93F6-FAA03ACE18EF}" dt="2024-12-09T20:49:18.211" v="47"/>
          <ac:spMkLst>
            <pc:docMk/>
            <pc:sldMk cId="1115453317" sldId="266"/>
            <ac:spMk id="5" creationId="{9569523B-A3DE-254A-0B19-B0E3CB3B8515}"/>
          </ac:spMkLst>
        </pc:spChg>
        <pc:spChg chg="add mod">
          <ac:chgData name="Sravani Kairamkonda" userId="8be0200ac8849e07" providerId="LiveId" clId="{9EB50E02-78A4-4F4F-93F6-FAA03ACE18EF}" dt="2024-12-09T20:49:18.211" v="47"/>
          <ac:spMkLst>
            <pc:docMk/>
            <pc:sldMk cId="1115453317" sldId="266"/>
            <ac:spMk id="6" creationId="{0F8A95B4-D0F0-7C2F-AEDD-8C4A4E123201}"/>
          </ac:spMkLst>
        </pc:spChg>
        <pc:spChg chg="add mod">
          <ac:chgData name="Sravani Kairamkonda" userId="8be0200ac8849e07" providerId="LiveId" clId="{9EB50E02-78A4-4F4F-93F6-FAA03ACE18EF}" dt="2024-12-09T20:49:18.211" v="47"/>
          <ac:spMkLst>
            <pc:docMk/>
            <pc:sldMk cId="1115453317" sldId="266"/>
            <ac:spMk id="7" creationId="{38137F90-BCF1-AD06-D21B-FCF09F54D0B9}"/>
          </ac:spMkLst>
        </pc:spChg>
        <pc:spChg chg="add mod">
          <ac:chgData name="Sravani Kairamkonda" userId="8be0200ac8849e07" providerId="LiveId" clId="{9EB50E02-78A4-4F4F-93F6-FAA03ACE18EF}" dt="2024-12-09T20:49:18.211" v="47"/>
          <ac:spMkLst>
            <pc:docMk/>
            <pc:sldMk cId="1115453317" sldId="266"/>
            <ac:spMk id="8" creationId="{D712C2C5-BDCA-D8CD-9ED2-D0EACD853135}"/>
          </ac:spMkLst>
        </pc:spChg>
        <pc:spChg chg="add mod">
          <ac:chgData name="Sravani Kairamkonda" userId="8be0200ac8849e07" providerId="LiveId" clId="{9EB50E02-78A4-4F4F-93F6-FAA03ACE18EF}" dt="2024-12-09T20:49:18.211" v="47"/>
          <ac:spMkLst>
            <pc:docMk/>
            <pc:sldMk cId="1115453317" sldId="266"/>
            <ac:spMk id="9" creationId="{7A3D544A-85AC-0C70-A32A-BECBEBBE197B}"/>
          </ac:spMkLst>
        </pc:spChg>
        <pc:spChg chg="add mod">
          <ac:chgData name="Sravani Kairamkonda" userId="8be0200ac8849e07" providerId="LiveId" clId="{9EB50E02-78A4-4F4F-93F6-FAA03ACE18EF}" dt="2024-12-09T20:49:18.211" v="47"/>
          <ac:spMkLst>
            <pc:docMk/>
            <pc:sldMk cId="1115453317" sldId="266"/>
            <ac:spMk id="10" creationId="{5089F57D-6118-2374-5B54-04C73A92A089}"/>
          </ac:spMkLst>
        </pc:spChg>
        <pc:spChg chg="add mod">
          <ac:chgData name="Sravani Kairamkonda" userId="8be0200ac8849e07" providerId="LiveId" clId="{9EB50E02-78A4-4F4F-93F6-FAA03ACE18EF}" dt="2024-12-09T20:49:18.211" v="47"/>
          <ac:spMkLst>
            <pc:docMk/>
            <pc:sldMk cId="1115453317" sldId="266"/>
            <ac:spMk id="11" creationId="{6CB60BFA-2BF9-E04E-B53E-5A72CC8FC156}"/>
          </ac:spMkLst>
        </pc:spChg>
        <pc:spChg chg="add mod">
          <ac:chgData name="Sravani Kairamkonda" userId="8be0200ac8849e07" providerId="LiveId" clId="{9EB50E02-78A4-4F4F-93F6-FAA03ACE18EF}" dt="2024-12-09T20:49:18.211" v="47"/>
          <ac:spMkLst>
            <pc:docMk/>
            <pc:sldMk cId="1115453317" sldId="266"/>
            <ac:spMk id="12" creationId="{AFD49C51-048E-5230-12CC-90DC24367C6F}"/>
          </ac:spMkLst>
        </pc:spChg>
        <pc:spChg chg="add mod">
          <ac:chgData name="Sravani Kairamkonda" userId="8be0200ac8849e07" providerId="LiveId" clId="{9EB50E02-78A4-4F4F-93F6-FAA03ACE18EF}" dt="2024-12-09T20:49:18.211" v="47"/>
          <ac:spMkLst>
            <pc:docMk/>
            <pc:sldMk cId="1115453317" sldId="266"/>
            <ac:spMk id="13" creationId="{0D41EBF4-44EB-F9FD-60D8-08F169F8E1F6}"/>
          </ac:spMkLst>
        </pc:spChg>
        <pc:spChg chg="add mod">
          <ac:chgData name="Sravani Kairamkonda" userId="8be0200ac8849e07" providerId="LiveId" clId="{9EB50E02-78A4-4F4F-93F6-FAA03ACE18EF}" dt="2024-12-10T21:26:12.709" v="450" actId="6549"/>
          <ac:spMkLst>
            <pc:docMk/>
            <pc:sldMk cId="1115453317" sldId="266"/>
            <ac:spMk id="15" creationId="{BD886C04-A0BD-4A77-2E0D-2590F512B568}"/>
          </ac:spMkLst>
        </pc:spChg>
        <pc:graphicFrameChg chg="add mod">
          <ac:chgData name="Sravani Kairamkonda" userId="8be0200ac8849e07" providerId="LiveId" clId="{9EB50E02-78A4-4F4F-93F6-FAA03ACE18EF}" dt="2024-12-09T20:49:14.877" v="45" actId="688"/>
          <ac:graphicFrameMkLst>
            <pc:docMk/>
            <pc:sldMk cId="1115453317" sldId="266"/>
            <ac:graphicFrameMk id="2" creationId="{2960CB9C-BA8B-AC35-1473-2A2B6B6AF425}"/>
          </ac:graphicFrameMkLst>
        </pc:graphicFrameChg>
      </pc:sldChg>
      <pc:sldChg chg="new del">
        <pc:chgData name="Sravani Kairamkonda" userId="8be0200ac8849e07" providerId="LiveId" clId="{9EB50E02-78A4-4F4F-93F6-FAA03ACE18EF}" dt="2024-12-10T20:57:32.162" v="164" actId="47"/>
        <pc:sldMkLst>
          <pc:docMk/>
          <pc:sldMk cId="2508162931" sldId="267"/>
        </pc:sldMkLst>
      </pc:sldChg>
      <pc:sldChg chg="addSp delSp modSp new del mod">
        <pc:chgData name="Sravani Kairamkonda" userId="8be0200ac8849e07" providerId="LiveId" clId="{9EB50E02-78A4-4F4F-93F6-FAA03ACE18EF}" dt="2024-12-10T21:19:17.728" v="435" actId="47"/>
        <pc:sldMkLst>
          <pc:docMk/>
          <pc:sldMk cId="3146527766" sldId="268"/>
        </pc:sldMkLst>
        <pc:spChg chg="mod">
          <ac:chgData name="Sravani Kairamkonda" userId="8be0200ac8849e07" providerId="LiveId" clId="{9EB50E02-78A4-4F4F-93F6-FAA03ACE18EF}" dt="2024-12-10T21:01:09.520" v="216" actId="14100"/>
          <ac:spMkLst>
            <pc:docMk/>
            <pc:sldMk cId="3146527766" sldId="268"/>
            <ac:spMk id="2" creationId="{ADC7DAD0-A6EC-5615-1B3F-7D67F6C1237B}"/>
          </ac:spMkLst>
        </pc:spChg>
        <pc:spChg chg="del mod">
          <ac:chgData name="Sravani Kairamkonda" userId="8be0200ac8849e07" providerId="LiveId" clId="{9EB50E02-78A4-4F4F-93F6-FAA03ACE18EF}" dt="2024-12-10T20:56:23.014" v="146" actId="931"/>
          <ac:spMkLst>
            <pc:docMk/>
            <pc:sldMk cId="3146527766" sldId="268"/>
            <ac:spMk id="3" creationId="{27638066-5D8C-968A-4F42-5A81E89D1867}"/>
          </ac:spMkLst>
        </pc:spChg>
        <pc:picChg chg="add mod">
          <ac:chgData name="Sravani Kairamkonda" userId="8be0200ac8849e07" providerId="LiveId" clId="{9EB50E02-78A4-4F4F-93F6-FAA03ACE18EF}" dt="2024-12-10T20:57:05.153" v="159" actId="14100"/>
          <ac:picMkLst>
            <pc:docMk/>
            <pc:sldMk cId="3146527766" sldId="268"/>
            <ac:picMk id="5" creationId="{13E43F29-5F89-0143-C9A2-7E1A902048EA}"/>
          </ac:picMkLst>
        </pc:picChg>
        <pc:picChg chg="add mod">
          <ac:chgData name="Sravani Kairamkonda" userId="8be0200ac8849e07" providerId="LiveId" clId="{9EB50E02-78A4-4F4F-93F6-FAA03ACE18EF}" dt="2024-12-10T20:57:24.202" v="163" actId="1076"/>
          <ac:picMkLst>
            <pc:docMk/>
            <pc:sldMk cId="3146527766" sldId="268"/>
            <ac:picMk id="7" creationId="{DE901977-BA6D-9E3E-79BC-538B3039DAC1}"/>
          </ac:picMkLst>
        </pc:picChg>
      </pc:sldChg>
      <pc:sldChg chg="modSp new add del mod ord">
        <pc:chgData name="Sravani Kairamkonda" userId="8be0200ac8849e07" providerId="LiveId" clId="{9EB50E02-78A4-4F4F-93F6-FAA03ACE18EF}" dt="2024-12-10T21:30:16.463" v="467" actId="47"/>
        <pc:sldMkLst>
          <pc:docMk/>
          <pc:sldMk cId="276659450" sldId="269"/>
        </pc:sldMkLst>
        <pc:spChg chg="mod">
          <ac:chgData name="Sravani Kairamkonda" userId="8be0200ac8849e07" providerId="LiveId" clId="{9EB50E02-78A4-4F4F-93F6-FAA03ACE18EF}" dt="2024-12-10T21:00:02.848" v="170" actId="27636"/>
          <ac:spMkLst>
            <pc:docMk/>
            <pc:sldMk cId="276659450" sldId="269"/>
            <ac:spMk id="2" creationId="{85EEBAB7-6149-27C0-E92B-9A2552D88571}"/>
          </ac:spMkLst>
        </pc:spChg>
        <pc:spChg chg="mod">
          <ac:chgData name="Sravani Kairamkonda" userId="8be0200ac8849e07" providerId="LiveId" clId="{9EB50E02-78A4-4F4F-93F6-FAA03ACE18EF}" dt="2024-12-10T21:00:51.637" v="204" actId="20577"/>
          <ac:spMkLst>
            <pc:docMk/>
            <pc:sldMk cId="276659450" sldId="269"/>
            <ac:spMk id="3" creationId="{F819767A-6646-B8B2-0FD5-6A26D94AD9D0}"/>
          </ac:spMkLst>
        </pc:spChg>
      </pc:sldChg>
      <pc:sldChg chg="modSp new del mod">
        <pc:chgData name="Sravani Kairamkonda" userId="8be0200ac8849e07" providerId="LiveId" clId="{9EB50E02-78A4-4F4F-93F6-FAA03ACE18EF}" dt="2024-12-10T21:06:32.848" v="236" actId="47"/>
        <pc:sldMkLst>
          <pc:docMk/>
          <pc:sldMk cId="1982053355" sldId="270"/>
        </pc:sldMkLst>
        <pc:spChg chg="mod">
          <ac:chgData name="Sravani Kairamkonda" userId="8be0200ac8849e07" providerId="LiveId" clId="{9EB50E02-78A4-4F4F-93F6-FAA03ACE18EF}" dt="2024-12-10T21:05:34.870" v="220"/>
          <ac:spMkLst>
            <pc:docMk/>
            <pc:sldMk cId="1982053355" sldId="270"/>
            <ac:spMk id="3" creationId="{843BDE52-2738-54A6-4265-93A55DFA2D82}"/>
          </ac:spMkLst>
        </pc:spChg>
      </pc:sldChg>
      <pc:sldChg chg="addSp delSp modSp new mod setBg modClrScheme delDesignElem chgLayout">
        <pc:chgData name="Sravani Kairamkonda" userId="8be0200ac8849e07" providerId="LiveId" clId="{9EB50E02-78A4-4F4F-93F6-FAA03ACE18EF}" dt="2024-12-10T21:40:31.155" v="602"/>
        <pc:sldMkLst>
          <pc:docMk/>
          <pc:sldMk cId="2904768660" sldId="270"/>
        </pc:sldMkLst>
        <pc:spChg chg="del mod ord">
          <ac:chgData name="Sravani Kairamkonda" userId="8be0200ac8849e07" providerId="LiveId" clId="{9EB50E02-78A4-4F4F-93F6-FAA03ACE18EF}" dt="2024-12-10T21:09:12.346" v="247" actId="700"/>
          <ac:spMkLst>
            <pc:docMk/>
            <pc:sldMk cId="2904768660" sldId="270"/>
            <ac:spMk id="2" creationId="{1D316C01-77ED-085A-E54A-90CE1FD70B66}"/>
          </ac:spMkLst>
        </pc:spChg>
        <pc:spChg chg="del">
          <ac:chgData name="Sravani Kairamkonda" userId="8be0200ac8849e07" providerId="LiveId" clId="{9EB50E02-78A4-4F4F-93F6-FAA03ACE18EF}" dt="2024-12-10T21:09:12.346" v="247" actId="700"/>
          <ac:spMkLst>
            <pc:docMk/>
            <pc:sldMk cId="2904768660" sldId="270"/>
            <ac:spMk id="3" creationId="{62BA3D98-D8B4-0AEA-7C71-E4BA0AF0FA9E}"/>
          </ac:spMkLst>
        </pc:spChg>
        <pc:spChg chg="del mod ord">
          <ac:chgData name="Sravani Kairamkonda" userId="8be0200ac8849e07" providerId="LiveId" clId="{9EB50E02-78A4-4F4F-93F6-FAA03ACE18EF}" dt="2024-12-10T21:09:12.346" v="247" actId="700"/>
          <ac:spMkLst>
            <pc:docMk/>
            <pc:sldMk cId="2904768660" sldId="270"/>
            <ac:spMk id="4" creationId="{7EDF0022-E9E8-010C-9C5D-33769591FE03}"/>
          </ac:spMkLst>
        </pc:spChg>
        <pc:spChg chg="add del mod ord">
          <ac:chgData name="Sravani Kairamkonda" userId="8be0200ac8849e07" providerId="LiveId" clId="{9EB50E02-78A4-4F4F-93F6-FAA03ACE18EF}" dt="2024-12-10T21:09:16.828" v="248" actId="700"/>
          <ac:spMkLst>
            <pc:docMk/>
            <pc:sldMk cId="2904768660" sldId="270"/>
            <ac:spMk id="5" creationId="{AFFE9165-C7E4-F3C0-1C3C-07C15ACA54B5}"/>
          </ac:spMkLst>
        </pc:spChg>
        <pc:spChg chg="add del mod ord">
          <ac:chgData name="Sravani Kairamkonda" userId="8be0200ac8849e07" providerId="LiveId" clId="{9EB50E02-78A4-4F4F-93F6-FAA03ACE18EF}" dt="2024-12-10T21:09:16.828" v="248" actId="700"/>
          <ac:spMkLst>
            <pc:docMk/>
            <pc:sldMk cId="2904768660" sldId="270"/>
            <ac:spMk id="6" creationId="{85D8EC7F-759B-C9CC-5399-1B9D45869163}"/>
          </ac:spMkLst>
        </pc:spChg>
        <pc:spChg chg="add mod ord">
          <ac:chgData name="Sravani Kairamkonda" userId="8be0200ac8849e07" providerId="LiveId" clId="{9EB50E02-78A4-4F4F-93F6-FAA03ACE18EF}" dt="2024-12-10T21:35:43.410" v="510" actId="255"/>
          <ac:spMkLst>
            <pc:docMk/>
            <pc:sldMk cId="2904768660" sldId="270"/>
            <ac:spMk id="7" creationId="{782EB4F1-CFE1-C89B-2A17-C903CC2FC641}"/>
          </ac:spMkLst>
        </pc:spChg>
        <pc:spChg chg="add mod ord">
          <ac:chgData name="Sravani Kairamkonda" userId="8be0200ac8849e07" providerId="LiveId" clId="{9EB50E02-78A4-4F4F-93F6-FAA03ACE18EF}" dt="2024-12-10T21:40:00.311" v="591"/>
          <ac:spMkLst>
            <pc:docMk/>
            <pc:sldMk cId="2904768660" sldId="270"/>
            <ac:spMk id="8" creationId="{868A22CD-51D0-D147-DB87-CBEA9FE5D089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2904768660" sldId="270"/>
            <ac:spMk id="13" creationId="{1B15ED52-F352-441B-82BF-E0EA34836D08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2904768660" sldId="270"/>
            <ac:spMk id="15" creationId="{3B2E3793-BFE6-45A2-9B7B-E18844431C99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2904768660" sldId="270"/>
            <ac:spMk id="17" creationId="{BC4C4868-CB8F-4AF9-9CDB-8108F2C19B67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2904768660" sldId="270"/>
            <ac:spMk id="19" creationId="{375E0459-6403-40CD-989D-56A4407CA12E}"/>
          </ac:spMkLst>
        </pc:spChg>
        <pc:spChg chg="add del">
          <ac:chgData name="Sravani Kairamkonda" userId="8be0200ac8849e07" providerId="LiveId" clId="{9EB50E02-78A4-4F4F-93F6-FAA03ACE18EF}" dt="2024-12-10T21:40:31.155" v="602"/>
          <ac:spMkLst>
            <pc:docMk/>
            <pc:sldMk cId="2904768660" sldId="270"/>
            <ac:spMk id="21" creationId="{53E5B1A8-3AC9-4BD1-9BBC-78CA94F2D1BA}"/>
          </ac:spMkLst>
        </pc:spChg>
      </pc:sldChg>
      <pc:sldChg chg="addSp delSp modSp new mod modClrScheme chgLayout">
        <pc:chgData name="Sravani Kairamkonda" userId="8be0200ac8849e07" providerId="LiveId" clId="{9EB50E02-78A4-4F4F-93F6-FAA03ACE18EF}" dt="2024-12-10T21:43:01.217" v="613" actId="255"/>
        <pc:sldMkLst>
          <pc:docMk/>
          <pc:sldMk cId="1934483731" sldId="271"/>
        </pc:sldMkLst>
        <pc:spChg chg="mod ord">
          <ac:chgData name="Sravani Kairamkonda" userId="8be0200ac8849e07" providerId="LiveId" clId="{9EB50E02-78A4-4F4F-93F6-FAA03ACE18EF}" dt="2024-12-10T21:43:01.217" v="613" actId="255"/>
          <ac:spMkLst>
            <pc:docMk/>
            <pc:sldMk cId="1934483731" sldId="271"/>
            <ac:spMk id="2" creationId="{3122BDF6-0D39-EF97-C90B-534E61AE3126}"/>
          </ac:spMkLst>
        </pc:spChg>
        <pc:spChg chg="del mod ord">
          <ac:chgData name="Sravani Kairamkonda" userId="8be0200ac8849e07" providerId="LiveId" clId="{9EB50E02-78A4-4F4F-93F6-FAA03ACE18EF}" dt="2024-12-10T21:13:51.652" v="303" actId="700"/>
          <ac:spMkLst>
            <pc:docMk/>
            <pc:sldMk cId="1934483731" sldId="271"/>
            <ac:spMk id="3" creationId="{6989B2F2-50ED-16D5-F36B-1747D089EE78}"/>
          </ac:spMkLst>
        </pc:spChg>
        <pc:spChg chg="add del mod ord">
          <ac:chgData name="Sravani Kairamkonda" userId="8be0200ac8849e07" providerId="LiveId" clId="{9EB50E02-78A4-4F4F-93F6-FAA03ACE18EF}" dt="2024-12-10T21:42:01.723" v="607" actId="1076"/>
          <ac:spMkLst>
            <pc:docMk/>
            <pc:sldMk cId="1934483731" sldId="271"/>
            <ac:spMk id="4" creationId="{4BB688EF-5A3C-673E-CB11-FD8B7C113C26}"/>
          </ac:spMkLst>
        </pc:spChg>
        <pc:spChg chg="add mod ord">
          <ac:chgData name="Sravani Kairamkonda" userId="8be0200ac8849e07" providerId="LiveId" clId="{9EB50E02-78A4-4F4F-93F6-FAA03ACE18EF}" dt="2024-12-10T21:40:31.155" v="602"/>
          <ac:spMkLst>
            <pc:docMk/>
            <pc:sldMk cId="1934483731" sldId="271"/>
            <ac:spMk id="5" creationId="{5AC617F6-30F1-71CE-07E5-144F1C2D3CAA}"/>
          </ac:spMkLst>
        </pc:spChg>
        <pc:picChg chg="add mod">
          <ac:chgData name="Sravani Kairamkonda" userId="8be0200ac8849e07" providerId="LiveId" clId="{9EB50E02-78A4-4F4F-93F6-FAA03ACE18EF}" dt="2024-12-10T21:14:15.929" v="313"/>
          <ac:picMkLst>
            <pc:docMk/>
            <pc:sldMk cId="1934483731" sldId="271"/>
            <ac:picMk id="6" creationId="{3773D504-8250-E243-52FD-E7A64BEFE32C}"/>
          </ac:picMkLst>
        </pc:picChg>
        <pc:picChg chg="add mod">
          <ac:chgData name="Sravani Kairamkonda" userId="8be0200ac8849e07" providerId="LiveId" clId="{9EB50E02-78A4-4F4F-93F6-FAA03ACE18EF}" dt="2024-12-10T21:16:25.551" v="381" actId="14100"/>
          <ac:picMkLst>
            <pc:docMk/>
            <pc:sldMk cId="1934483731" sldId="271"/>
            <ac:picMk id="7" creationId="{424F4A39-BC57-86E7-787B-D76B364C7DB6}"/>
          </ac:picMkLst>
        </pc:picChg>
        <pc:picChg chg="add mod">
          <ac:chgData name="Sravani Kairamkonda" userId="8be0200ac8849e07" providerId="LiveId" clId="{9EB50E02-78A4-4F4F-93F6-FAA03ACE18EF}" dt="2024-12-10T21:15:29.964" v="377" actId="1076"/>
          <ac:picMkLst>
            <pc:docMk/>
            <pc:sldMk cId="1934483731" sldId="271"/>
            <ac:picMk id="8" creationId="{0DFDDB92-C472-6352-8FD0-264FEEE5DB6D}"/>
          </ac:picMkLst>
        </pc:picChg>
      </pc:sldChg>
      <pc:sldChg chg="addSp delSp modSp new mod modClrScheme chgLayout">
        <pc:chgData name="Sravani Kairamkonda" userId="8be0200ac8849e07" providerId="LiveId" clId="{9EB50E02-78A4-4F4F-93F6-FAA03ACE18EF}" dt="2024-12-10T21:43:08.338" v="614" actId="255"/>
        <pc:sldMkLst>
          <pc:docMk/>
          <pc:sldMk cId="2431241576" sldId="272"/>
        </pc:sldMkLst>
        <pc:spChg chg="del mod ord">
          <ac:chgData name="Sravani Kairamkonda" userId="8be0200ac8849e07" providerId="LiveId" clId="{9EB50E02-78A4-4F4F-93F6-FAA03ACE18EF}" dt="2024-12-10T21:17:15.165" v="385" actId="700"/>
          <ac:spMkLst>
            <pc:docMk/>
            <pc:sldMk cId="2431241576" sldId="272"/>
            <ac:spMk id="2" creationId="{8781FF51-2E62-2204-A61C-641F6EA0A28C}"/>
          </ac:spMkLst>
        </pc:spChg>
        <pc:spChg chg="del mod ord">
          <ac:chgData name="Sravani Kairamkonda" userId="8be0200ac8849e07" providerId="LiveId" clId="{9EB50E02-78A4-4F4F-93F6-FAA03ACE18EF}" dt="2024-12-10T21:17:15.165" v="385" actId="700"/>
          <ac:spMkLst>
            <pc:docMk/>
            <pc:sldMk cId="2431241576" sldId="272"/>
            <ac:spMk id="3" creationId="{F390F756-616E-B947-F8F3-2FC82E89D80A}"/>
          </ac:spMkLst>
        </pc:spChg>
        <pc:spChg chg="del">
          <ac:chgData name="Sravani Kairamkonda" userId="8be0200ac8849e07" providerId="LiveId" clId="{9EB50E02-78A4-4F4F-93F6-FAA03ACE18EF}" dt="2024-12-10T21:17:15.165" v="385" actId="700"/>
          <ac:spMkLst>
            <pc:docMk/>
            <pc:sldMk cId="2431241576" sldId="272"/>
            <ac:spMk id="4" creationId="{E788156A-776A-D7C7-9D68-163C4350C72A}"/>
          </ac:spMkLst>
        </pc:spChg>
        <pc:spChg chg="add mod ord">
          <ac:chgData name="Sravani Kairamkonda" userId="8be0200ac8849e07" providerId="LiveId" clId="{9EB50E02-78A4-4F4F-93F6-FAA03ACE18EF}" dt="2024-12-10T21:43:08.338" v="614" actId="255"/>
          <ac:spMkLst>
            <pc:docMk/>
            <pc:sldMk cId="2431241576" sldId="272"/>
            <ac:spMk id="5" creationId="{BD65EB65-ABEC-7761-8C24-90B6A0766806}"/>
          </ac:spMkLst>
        </pc:spChg>
        <pc:spChg chg="add del mod ord">
          <ac:chgData name="Sravani Kairamkonda" userId="8be0200ac8849e07" providerId="LiveId" clId="{9EB50E02-78A4-4F4F-93F6-FAA03ACE18EF}" dt="2024-12-10T21:17:37.981" v="394" actId="700"/>
          <ac:spMkLst>
            <pc:docMk/>
            <pc:sldMk cId="2431241576" sldId="272"/>
            <ac:spMk id="6" creationId="{DD4B6B4E-BB5B-CC85-D6F9-124867DF9540}"/>
          </ac:spMkLst>
        </pc:spChg>
        <pc:spChg chg="add mod ord">
          <ac:chgData name="Sravani Kairamkonda" userId="8be0200ac8849e07" providerId="LiveId" clId="{9EB50E02-78A4-4F4F-93F6-FAA03ACE18EF}" dt="2024-12-10T21:41:50.851" v="605" actId="207"/>
          <ac:spMkLst>
            <pc:docMk/>
            <pc:sldMk cId="2431241576" sldId="272"/>
            <ac:spMk id="7" creationId="{7E1B2402-2808-472E-A5B5-020B2BE773B1}"/>
          </ac:spMkLst>
        </pc:spChg>
        <pc:spChg chg="add del mod ord">
          <ac:chgData name="Sravani Kairamkonda" userId="8be0200ac8849e07" providerId="LiveId" clId="{9EB50E02-78A4-4F4F-93F6-FAA03ACE18EF}" dt="2024-12-10T21:17:59.923" v="408"/>
          <ac:spMkLst>
            <pc:docMk/>
            <pc:sldMk cId="2431241576" sldId="272"/>
            <ac:spMk id="8" creationId="{92780183-3249-F1A9-60C7-BF9CB77A7CC1}"/>
          </ac:spMkLst>
        </pc:spChg>
        <pc:spChg chg="add mod ord">
          <ac:chgData name="Sravani Kairamkonda" userId="8be0200ac8849e07" providerId="LiveId" clId="{9EB50E02-78A4-4F4F-93F6-FAA03ACE18EF}" dt="2024-12-10T21:41:55.049" v="606" actId="207"/>
          <ac:spMkLst>
            <pc:docMk/>
            <pc:sldMk cId="2431241576" sldId="272"/>
            <ac:spMk id="9" creationId="{1D3F3A3F-AAA9-FEE9-3EDE-DBDC27CEAEE9}"/>
          </ac:spMkLst>
        </pc:spChg>
        <pc:spChg chg="add del mod ord">
          <ac:chgData name="Sravani Kairamkonda" userId="8be0200ac8849e07" providerId="LiveId" clId="{9EB50E02-78A4-4F4F-93F6-FAA03ACE18EF}" dt="2024-12-10T21:18:12.277" v="409"/>
          <ac:spMkLst>
            <pc:docMk/>
            <pc:sldMk cId="2431241576" sldId="272"/>
            <ac:spMk id="10" creationId="{35747DC1-3ED0-C84A-5AAD-B3A9FDED6EE0}"/>
          </ac:spMkLst>
        </pc:spChg>
        <pc:picChg chg="add mod">
          <ac:chgData name="Sravani Kairamkonda" userId="8be0200ac8849e07" providerId="LiveId" clId="{9EB50E02-78A4-4F4F-93F6-FAA03ACE18EF}" dt="2024-12-10T21:19:00.611" v="433" actId="14100"/>
          <ac:picMkLst>
            <pc:docMk/>
            <pc:sldMk cId="2431241576" sldId="272"/>
            <ac:picMk id="11" creationId="{7F05049C-00B2-89BC-6BCF-FE8CA0C47BEB}"/>
          </ac:picMkLst>
        </pc:picChg>
        <pc:picChg chg="add mod">
          <ac:chgData name="Sravani Kairamkonda" userId="8be0200ac8849e07" providerId="LiveId" clId="{9EB50E02-78A4-4F4F-93F6-FAA03ACE18EF}" dt="2024-12-10T21:19:04.833" v="434" actId="14100"/>
          <ac:picMkLst>
            <pc:docMk/>
            <pc:sldMk cId="2431241576" sldId="272"/>
            <ac:picMk id="12" creationId="{82425D07-9D5C-00EC-028A-91FEC6E0AC56}"/>
          </ac:picMkLst>
        </pc:picChg>
      </pc:sldChg>
      <pc:sldChg chg="new del">
        <pc:chgData name="Sravani Kairamkonda" userId="8be0200ac8849e07" providerId="LiveId" clId="{9EB50E02-78A4-4F4F-93F6-FAA03ACE18EF}" dt="2024-12-10T21:17:10.428" v="384" actId="680"/>
        <pc:sldMkLst>
          <pc:docMk/>
          <pc:sldMk cId="1587292225" sldId="273"/>
        </pc:sldMkLst>
      </pc:sldChg>
      <pc:sldChg chg="addSp delSp modSp new mod setBg modClrScheme addAnim chgLayout">
        <pc:chgData name="Sravani Kairamkonda" userId="8be0200ac8849e07" providerId="LiveId" clId="{9EB50E02-78A4-4F4F-93F6-FAA03ACE18EF}" dt="2024-12-10T21:49:08.354" v="663" actId="20577"/>
        <pc:sldMkLst>
          <pc:docMk/>
          <pc:sldMk cId="2610412827" sldId="273"/>
        </pc:sldMkLst>
        <pc:spChg chg="del">
          <ac:chgData name="Sravani Kairamkonda" userId="8be0200ac8849e07" providerId="LiveId" clId="{9EB50E02-78A4-4F4F-93F6-FAA03ACE18EF}" dt="2024-12-10T21:30:22.118" v="469" actId="700"/>
          <ac:spMkLst>
            <pc:docMk/>
            <pc:sldMk cId="2610412827" sldId="273"/>
            <ac:spMk id="2" creationId="{904B45D4-7CE0-2FFD-75AA-9377C3BBCAD3}"/>
          </ac:spMkLst>
        </pc:spChg>
        <pc:spChg chg="del">
          <ac:chgData name="Sravani Kairamkonda" userId="8be0200ac8849e07" providerId="LiveId" clId="{9EB50E02-78A4-4F4F-93F6-FAA03ACE18EF}" dt="2024-12-10T21:30:22.118" v="469" actId="700"/>
          <ac:spMkLst>
            <pc:docMk/>
            <pc:sldMk cId="2610412827" sldId="273"/>
            <ac:spMk id="3" creationId="{598DA752-A91D-726A-E3E6-F2E12F0E5E34}"/>
          </ac:spMkLst>
        </pc:spChg>
        <pc:spChg chg="add mod">
          <ac:chgData name="Sravani Kairamkonda" userId="8be0200ac8849e07" providerId="LiveId" clId="{9EB50E02-78A4-4F4F-93F6-FAA03ACE18EF}" dt="2024-12-10T21:49:08.354" v="663" actId="20577"/>
          <ac:spMkLst>
            <pc:docMk/>
            <pc:sldMk cId="2610412827" sldId="273"/>
            <ac:spMk id="8" creationId="{41C4DB8A-AD9D-3312-2FB1-E97F4EA5747C}"/>
          </ac:spMkLst>
        </pc:spChg>
        <pc:spChg chg="add del">
          <ac:chgData name="Sravani Kairamkonda" userId="8be0200ac8849e07" providerId="LiveId" clId="{9EB50E02-78A4-4F4F-93F6-FAA03ACE18EF}" dt="2024-12-10T21:47:29.792" v="637" actId="26606"/>
          <ac:spMkLst>
            <pc:docMk/>
            <pc:sldMk cId="2610412827" sldId="273"/>
            <ac:spMk id="9" creationId="{C7F55EAC-550A-4BDD-9099-3F20B8FA0EBC}"/>
          </ac:spMkLst>
        </pc:spChg>
        <pc:spChg chg="add del">
          <ac:chgData name="Sravani Kairamkonda" userId="8be0200ac8849e07" providerId="LiveId" clId="{9EB50E02-78A4-4F4F-93F6-FAA03ACE18EF}" dt="2024-12-10T21:46:59.459" v="626" actId="26606"/>
          <ac:spMkLst>
            <pc:docMk/>
            <pc:sldMk cId="2610412827" sldId="273"/>
            <ac:spMk id="10" creationId="{AB8C311F-7253-4AED-9701-7FC0708C41C7}"/>
          </ac:spMkLst>
        </pc:spChg>
        <pc:spChg chg="add del">
          <ac:chgData name="Sravani Kairamkonda" userId="8be0200ac8849e07" providerId="LiveId" clId="{9EB50E02-78A4-4F4F-93F6-FAA03ACE18EF}" dt="2024-12-10T21:47:29.792" v="637" actId="26606"/>
          <ac:spMkLst>
            <pc:docMk/>
            <pc:sldMk cId="2610412827" sldId="273"/>
            <ac:spMk id="11" creationId="{DC4F5A5F-493F-49AE-89B6-D5AF5EBC8B0E}"/>
          </ac:spMkLst>
        </pc:spChg>
        <pc:spChg chg="add del">
          <ac:chgData name="Sravani Kairamkonda" userId="8be0200ac8849e07" providerId="LiveId" clId="{9EB50E02-78A4-4F4F-93F6-FAA03ACE18EF}" dt="2024-12-10T21:46:59.459" v="626" actId="26606"/>
          <ac:spMkLst>
            <pc:docMk/>
            <pc:sldMk cId="2610412827" sldId="273"/>
            <ac:spMk id="12" creationId="{E2384209-CB15-4CDF-9D31-C44FD9A3F20D}"/>
          </ac:spMkLst>
        </pc:spChg>
        <pc:spChg chg="add del">
          <ac:chgData name="Sravani Kairamkonda" userId="8be0200ac8849e07" providerId="LiveId" clId="{9EB50E02-78A4-4F4F-93F6-FAA03ACE18EF}" dt="2024-12-10T21:47:34.755" v="639" actId="26606"/>
          <ac:spMkLst>
            <pc:docMk/>
            <pc:sldMk cId="2610412827" sldId="273"/>
            <ac:spMk id="13" creationId="{D153EDB2-4AAD-43F4-AE78-4D326C813369}"/>
          </ac:spMkLst>
        </pc:spChg>
        <pc:spChg chg="add del">
          <ac:chgData name="Sravani Kairamkonda" userId="8be0200ac8849e07" providerId="LiveId" clId="{9EB50E02-78A4-4F4F-93F6-FAA03ACE18EF}" dt="2024-12-10T21:46:59.459" v="626" actId="26606"/>
          <ac:spMkLst>
            <pc:docMk/>
            <pc:sldMk cId="2610412827" sldId="273"/>
            <ac:spMk id="14" creationId="{2633B3B5-CC90-43F0-8714-D31D1F3F0209}"/>
          </ac:spMkLst>
        </pc:spChg>
        <pc:spChg chg="add">
          <ac:chgData name="Sravani Kairamkonda" userId="8be0200ac8849e07" providerId="LiveId" clId="{9EB50E02-78A4-4F4F-93F6-FAA03ACE18EF}" dt="2024-12-10T21:48:48.376" v="660" actId="26606"/>
          <ac:spMkLst>
            <pc:docMk/>
            <pc:sldMk cId="2610412827" sldId="273"/>
            <ac:spMk id="15" creationId="{9715DAF0-AE1B-46C9-8A6B-DB2AA05AB91D}"/>
          </ac:spMkLst>
        </pc:spChg>
        <pc:spChg chg="add del">
          <ac:chgData name="Sravani Kairamkonda" userId="8be0200ac8849e07" providerId="LiveId" clId="{9EB50E02-78A4-4F4F-93F6-FAA03ACE18EF}" dt="2024-12-10T21:46:59.459" v="626" actId="26606"/>
          <ac:spMkLst>
            <pc:docMk/>
            <pc:sldMk cId="2610412827" sldId="273"/>
            <ac:spMk id="16" creationId="{A8D57A06-A426-446D-B02C-A2DC6B62E45E}"/>
          </ac:spMkLst>
        </pc:spChg>
        <pc:spChg chg="add">
          <ac:chgData name="Sravani Kairamkonda" userId="8be0200ac8849e07" providerId="LiveId" clId="{9EB50E02-78A4-4F4F-93F6-FAA03ACE18EF}" dt="2024-12-10T21:48:48.376" v="660" actId="26606"/>
          <ac:spMkLst>
            <pc:docMk/>
            <pc:sldMk cId="2610412827" sldId="273"/>
            <ac:spMk id="17" creationId="{6016219D-510E-4184-9090-6D5578A87BD1}"/>
          </ac:spMkLst>
        </pc:spChg>
        <pc:spChg chg="add">
          <ac:chgData name="Sravani Kairamkonda" userId="8be0200ac8849e07" providerId="LiveId" clId="{9EB50E02-78A4-4F4F-93F6-FAA03ACE18EF}" dt="2024-12-10T21:48:48.376" v="660" actId="26606"/>
          <ac:spMkLst>
            <pc:docMk/>
            <pc:sldMk cId="2610412827" sldId="273"/>
            <ac:spMk id="18" creationId="{6F5A5072-7B47-4D32-B52A-4EBBF590B8A5}"/>
          </ac:spMkLst>
        </pc:spChg>
        <pc:spChg chg="add">
          <ac:chgData name="Sravani Kairamkonda" userId="8be0200ac8849e07" providerId="LiveId" clId="{9EB50E02-78A4-4F4F-93F6-FAA03ACE18EF}" dt="2024-12-10T21:48:48.376" v="660" actId="26606"/>
          <ac:spMkLst>
            <pc:docMk/>
            <pc:sldMk cId="2610412827" sldId="273"/>
            <ac:spMk id="19" creationId="{AFF4A713-7B75-4B21-90D7-5AB19547C728}"/>
          </ac:spMkLst>
        </pc:spChg>
        <pc:spChg chg="add">
          <ac:chgData name="Sravani Kairamkonda" userId="8be0200ac8849e07" providerId="LiveId" clId="{9EB50E02-78A4-4F4F-93F6-FAA03ACE18EF}" dt="2024-12-10T21:48:48.376" v="660" actId="26606"/>
          <ac:spMkLst>
            <pc:docMk/>
            <pc:sldMk cId="2610412827" sldId="273"/>
            <ac:spMk id="21" creationId="{DC631C0B-6DA6-4E57-8231-CE32B3434A7E}"/>
          </ac:spMkLst>
        </pc:spChg>
        <pc:spChg chg="add">
          <ac:chgData name="Sravani Kairamkonda" userId="8be0200ac8849e07" providerId="LiveId" clId="{9EB50E02-78A4-4F4F-93F6-FAA03ACE18EF}" dt="2024-12-10T21:48:48.376" v="660" actId="26606"/>
          <ac:spMkLst>
            <pc:docMk/>
            <pc:sldMk cId="2610412827" sldId="273"/>
            <ac:spMk id="22" creationId="{C29501E6-A978-4A61-9689-9085AF97A53A}"/>
          </ac:spMkLst>
        </pc:spChg>
        <pc:spChg chg="add del">
          <ac:chgData name="Sravani Kairamkonda" userId="8be0200ac8849e07" providerId="LiveId" clId="{9EB50E02-78A4-4F4F-93F6-FAA03ACE18EF}" dt="2024-12-10T21:47:36.371" v="641" actId="26606"/>
          <ac:spMkLst>
            <pc:docMk/>
            <pc:sldMk cId="2610412827" sldId="273"/>
            <ac:spMk id="23" creationId="{C6B298B9-AA3F-4E48-9ADE-DD1A49F40A94}"/>
          </ac:spMkLst>
        </pc:spChg>
        <pc:spChg chg="add del">
          <ac:chgData name="Sravani Kairamkonda" userId="8be0200ac8849e07" providerId="LiveId" clId="{9EB50E02-78A4-4F4F-93F6-FAA03ACE18EF}" dt="2024-12-10T21:47:36.371" v="641" actId="26606"/>
          <ac:spMkLst>
            <pc:docMk/>
            <pc:sldMk cId="2610412827" sldId="273"/>
            <ac:spMk id="24" creationId="{78A6362C-DAA2-46F0-8F9D-238EA1E6FD27}"/>
          </ac:spMkLst>
        </pc:spChg>
        <pc:spChg chg="add del">
          <ac:chgData name="Sravani Kairamkonda" userId="8be0200ac8849e07" providerId="LiveId" clId="{9EB50E02-78A4-4F4F-93F6-FAA03ACE18EF}" dt="2024-12-10T21:47:57.571" v="645" actId="26606"/>
          <ac:spMkLst>
            <pc:docMk/>
            <pc:sldMk cId="2610412827" sldId="273"/>
            <ac:spMk id="26" creationId="{D153EDB2-4AAD-43F4-AE78-4D326C813369}"/>
          </ac:spMkLst>
        </pc:spChg>
        <pc:grpChg chg="add del">
          <ac:chgData name="Sravani Kairamkonda" userId="8be0200ac8849e07" providerId="LiveId" clId="{9EB50E02-78A4-4F4F-93F6-FAA03ACE18EF}" dt="2024-12-10T21:47:34.755" v="639" actId="26606"/>
          <ac:grpSpMkLst>
            <pc:docMk/>
            <pc:sldMk cId="2610412827" sldId="273"/>
            <ac:grpSpMk id="20" creationId="{A3CB7779-72E2-4E92-AE18-6BBC335DD881}"/>
          </ac:grpSpMkLst>
        </pc:grpChg>
        <pc:grpChg chg="add del">
          <ac:chgData name="Sravani Kairamkonda" userId="8be0200ac8849e07" providerId="LiveId" clId="{9EB50E02-78A4-4F4F-93F6-FAA03ACE18EF}" dt="2024-12-10T21:47:57.571" v="645" actId="26606"/>
          <ac:grpSpMkLst>
            <pc:docMk/>
            <pc:sldMk cId="2610412827" sldId="273"/>
            <ac:grpSpMk id="27" creationId="{A3CB7779-72E2-4E92-AE18-6BBC335DD881}"/>
          </ac:grpSpMkLst>
        </pc:grpChg>
        <pc:picChg chg="add del mod">
          <ac:chgData name="Sravani Kairamkonda" userId="8be0200ac8849e07" providerId="LiveId" clId="{9EB50E02-78A4-4F4F-93F6-FAA03ACE18EF}" dt="2024-12-10T21:47:04.812" v="627" actId="478"/>
          <ac:picMkLst>
            <pc:docMk/>
            <pc:sldMk cId="2610412827" sldId="273"/>
            <ac:picMk id="5" creationId="{C80D8600-CD22-F0C7-EAE1-A52DBAD47A92}"/>
          </ac:picMkLst>
        </pc:picChg>
        <pc:picChg chg="add del mod">
          <ac:chgData name="Sravani Kairamkonda" userId="8be0200ac8849e07" providerId="LiveId" clId="{9EB50E02-78A4-4F4F-93F6-FAA03ACE18EF}" dt="2024-12-10T21:48:02.527" v="646" actId="478"/>
          <ac:picMkLst>
            <pc:docMk/>
            <pc:sldMk cId="2610412827" sldId="273"/>
            <ac:picMk id="7" creationId="{DECC0A44-2F08-08AC-6B78-AFA2214653E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538A44-25AE-4E1A-A1E1-8655B5B02DBE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9395C-60A7-4712-BAAF-D9ED3EA05B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6151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9395C-60A7-4712-BAAF-D9ED3EA05B8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66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E81A4-4981-B036-B01A-FE897CE0CC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18A-2B6F-639A-264A-A7E1BCF72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10E470-7EDB-ABD0-51B2-748575C41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213B3-EEAE-717A-2763-5EFE284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20338-7069-6191-F43F-E7C47D225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2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9419A-1204-97BA-5AA8-69578850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54915E-B990-562B-B7BF-0A84C6CF7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53845-FBC5-932A-93AE-50C1E038A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3D82C-BA5E-CDCB-BA84-4FBCD1891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0E8406-ECFB-833D-021C-20237DE98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27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84933-B62D-9133-B3C7-35872E1D46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938AA0-132F-6451-E0BB-CE5508E74E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97B37-4206-037A-78FF-0E41E953C5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7B42C5-6E75-765A-FBEB-A2F24819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03E0D8-E1CB-7A22-4873-1AE964B42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445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9FA14-FF4D-9192-36C2-BA3401B74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F227-D5B6-D40C-2A90-C6E07BEB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E6F639-E37C-55C4-1FB5-208AECDBFB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827577-96A9-9E68-F526-D41DD04AA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4B4A4-A0AC-47A6-25BA-44514B9D8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62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89D7-9A12-EC5F-AA91-B1DA62F70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F8E192-7CC7-4BB8-585D-B32D2549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38812-818A-FBDB-C3BC-8CDD5C1D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12B29A-8D18-B9FC-3D14-C1EF242DF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DD993-46AB-660E-6C96-B45AF490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708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A35A8-DE30-265A-9D80-15C1D793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42F4FA-DC05-58D6-7448-57B39AD6F9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D7BFA-EEF6-6D17-43E0-91852672B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85AED-B00B-7CE7-5C7C-8DC2C4499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A731D4-D1D7-2B26-E5B3-CEC885727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39640-9BE7-786D-0B40-7DA3324E0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665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13592-1EC8-CB43-D83D-88E588E91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6C639-9001-BDD9-116C-A99E847F7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24421-81D7-535F-7280-F469D6E069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A1EBDB-F287-F758-EB5E-0EC99342B6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02F973-9628-31A7-038D-C477AC048F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72CDF-41BD-19D9-1BED-A8F43E31E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070675-3EDC-671B-662C-A9BD1615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BEA68-94FE-0796-8B51-08448B35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24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7B4D-8969-4A60-C3B1-5CBD44C74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92629D-F500-9995-6C25-0386EB693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3D13A4-E4AD-A0E2-3FAA-7A2B9B80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8E8765-5842-E779-DD18-F33CE806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90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F21D4-A295-0D14-EC13-D9BA20923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8A58F4-8DC8-5772-E543-85769C8E6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51251-F6A1-6FA3-5D39-8CD028531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137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2E10-7585-82CC-9ED7-FFC04ECAD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1AF5A-C43D-DCB0-5CDB-1F71978B59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43AC83-A44F-C9D7-8ECF-CA5AB27CC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A246C-8E98-30E9-55F6-05841E5FB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5CE1C-7CB2-04E9-F17B-3077439D3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3C27F4-D20E-CDD9-BABC-B15FBB651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55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0E30-497D-A5EF-FDC9-D9B22776A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AA1960-8813-6854-F81C-394769BB4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5C8D4-D920-D8E7-9F78-8313D9AB61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125D8-25A7-B5E6-1873-7CD09EBC8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B74D-5A17-07BC-536E-55312E0D3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71C7D1-A373-FB16-348A-1D1233DD8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512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EDDD73-2E72-DB13-CFA5-E250BFDD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3E9CA-1269-A901-D1CD-2EE0554A4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818B9-2FF1-D6B8-F882-DC0F4EC51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096239-F0E7-4327-9352-F5B6BFA12783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3345F-A3C1-9762-D5E1-8929044C57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96B0C-61DA-EDCE-4210-67707F242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9173CD-3AEC-4C1E-84FE-1A3A78BE2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02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atrix_multiplication" TargetMode="External"/><Relationship Id="rId2" Type="http://schemas.openxmlformats.org/officeDocument/2006/relationships/hyperlink" Target="https://docs.python.org/3/library/multiprocessing.html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32FFA-1599-5A6A-D92F-3D02EFA2B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Parallel Matrix Multiplication for Large-Scale Data Analysis: </a:t>
            </a:r>
            <a:br>
              <a:rPr lang="en-US" sz="4800" dirty="0">
                <a:solidFill>
                  <a:srgbClr val="FFFFFF"/>
                </a:solidFill>
              </a:rPr>
            </a:br>
            <a:r>
              <a:rPr lang="en-US" sz="4800" dirty="0">
                <a:solidFill>
                  <a:srgbClr val="FFFFFF"/>
                </a:solidFill>
              </a:rPr>
              <a:t>A Comparative Study of Serial and Parallel Processing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0F3067-74C8-6760-5CCB-C13C88B38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 fontScale="92500" lnSpcReduction="10000"/>
          </a:bodyPr>
          <a:lstStyle/>
          <a:p>
            <a:pPr algn="r"/>
            <a:r>
              <a:rPr lang="en-US" b="1" dirty="0"/>
              <a:t>HIGH PERFORMANCE SCIENTIFIC COMPUTING</a:t>
            </a:r>
          </a:p>
          <a:p>
            <a:pPr algn="r"/>
            <a:endParaRPr lang="en-US" b="1" dirty="0"/>
          </a:p>
          <a:p>
            <a:pPr algn="r"/>
            <a:r>
              <a:rPr lang="en-US" dirty="0"/>
              <a:t>SRAVANI KAIRAM KONDA</a:t>
            </a:r>
            <a:br>
              <a:rPr lang="en-US" dirty="0"/>
            </a:br>
            <a:r>
              <a:rPr lang="en-US" dirty="0"/>
              <a:t>ID:02130417</a:t>
            </a:r>
          </a:p>
        </p:txBody>
      </p:sp>
    </p:spTree>
    <p:extLst>
      <p:ext uri="{BB962C8B-B14F-4D97-AF65-F5344CB8AC3E}">
        <p14:creationId xmlns:p14="http://schemas.microsoft.com/office/powerpoint/2010/main" val="2043394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1C4DB8A-AD9D-3312-2FB1-E97F4EA57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104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7294B-8250-EA1C-2F09-B29CA7553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4923" y="602824"/>
            <a:ext cx="5323715" cy="113751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br>
              <a:rPr lang="en-US" sz="1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Abstract</a:t>
            </a:r>
            <a:br>
              <a:rPr lang="en-US" sz="1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1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F5F96-805F-576D-9861-52614E551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4923" y="1924494"/>
            <a:ext cx="5681179" cy="4016484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Matrix multiplication is a computationally intensive task critical in many scientific and engineering applications.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This presentation evaluates the performance of serial and parallel implementations of matrix multiplication.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sz="2400" dirty="0"/>
              <a:t>Metrics such as execution time, speedup, and efficiency are analyzed for varying matrix sizes and processor counts.</a:t>
            </a:r>
          </a:p>
          <a:p>
            <a:pPr marL="0" indent="-22860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Placeholder 6" descr="A diagram of a cube with different colored cubes&#10;&#10;Description automatically generated with medium confidence">
            <a:extLst>
              <a:ext uri="{FF2B5EF4-FFF2-40B4-BE49-F238E27FC236}">
                <a16:creationId xmlns:a16="http://schemas.microsoft.com/office/drawing/2014/main" id="{827581D7-4CD9-F9DD-426F-846670FBF31A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37" r="4137"/>
          <a:stretch>
            <a:fillRect/>
          </a:stretch>
        </p:blipFill>
        <p:spPr>
          <a:xfrm>
            <a:off x="7075967" y="1171583"/>
            <a:ext cx="4170530" cy="454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883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82EB4F1-CFE1-C89B-2A17-C903CC2F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br>
              <a:rPr lang="en-US" sz="2200" b="1" dirty="0">
                <a:solidFill>
                  <a:srgbClr val="FFFFFF"/>
                </a:solidFill>
              </a:rPr>
            </a:br>
            <a:r>
              <a:rPr lang="en-US" sz="4900" b="1" dirty="0">
                <a:solidFill>
                  <a:srgbClr val="FFFFFF"/>
                </a:solidFill>
              </a:rPr>
              <a:t>Introduction</a:t>
            </a:r>
            <a:br>
              <a:rPr lang="en-US" sz="2200" b="1" dirty="0">
                <a:solidFill>
                  <a:srgbClr val="FFFFFF"/>
                </a:solidFill>
              </a:rPr>
            </a:br>
            <a:endParaRPr lang="en-US" sz="2200" dirty="0">
              <a:solidFill>
                <a:srgbClr val="FFFFFF"/>
              </a:solidFill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68A22CD-51D0-D147-DB87-CBEA9FE5D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453877"/>
            <a:ext cx="9724031" cy="4109585"/>
          </a:xfrm>
        </p:spPr>
        <p:txBody>
          <a:bodyPr anchor="ctr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Problem Statement:</a:t>
            </a:r>
            <a:r>
              <a:rPr lang="en-US" sz="2000" dirty="0"/>
              <a:t> Matrix multiplication requires significant computational resources, making it a prime candidate for parallelization.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Objective:</a:t>
            </a:r>
            <a:r>
              <a:rPr lang="en-US" sz="2000" dirty="0"/>
              <a:t> To compare the performance of serial and parallel matrix multiplication using metrics like execution time, speedup, and efficiency.</a:t>
            </a:r>
          </a:p>
          <a:p>
            <a:pPr marL="0" indent="0">
              <a:buNone/>
            </a:pPr>
            <a:br>
              <a:rPr lang="en-US" sz="2000" b="1" dirty="0"/>
            </a:br>
            <a:r>
              <a:rPr lang="en-US" sz="2000" b="1" dirty="0"/>
              <a:t>Why Parallelize Matrix Multiplication?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Challenges with Large Matrices</a:t>
            </a:r>
            <a:r>
              <a:rPr lang="en-US" sz="2000" dirty="0"/>
              <a:t>: As the size of matrices grows, matrix multiplication becomes increasingly time-consuming with traditional serial algorithms.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Parallelization</a:t>
            </a:r>
            <a:r>
              <a:rPr lang="en-US" sz="2000" dirty="0"/>
              <a:t> allows distributing the computation across multiple processors, reducing execution time significantly, especially for large-scale data analysis.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Applications</a:t>
            </a:r>
            <a:r>
              <a:rPr lang="en-US" sz="2000" dirty="0"/>
              <a:t>: Faster matrix multiplication can speed up machine learning algorithms, simulations, and large data analyses in fields such as computer vision, data mining, and scientific research.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29047686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86D532-2E8C-E777-80F5-214D07E1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Methodology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76834-0484-0B75-C901-F7D496E9D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12" y="2130706"/>
            <a:ext cx="10234393" cy="4194020"/>
          </a:xfrm>
        </p:spPr>
        <p:txBody>
          <a:bodyPr anchor="ctr">
            <a:normAutofit/>
          </a:bodyPr>
          <a:lstStyle/>
          <a:p>
            <a:r>
              <a:rPr lang="en-US" sz="2400" b="1" dirty="0"/>
              <a:t>Serial Implementation: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Iterative approach with nested loops.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Computes each matrix element sequentially.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Parallel Implementation: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Utilizes Python’s multiprocessing library.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Distributes rows of the first matrix across processors.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Benchmarking: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Tested with varying matrix sizes (e.g., 100x100 and 1000x1000).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Processor counts: 1, 2, 4, 8, 16.</a:t>
            </a:r>
          </a:p>
          <a:p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5221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4985E-5EDD-2C8A-4C28-47B54BB0B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Parallelization Method</a:t>
            </a:r>
            <a:br>
              <a:rPr lang="en-US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922BF-0E80-CAC1-F10D-D2573E085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400" dirty="0"/>
              <a:t>Parallel Matrix Multiplication:</a:t>
            </a:r>
          </a:p>
          <a:p>
            <a:r>
              <a:rPr lang="en-US" sz="2400" dirty="0"/>
              <a:t>The task is split into smaller chunks (rows of the result matrix) and computed simultaneously using multiple processors.</a:t>
            </a:r>
          </a:p>
          <a:p>
            <a:r>
              <a:rPr lang="en-US" sz="2400" dirty="0"/>
              <a:t>This greatly reduces execution time for large matrices.</a:t>
            </a:r>
          </a:p>
          <a:p>
            <a:r>
              <a:rPr lang="en-US" sz="2400" dirty="0"/>
              <a:t>Speedup and Efficiency:</a:t>
            </a:r>
          </a:p>
          <a:p>
            <a:r>
              <a:rPr lang="en-US" sz="2400" dirty="0"/>
              <a:t>Speedup: The ratio of serial time to parallel time.</a:t>
            </a:r>
          </a:p>
          <a:p>
            <a:r>
              <a:rPr lang="en-US" sz="2400" dirty="0"/>
              <a:t>Efficiency: Speedup divided by the number of processors used, showing how effectively processors are utilized.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03713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2BDF6-0D39-EF97-C90B-534E61AE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>
                <a:solidFill>
                  <a:schemeClr val="accent1"/>
                </a:solidFill>
              </a:rPr>
              <a:t>Numerical Results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688EF-5A3C-673E-CB11-FD8B7C113C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181600" cy="4351338"/>
          </a:xfrm>
        </p:spPr>
        <p:txBody>
          <a:bodyPr/>
          <a:lstStyle/>
          <a:p>
            <a:r>
              <a:rPr lang="en-US" dirty="0"/>
              <a:t>For 100*100 size: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C617F6-30F1-71CE-07E5-144F1C2D3C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 1000*1000 size: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4F4A39-BC57-86E7-787B-D76B364C7D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199" y="2440005"/>
            <a:ext cx="4853763" cy="3269677"/>
          </a:xfrm>
          <a:prstGeom prst="rect">
            <a:avLst/>
          </a:prstGeom>
        </p:spPr>
      </p:pic>
      <p:pic>
        <p:nvPicPr>
          <p:cNvPr id="8" name="Picture 7" descr="A computer screen with numbers and numbers&#10;&#10;Description automatically generated">
            <a:extLst>
              <a:ext uri="{FF2B5EF4-FFF2-40B4-BE49-F238E27FC236}">
                <a16:creationId xmlns:a16="http://schemas.microsoft.com/office/drawing/2014/main" id="{0DFDDB92-C472-6352-8FD0-264FEEE5DB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40005"/>
            <a:ext cx="4773096" cy="3269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483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65EB65-ABEC-7761-8C24-90B6A0766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sz="4900" b="1" dirty="0">
                <a:solidFill>
                  <a:schemeClr val="accent1"/>
                </a:solidFill>
              </a:rPr>
              <a:t>Visualization</a:t>
            </a:r>
            <a:br>
              <a:rPr lang="en-US" b="1" dirty="0"/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E1B2402-2808-472E-A5B5-020B2BE77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023697"/>
            <a:ext cx="5157787" cy="973987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For 100*100: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D3F3A3F-AAA9-FEE9-3EDE-DBDC27CEAE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9512" y="1098734"/>
            <a:ext cx="5183188" cy="823912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For 1000*1000:</a:t>
            </a:r>
          </a:p>
        </p:txBody>
      </p:sp>
      <p:pic>
        <p:nvPicPr>
          <p:cNvPr id="11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7F05049C-00B2-89BC-6BCF-FE8CA0C47B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95" y="2139553"/>
            <a:ext cx="5157787" cy="3503613"/>
          </a:xfrm>
        </p:spPr>
      </p:pic>
      <p:pic>
        <p:nvPicPr>
          <p:cNvPr id="12" name="Content Placeholder 4" descr="A graph of a diagram&#10;&#10;Description automatically generated with medium confidence">
            <a:extLst>
              <a:ext uri="{FF2B5EF4-FFF2-40B4-BE49-F238E27FC236}">
                <a16:creationId xmlns:a16="http://schemas.microsoft.com/office/drawing/2014/main" id="{82425D07-9D5C-00EC-028A-91FEC6E0AC5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349795"/>
            <a:ext cx="5183188" cy="3293371"/>
          </a:xfrm>
        </p:spPr>
      </p:pic>
    </p:spTree>
    <p:extLst>
      <p:ext uri="{BB962C8B-B14F-4D97-AF65-F5344CB8AC3E}">
        <p14:creationId xmlns:p14="http://schemas.microsoft.com/office/powerpoint/2010/main" val="24312415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B854AF-7441-1D8B-4273-693E827BB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Conclusion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47C1D-5B3F-A7EB-5F77-C6D361D72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2400" b="1" dirty="0"/>
              <a:t>Findings</a:t>
            </a:r>
            <a:r>
              <a:rPr lang="en-US" sz="24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Parallel matrix multiplication drastically reduces execution time compared to serial processing.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use of multiple processors enhances performance, but the efficiency declines after a certain point due to system limitations.</a:t>
            </a:r>
          </a:p>
          <a:p>
            <a:pPr marL="0" indent="0">
              <a:buNone/>
            </a:pPr>
            <a:r>
              <a:rPr lang="en-US" sz="2400" b="1" dirty="0"/>
              <a:t>Implications</a:t>
            </a:r>
            <a:r>
              <a:rPr lang="en-US" sz="24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Parallel matrix multiplication offers significant improvements in computational tasks, especially for large datasets, and demonstrates the power of parallel computing in solving real-world problems efficiently.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90153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D27B3B-2DBF-7D81-3352-DE600A8DB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Autofit/>
          </a:bodyPr>
          <a:lstStyle/>
          <a:p>
            <a:br>
              <a:rPr lang="en-US" b="1" dirty="0">
                <a:solidFill>
                  <a:srgbClr val="FFFFFF"/>
                </a:solidFill>
              </a:rPr>
            </a:br>
            <a:r>
              <a:rPr lang="en-US" b="1" dirty="0">
                <a:solidFill>
                  <a:srgbClr val="FFFFFF"/>
                </a:solidFill>
              </a:rPr>
              <a:t>References</a:t>
            </a:r>
            <a:br>
              <a:rPr lang="en-US" b="1" dirty="0">
                <a:solidFill>
                  <a:srgbClr val="FFFFFF"/>
                </a:solidFill>
              </a:rPr>
            </a:b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0F1356-E56E-5158-BA9F-6FAE5148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885279"/>
            <a:ext cx="9724031" cy="4116276"/>
          </a:xfrm>
        </p:spPr>
        <p:txBody>
          <a:bodyPr anchor="ctr">
            <a:normAutofit/>
          </a:bodyPr>
          <a:lstStyle/>
          <a:p>
            <a:r>
              <a:rPr lang="en-US" sz="2400" dirty="0" err="1"/>
              <a:t>Gropp</a:t>
            </a:r>
            <a:r>
              <a:rPr lang="en-US" sz="2400" dirty="0"/>
              <a:t>, W., Lusk, E., &amp; </a:t>
            </a:r>
            <a:r>
              <a:rPr lang="en-US" sz="2400" dirty="0" err="1"/>
              <a:t>Skjellum</a:t>
            </a:r>
            <a:r>
              <a:rPr lang="en-US" sz="2400" dirty="0"/>
              <a:t>, A. (1999). Using MPI: Portable Parallel Programming with the Message-Passing Interface. MIT Press.</a:t>
            </a:r>
          </a:p>
          <a:p>
            <a:r>
              <a:rPr lang="en-US" sz="2400" dirty="0"/>
              <a:t>Python multiprocessing documentation: </a:t>
            </a:r>
            <a:r>
              <a:rPr lang="en-US" sz="2400" dirty="0">
                <a:hlinkClick r:id="rId2"/>
              </a:rPr>
              <a:t>https://docs.python.org/3/library/multiprocessing.html</a:t>
            </a:r>
            <a:endParaRPr lang="en-US" sz="2400" dirty="0"/>
          </a:p>
          <a:p>
            <a:r>
              <a:rPr lang="en-US" sz="2400" dirty="0"/>
              <a:t>High-performance matrix multiplication optimization: </a:t>
            </a:r>
            <a:r>
              <a:rPr lang="en-US" sz="2400" dirty="0">
                <a:hlinkClick r:id="rId3"/>
              </a:rPr>
              <a:t>https://en.wikipedia.org/wiki/Matrix_multiplication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1078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1532</TotalTime>
  <Words>512</Words>
  <Application>Microsoft Office PowerPoint</Application>
  <PresentationFormat>Widescreen</PresentationFormat>
  <Paragraphs>50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Parallel Matrix Multiplication for Large-Scale Data Analysis:  A Comparative Study of Serial and Parallel Processing Methods</vt:lpstr>
      <vt:lpstr>        Abstract  </vt:lpstr>
      <vt:lpstr> Introduction </vt:lpstr>
      <vt:lpstr> Methodology </vt:lpstr>
      <vt:lpstr> Parallelization Method </vt:lpstr>
      <vt:lpstr> Numerical Results </vt:lpstr>
      <vt:lpstr> Visualization </vt:lpstr>
      <vt:lpstr> Conclusion </vt:lpstr>
      <vt:lpstr> References 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Sravani Kairamkonda</dc:creator>
  <cp:lastModifiedBy>Sravani Kairamkonda</cp:lastModifiedBy>
  <cp:revision>1</cp:revision>
  <dcterms:created xsi:type="dcterms:W3CDTF">2024-12-09T20:17:07Z</dcterms:created>
  <dcterms:modified xsi:type="dcterms:W3CDTF">2024-12-13T05:28:21Z</dcterms:modified>
</cp:coreProperties>
</file>