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i Challa (CIS)" userId="S::sr305139@wipro.com::80a17b53-1b14-4e85-b8be-ff5858266720" providerId="AD" clId="Web-{7B47C41F-DA5E-4B2D-A6B4-BCA19D2B3442}"/>
    <pc:docChg chg="delSld modSld">
      <pc:chgData name="Sravani Challa (CIS)" userId="S::sr305139@wipro.com::80a17b53-1b14-4e85-b8be-ff5858266720" providerId="AD" clId="Web-{7B47C41F-DA5E-4B2D-A6B4-BCA19D2B3442}" dt="2019-05-29T08:51:01.348" v="34"/>
      <pc:docMkLst>
        <pc:docMk/>
      </pc:docMkLst>
      <pc:sldChg chg="del">
        <pc:chgData name="Sravani Challa (CIS)" userId="S::sr305139@wipro.com::80a17b53-1b14-4e85-b8be-ff5858266720" providerId="AD" clId="Web-{7B47C41F-DA5E-4B2D-A6B4-BCA19D2B3442}" dt="2019-05-29T08:51:01.348" v="34"/>
        <pc:sldMkLst>
          <pc:docMk/>
          <pc:sldMk cId="2128399571" sldId="256"/>
        </pc:sldMkLst>
      </pc:sldChg>
      <pc:sldChg chg="del">
        <pc:chgData name="Sravani Challa (CIS)" userId="S::sr305139@wipro.com::80a17b53-1b14-4e85-b8be-ff5858266720" providerId="AD" clId="Web-{7B47C41F-DA5E-4B2D-A6B4-BCA19D2B3442}" dt="2019-05-29T08:50:58.301" v="33"/>
        <pc:sldMkLst>
          <pc:docMk/>
          <pc:sldMk cId="1781321483" sldId="257"/>
        </pc:sldMkLst>
      </pc:sldChg>
      <pc:sldChg chg="delSp modSp">
        <pc:chgData name="Sravani Challa (CIS)" userId="S::sr305139@wipro.com::80a17b53-1b14-4e85-b8be-ff5858266720" providerId="AD" clId="Web-{7B47C41F-DA5E-4B2D-A6B4-BCA19D2B3442}" dt="2019-05-29T08:50:49.629" v="32" actId="1076"/>
        <pc:sldMkLst>
          <pc:docMk/>
          <pc:sldMk cId="1359216031" sldId="258"/>
        </pc:sldMkLst>
        <pc:spChg chg="del mod">
          <ac:chgData name="Sravani Challa (CIS)" userId="S::sr305139@wipro.com::80a17b53-1b14-4e85-b8be-ff5858266720" providerId="AD" clId="Web-{7B47C41F-DA5E-4B2D-A6B4-BCA19D2B3442}" dt="2019-05-29T08:49:57.269" v="25"/>
          <ac:spMkLst>
            <pc:docMk/>
            <pc:sldMk cId="1359216031" sldId="258"/>
            <ac:spMk id="31" creationId="{00000000-0000-0000-0000-000000000000}"/>
          </ac:spMkLst>
        </pc:spChg>
        <pc:grpChg chg="mod">
          <ac:chgData name="Sravani Challa (CIS)" userId="S::sr305139@wipro.com::80a17b53-1b14-4e85-b8be-ff5858266720" providerId="AD" clId="Web-{7B47C41F-DA5E-4B2D-A6B4-BCA19D2B3442}" dt="2019-05-29T08:50:36.129" v="28" actId="14100"/>
          <ac:grpSpMkLst>
            <pc:docMk/>
            <pc:sldMk cId="1359216031" sldId="258"/>
            <ac:grpSpMk id="11" creationId="{00000000-0000-0000-0000-000000000000}"/>
          </ac:grpSpMkLst>
        </pc:grpChg>
        <pc:grpChg chg="mod">
          <ac:chgData name="Sravani Challa (CIS)" userId="S::sr305139@wipro.com::80a17b53-1b14-4e85-b8be-ff5858266720" providerId="AD" clId="Web-{7B47C41F-DA5E-4B2D-A6B4-BCA19D2B3442}" dt="2019-05-29T08:50:49.629" v="32" actId="1076"/>
          <ac:grpSpMkLst>
            <pc:docMk/>
            <pc:sldMk cId="1359216031" sldId="258"/>
            <ac:grpSpMk id="22" creationId="{00000000-0000-0000-0000-000000000000}"/>
          </ac:grpSpMkLst>
        </pc:grpChg>
      </pc:sldChg>
      <pc:sldChg chg="modSp">
        <pc:chgData name="Sravani Challa (CIS)" userId="S::sr305139@wipro.com::80a17b53-1b14-4e85-b8be-ff5858266720" providerId="AD" clId="Web-{7B47C41F-DA5E-4B2D-A6B4-BCA19D2B3442}" dt="2019-05-29T08:49:36.988" v="20" actId="20577"/>
        <pc:sldMkLst>
          <pc:docMk/>
          <pc:sldMk cId="1599695300" sldId="260"/>
        </pc:sldMkLst>
        <pc:spChg chg="mod">
          <ac:chgData name="Sravani Challa (CIS)" userId="S::sr305139@wipro.com::80a17b53-1b14-4e85-b8be-ff5858266720" providerId="AD" clId="Web-{7B47C41F-DA5E-4B2D-A6B4-BCA19D2B3442}" dt="2019-05-29T08:49:36.988" v="20" actId="20577"/>
          <ac:spMkLst>
            <pc:docMk/>
            <pc:sldMk cId="1599695300" sldId="260"/>
            <ac:spMk id="2" creationId="{00000000-0000-0000-0000-000000000000}"/>
          </ac:spMkLst>
        </pc:spChg>
        <pc:spChg chg="mod">
          <ac:chgData name="Sravani Challa (CIS)" userId="S::sr305139@wipro.com::80a17b53-1b14-4e85-b8be-ff5858266720" providerId="AD" clId="Web-{7B47C41F-DA5E-4B2D-A6B4-BCA19D2B3442}" dt="2019-05-29T08:49:19.113" v="3" actId="20577"/>
          <ac:spMkLst>
            <pc:docMk/>
            <pc:sldMk cId="1599695300" sldId="260"/>
            <ac:spMk id="3" creationId="{00000000-0000-0000-0000-000000000000}"/>
          </ac:spMkLst>
        </pc:spChg>
      </pc:sldChg>
      <pc:sldChg chg="del">
        <pc:chgData name="Sravani Challa (CIS)" userId="S::sr305139@wipro.com::80a17b53-1b14-4e85-b8be-ff5858266720" providerId="AD" clId="Web-{7B47C41F-DA5E-4B2D-A6B4-BCA19D2B3442}" dt="2019-05-29T08:49:06.706" v="0"/>
        <pc:sldMkLst>
          <pc:docMk/>
          <pc:sldMk cId="104543939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E829-DF0A-7040-8CEE-1E6FDA5FB69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B151-C6D5-2242-AF2D-2475E49F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9B151-C6D5-2242-AF2D-2475E49F5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VPC can also be used in this phase to record your discovery</a:t>
            </a:r>
          </a:p>
          <a:p>
            <a:r>
              <a:rPr lang="en-US"/>
              <a:t>Focus on customer first, put your discovery</a:t>
            </a:r>
            <a:r>
              <a:rPr lang="en-US" baseline="0"/>
              <a:t> result in the canvas </a:t>
            </a:r>
            <a:r>
              <a:rPr lang="mr-IN" baseline="0"/>
              <a:t>–</a:t>
            </a:r>
            <a:r>
              <a:rPr lang="en-US" baseline="0"/>
              <a:t> what jobs or tasks customer needs to achieve, what are the ideal outcomes - gains, what are the outcomes that will make customer unhappy - pains.</a:t>
            </a:r>
          </a:p>
          <a:p>
            <a:r>
              <a:rPr lang="en-US"/>
              <a:t>And then you can do brainstorming</a:t>
            </a:r>
            <a:r>
              <a:rPr lang="en-US" baseline="0"/>
              <a:t> on your solutions, and how your solutions will map back the customer gains and pains.</a:t>
            </a:r>
          </a:p>
          <a:p>
            <a:r>
              <a:rPr lang="en-US" baseline="0"/>
              <a:t>Again, it’s always putting customer in the center. Solutions come afterward.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594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D3D6-8A42-4443-989E-48A3A66F2AC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a854432acef95fb53a96289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7940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Compliance Check with Auto Remediation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83" y="-350248"/>
            <a:ext cx="10515600" cy="1325563"/>
          </a:xfrm>
        </p:spPr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4" name="[A. CORE USER] needs to…"/>
          <p:cNvSpPr txBox="1"/>
          <p:nvPr/>
        </p:nvSpPr>
        <p:spPr>
          <a:xfrm>
            <a:off x="583686" y="822449"/>
            <a:ext cx="10827596" cy="5787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JBC Bank’s Network team </a:t>
            </a:r>
            <a:r>
              <a:rPr sz="1867" b="1" kern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needs to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improve their productivity to enable them to verify and validate of the compliance status of the device Hence, reduce time and efforts spent on compliance check, </a:t>
            </a:r>
            <a:r>
              <a:rPr sz="1867" b="1" kern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because</a:t>
            </a:r>
            <a:r>
              <a:rPr lang="en-US" sz="1867" b="1" kern="0">
                <a:solidFill>
                  <a:srgbClr val="000000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it takes (on average) 20 minutes to verify and remediate the compliance check in a single device. The increasing number of devices and features that are getting enabled, is leading to more complexity in the compliance check.</a:t>
            </a:r>
            <a:endParaRPr sz="1867" kern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>
                <a:solidFill>
                  <a:srgbClr val="1F4E70"/>
                </a:solidFill>
                <a:latin typeface="CiscoSans"/>
                <a:ea typeface="CiscoSans"/>
                <a:cs typeface="CiscoSans"/>
                <a:sym typeface="CiscoSans"/>
              </a:rPr>
              <a:t>Today,</a:t>
            </a:r>
            <a:r>
              <a:rPr sz="1867" kern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</a:t>
            </a:r>
            <a:r>
              <a:rPr lang="en-IN" sz="1867" kern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Admins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does not get a real-time feed of the compliance status of the device. Team has to login to the devices and verify the device compliance status, there is a substantial effort involved to complete the activity. There requires a huge amount of time to be spend in identifying and remediating the number of devices that are not compliant. </a:t>
            </a: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r>
              <a:rPr sz="1867" b="1" kern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As a result of this, our solution absolutely must:</a:t>
            </a:r>
            <a:r>
              <a:rPr lang="en-US" sz="1867" kern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provide a efficient way to verify and validate the compliance status of the devices and also auto remediate the issue which in turn lead to a less manual activity saving time and efforts.</a:t>
            </a: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b="1" kern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80BE59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b="1" kern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W</a:t>
            </a:r>
            <a:r>
              <a:rPr sz="1867" b="1" kern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hile</a:t>
            </a:r>
            <a:r>
              <a:rPr lang="en-US" sz="1867" b="1" kern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being able to scale-up easily to support increasing Infrastructure elements,</a:t>
            </a:r>
            <a:endParaRPr sz="1867" b="1" kern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b="1" kern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EFAE42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plus, if possible,</a:t>
            </a:r>
            <a:r>
              <a:rPr lang="en-US" sz="1867" b="1" kern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we would like to have a solution offered that would help with raising a service request/change request and update the respective details in the ITSM tool</a:t>
            </a:r>
            <a:endParaRPr sz="1867" kern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50552"/>
          <a:stretch/>
        </p:blipFill>
        <p:spPr>
          <a:xfrm>
            <a:off x="1503945" y="1270445"/>
            <a:ext cx="4367465" cy="48578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Proposition Canvas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64"/>
          <a:stretch/>
        </p:blipFill>
        <p:spPr>
          <a:xfrm>
            <a:off x="5914546" y="1270445"/>
            <a:ext cx="4472412" cy="485783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9672" y="1328365"/>
            <a:ext cx="5013551" cy="4932007"/>
            <a:chOff x="293097" y="784521"/>
            <a:chExt cx="3760163" cy="3699006"/>
          </a:xfrm>
        </p:grpSpPr>
        <p:sp>
          <p:nvSpPr>
            <p:cNvPr id="9" name="Rectangle 8"/>
            <p:cNvSpPr/>
            <p:nvPr/>
          </p:nvSpPr>
          <p:spPr>
            <a:xfrm>
              <a:off x="2171740" y="1972419"/>
              <a:ext cx="1635008" cy="6300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Dash board for compliant and non-compliant devices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76481" y="3352582"/>
              <a:ext cx="1776779" cy="113094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Takes less time and no/less manual efforts to verify and remediate device compliance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78652" y="784521"/>
              <a:ext cx="2096729" cy="4911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 Team space in Spark for team to have live updates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8652" y="1385784"/>
              <a:ext cx="2109166" cy="5406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Real-time update upon compliance status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097" y="3116821"/>
              <a:ext cx="1293191" cy="9081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Real-time Notification for Relevant PSIRT Advisories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-44068"/>
            <a:ext cx="12192000" cy="397673"/>
            <a:chOff x="0" y="-33051"/>
            <a:chExt cx="9144000" cy="298255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9144000" cy="232611"/>
            </a:xfrm>
            <a:prstGeom prst="rect">
              <a:avLst/>
            </a:prstGeom>
            <a:solidFill>
              <a:srgbClr val="F9A444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4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25" name="Discover"/>
            <p:cNvSpPr txBox="1"/>
            <p:nvPr/>
          </p:nvSpPr>
          <p:spPr>
            <a:xfrm>
              <a:off x="4130769" y="-33051"/>
              <a:ext cx="882453" cy="29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500">
                  <a:solidFill>
                    <a:srgbClr val="FFFFFF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lvl1pPr>
            </a:lstStyle>
            <a:p>
              <a:pPr algn="ctr" defTabSz="412740" hangingPunct="0"/>
              <a:r>
                <a:rPr sz="2251" kern="0"/>
                <a:t>Discover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57033" y="1327698"/>
            <a:ext cx="5649457" cy="3880677"/>
            <a:chOff x="4387665" y="1054525"/>
            <a:chExt cx="4204744" cy="2932073"/>
          </a:xfrm>
        </p:grpSpPr>
        <p:sp>
          <p:nvSpPr>
            <p:cNvPr id="2" name="Rectangle 1"/>
            <p:cNvSpPr/>
            <p:nvPr/>
          </p:nvSpPr>
          <p:spPr>
            <a:xfrm>
              <a:off x="6867095" y="1930249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Secure the network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8660" y="1499835"/>
              <a:ext cx="1583200" cy="5106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/>
                <a:t>Updation</a:t>
              </a:r>
              <a:r>
                <a:rPr lang="en-US" sz="1600"/>
                <a:t>/escalation on non-compliant to L2 engineer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3557" y="3377153"/>
              <a:ext cx="2379616" cy="60944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Need manual login on every device and remediate manually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7665" y="2809037"/>
              <a:ext cx="2395507" cy="5387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Huge amount of manual efforts to validate the device compliance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9175" y="2049934"/>
              <a:ext cx="1584327" cy="6605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Auto remediation of non-compliant devices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67095" y="2461810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Prevent Security Breaches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65293" y="3033622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Prevent Service Disruption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1643" y="1054525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Ensure more productivity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78079" y="2997981"/>
            <a:ext cx="1724255" cy="9237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Cisco Spark for increased Collaboration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14546" y="5362694"/>
            <a:ext cx="3129685" cy="71835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Validation and remediation may take lot of time and efforts</a:t>
            </a:r>
          </a:p>
        </p:txBody>
      </p:sp>
    </p:spTree>
    <p:extLst>
      <p:ext uri="{BB962C8B-B14F-4D97-AF65-F5344CB8AC3E}">
        <p14:creationId xmlns:p14="http://schemas.microsoft.com/office/powerpoint/2010/main" val="1359216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BE7E4C8C4D6478E790F30CA9F6197" ma:contentTypeVersion="2" ma:contentTypeDescription="Create a new document." ma:contentTypeScope="" ma:versionID="ef0c79bd0229dab0f3b74f81ff35849f">
  <xsd:schema xmlns:xsd="http://www.w3.org/2001/XMLSchema" xmlns:xs="http://www.w3.org/2001/XMLSchema" xmlns:p="http://schemas.microsoft.com/office/2006/metadata/properties" xmlns:ns2="c7bf56f4-b298-4ff5-8b1e-6e88b7065328" targetNamespace="http://schemas.microsoft.com/office/2006/metadata/properties" ma:root="true" ma:fieldsID="61d3e031c4f41f9834def731a95c3240" ns2:_="">
    <xsd:import namespace="c7bf56f4-b298-4ff5-8b1e-6e88b7065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f56f4-b298-4ff5-8b1e-6e88b7065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C57A68-C2B1-4C6B-A07A-583BDB945BE1}">
  <ds:schemaRefs>
    <ds:schemaRef ds:uri="c7bf56f4-b298-4ff5-8b1e-6e88b70653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54F6C7-D51B-4D85-A041-AEDE29CE9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FCA4-F9BB-4300-B97E-388E7ADABC5E}">
  <ds:schemaRefs>
    <ds:schemaRef ds:uri="c7bf56f4-b298-4ff5-8b1e-6e88b70653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Compliance Check with Auto Remediation</vt:lpstr>
      <vt:lpstr>User Story</vt:lpstr>
      <vt:lpstr>Value Proposition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GAP in Security</dc:title>
  <dc:creator>Joel Jose (joeljos)</dc:creator>
  <cp:revision>1</cp:revision>
  <dcterms:created xsi:type="dcterms:W3CDTF">2017-09-15T12:14:18Z</dcterms:created>
  <dcterms:modified xsi:type="dcterms:W3CDTF">2019-05-29T08:51:09Z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ramnggr@wipro.com</vt:lpwstr>
  </property>
  <property fmtid="{D5CDD505-2E9C-101B-9397-08002B2CF9AE}" pid="6" name="MSIP_Label_b9a70571-31c6-4603-80c1-ef2fb871a62a_SetDate">
    <vt:lpwstr>2019-05-13T10:48:33.5913774+05:30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0x01010010BBE7E4C8C4D6478E790F30CA9F6197</vt:lpwstr>
  </property>
</Properties>
</file>