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3DD"/>
    <a:srgbClr val="C25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50" d="100"/>
          <a:sy n="50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fif"/><Relationship Id="rId5" Type="http://schemas.openxmlformats.org/officeDocument/2006/relationships/image" Target="../media/image10.jfif"/><Relationship Id="rId4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5075-8B43-4040-BF0A-9ED9C70CE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IN" dirty="0"/>
              <a:t>Health vs money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3C9EB-7EAF-4BAC-A2DC-DF0D63CC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r>
              <a:rPr lang="en-IN" dirty="0"/>
              <a:t>-Presented by ANKIREDDYPALLI SRAVANI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272A3-911F-4FAA-9CEA-2652AB2B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3" y="1274395"/>
            <a:ext cx="6470907" cy="4306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1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A36DFE-D5CB-4545-BA50-4EFD7671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47650"/>
            <a:ext cx="8382000" cy="4052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D47C9-C104-4603-AAA6-42E35889657F}"/>
              </a:ext>
            </a:extLst>
          </p:cNvPr>
          <p:cNvSpPr txBox="1"/>
          <p:nvPr/>
        </p:nvSpPr>
        <p:spPr>
          <a:xfrm>
            <a:off x="323850" y="4819650"/>
            <a:ext cx="1080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References:</a:t>
            </a:r>
          </a:p>
          <a:p>
            <a:r>
              <a:rPr lang="en-IN" dirty="0"/>
              <a:t>https://www.linkedin.com/pulse/health-more-important-than-money-marissa-fayer-mba/</a:t>
            </a:r>
          </a:p>
          <a:p>
            <a:r>
              <a:rPr lang="en-IN" dirty="0"/>
              <a:t>https://smartechworld.in/health-vs-wealth/</a:t>
            </a:r>
          </a:p>
          <a:p>
            <a:r>
              <a:rPr lang="en-IN" dirty="0"/>
              <a:t>https://www.quora.com/What-is-more-important-money-or-health</a:t>
            </a:r>
          </a:p>
        </p:txBody>
      </p:sp>
    </p:spTree>
    <p:extLst>
      <p:ext uri="{BB962C8B-B14F-4D97-AF65-F5344CB8AC3E}">
        <p14:creationId xmlns:p14="http://schemas.microsoft.com/office/powerpoint/2010/main" val="157055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5F7D8-2911-424B-844B-DB07ED03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13" y="2346378"/>
            <a:ext cx="5472756" cy="13900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WEALTH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C67191-1A25-4246-ACD0-55F1CA7886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9026" r="4271" b="1"/>
          <a:stretch/>
        </p:blipFill>
        <p:spPr>
          <a:xfrm>
            <a:off x="6700827" y="645106"/>
            <a:ext cx="4842716" cy="5585369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7CFD9-216D-4953-9B75-A56147434F03}"/>
              </a:ext>
            </a:extLst>
          </p:cNvPr>
          <p:cNvSpPr txBox="1"/>
          <p:nvPr/>
        </p:nvSpPr>
        <p:spPr>
          <a:xfrm>
            <a:off x="781050" y="2667000"/>
            <a:ext cx="5212187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98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06AA-907E-4D21-BFB7-39BA9CD5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9E3DD"/>
                </a:solidFill>
              </a:rPr>
              <a:t>THE GREATEST WEALTH IS HEALTH </a:t>
            </a:r>
          </a:p>
        </p:txBody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4209BB45-EEF2-4931-83BD-3935B06838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18030" r="1" b="18031"/>
          <a:stretch/>
        </p:blipFill>
        <p:spPr>
          <a:xfrm>
            <a:off x="1154953" y="1143006"/>
            <a:ext cx="8825659" cy="3429000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001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B6132CA-5895-48FA-B071-08AACF88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0BD95-1545-4B23-BAE6-B3741408D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16DB06-B510-40AC-B462-1579DE68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8E3CF0-0D48-4694-8318-A6E142F4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55E438D-3C39-4E25-96B6-C14A8B917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1785908-C8E9-4489-BAC2-493AF5F4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25A225-AD08-4F58-A756-F940F1BE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4AB07D0F-E9AB-4284-B736-6C455E943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C3FADCEB-DE82-442C-86C6-01D360A26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058DC-6E2F-4A8A-8ACC-B73E6AB9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WHO IS WEALTHIER?....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C9F314-7A1E-4F4B-81B8-6A908E3626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2937" r="27711"/>
          <a:stretch/>
        </p:blipFill>
        <p:spPr>
          <a:xfrm>
            <a:off x="1154954" y="471949"/>
            <a:ext cx="4330966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Content Placeholder 13" descr="A picture containing person, outdoor, group, people&#10;&#10;Description automatically generated">
            <a:extLst>
              <a:ext uri="{FF2B5EF4-FFF2-40B4-BE49-F238E27FC236}">
                <a16:creationId xmlns:a16="http://schemas.microsoft.com/office/drawing/2014/main" id="{32AF8E82-53AA-4E10-A432-5C2AD5928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752" r="2" b="2"/>
          <a:stretch/>
        </p:blipFill>
        <p:spPr>
          <a:xfrm>
            <a:off x="5649645" y="471949"/>
            <a:ext cx="4330967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07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8DB82-86DE-41D7-8C3F-BA1F0FE9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F9E1A7-3690-4A7D-95D4-D376BC58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DE0DA-CFEB-436E-8059-3F574F9E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0F0AD-0BEF-4F7E-BBAD-9C4ECF0CD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831102-4F37-4C69-8C56-B1D6A50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5BB450-AC20-4CFA-8709-46463BDE7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5A3AE7-B15C-4D81-A4E9-21BC9D301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54B6A71-2AD1-4F45-8D25-82327EFB5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4A364F5-69E0-49F9-9E6D-13F16F7FF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7E71549-9386-41C6-B9DE-8F00165FE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7C0AF-2DDA-402A-A38E-429A634E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8661C-2A8F-4D9B-B856-7E748E80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2921" y="147955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is more important than money</a:t>
            </a:r>
          </a:p>
        </p:txBody>
      </p:sp>
      <p:pic>
        <p:nvPicPr>
          <p:cNvPr id="6" name="Picture Placeholder 5" descr="Shape&#10;&#10;Description automatically generated">
            <a:extLst>
              <a:ext uri="{FF2B5EF4-FFF2-40B4-BE49-F238E27FC236}">
                <a16:creationId xmlns:a16="http://schemas.microsoft.com/office/drawing/2014/main" id="{58789199-B789-4745-8AE0-57390B5A58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637" b="2638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76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C5B9-A967-43B4-A150-04C15D8B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2438400"/>
          </a:xfrm>
        </p:spPr>
        <p:txBody>
          <a:bodyPr/>
          <a:lstStyle/>
          <a:p>
            <a:r>
              <a:rPr lang="en-IN" dirty="0"/>
              <a:t>Here’s Why: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45FA-F903-4A44-A7DF-8E7AD486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66725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Cannot Be Bought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Have A Good Health To Earn Good Wealth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Important Because It Is An Important Source Of Your Happiness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Important Than Wealth Because It Stays Longevity And Happiness At All Stages Of 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Is The Greatest Wealth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8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AF0B-6BB0-4A8C-8829-2A847BE9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A536-F974-49D6-ADFB-7A77AA57C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28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4">
            <a:extLst>
              <a:ext uri="{FF2B5EF4-FFF2-40B4-BE49-F238E27FC236}">
                <a16:creationId xmlns:a16="http://schemas.microsoft.com/office/drawing/2014/main" id="{400EB94E-5986-4A12-9EB9-D21A53B9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07D5C4-3883-4C39-8013-AC2F712ED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0A3FE4-A244-4989-A306-D8ED4C08E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56144B-C589-407F-936D-09B5AA8D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4F0EAD-BAEE-4EB8-9576-9A62966B0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AA23D1-4D6D-4FA4-9012-7A02B867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A43045-2CA7-4819-892F-B8174077E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10E3408-E9E0-466A-8A4D-41E8EF19C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23">
            <a:extLst>
              <a:ext uri="{FF2B5EF4-FFF2-40B4-BE49-F238E27FC236}">
                <a16:creationId xmlns:a16="http://schemas.microsoft.com/office/drawing/2014/main" id="{D15D5E7E-3BAB-4D01-9675-EF20F2518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40394-1079-4540-88CD-01D1D5B1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How To Maintain A Good Health?..</a:t>
            </a:r>
          </a:p>
        </p:txBody>
      </p:sp>
      <p:grpSp>
        <p:nvGrpSpPr>
          <p:cNvPr id="38" name="Group 25">
            <a:extLst>
              <a:ext uri="{FF2B5EF4-FFF2-40B4-BE49-F238E27FC236}">
                <a16:creationId xmlns:a16="http://schemas.microsoft.com/office/drawing/2014/main" id="{249E8F32-FE9D-46EA-ACDE-E8DFB267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D92EA2-CC5D-4F3E-A3E0-69110CA12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35C8CCB-1315-4FB7-9976-C0764730E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584E7A7-F49D-4E70-AB71-622C67937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701E6D-4907-4CAE-8EC6-127765E1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37" y="1145943"/>
            <a:ext cx="2437516" cy="226689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87E9E96-FD6B-4A82-AF1C-9A758053B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353" y="1207478"/>
            <a:ext cx="3221590" cy="2143821"/>
          </a:xfrm>
          <a:prstGeom prst="rect">
            <a:avLst/>
          </a:prstGeom>
        </p:spPr>
      </p:pic>
      <p:pic>
        <p:nvPicPr>
          <p:cNvPr id="8" name="Picture 7" descr="A plate of food&#10;&#10;Description automatically generated">
            <a:extLst>
              <a:ext uri="{FF2B5EF4-FFF2-40B4-BE49-F238E27FC236}">
                <a16:creationId xmlns:a16="http://schemas.microsoft.com/office/drawing/2014/main" id="{81F1CD8D-1386-4EF6-91C2-7130EDEF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763" y="3684690"/>
            <a:ext cx="3057864" cy="2041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EE2172-DFEA-4064-A7CC-6044B310A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353" y="3634073"/>
            <a:ext cx="3221590" cy="21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2000"/>
                <a:hueMod val="108000"/>
                <a:satMod val="164000"/>
                <a:lumMod val="69000"/>
              </a:schemeClr>
              <a:schemeClr val="bg1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64087-205E-4A17-83A8-AE58E115F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293845"/>
            <a:ext cx="9154801" cy="268125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solidFill>
                  <a:schemeClr val="tx1"/>
                </a:solidFill>
              </a:rPr>
              <a:t>Everything can wait but health can’t.</a:t>
            </a:r>
            <a:br>
              <a:rPr lang="en-US" sz="3400">
                <a:solidFill>
                  <a:schemeClr val="tx1"/>
                </a:solidFill>
              </a:rPr>
            </a:br>
            <a:br>
              <a:rPr lang="en-US" sz="3400">
                <a:solidFill>
                  <a:schemeClr val="tx1"/>
                </a:solidFill>
              </a:rPr>
            </a:br>
            <a:r>
              <a:rPr lang="en-US" sz="3400">
                <a:solidFill>
                  <a:schemeClr val="tx1"/>
                </a:solidFill>
              </a:rPr>
              <a:t>The Simple Rule is Work Hard, Earn Well, Stay Healthy, Help others and be Happy</a:t>
            </a:r>
            <a:endParaRPr lang="en-IN" sz="3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5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265</TotalTime>
  <Words>145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Health vs money</vt:lpstr>
      <vt:lpstr>WEALTH</vt:lpstr>
      <vt:lpstr>THE GREATEST WEALTH IS HEALTH </vt:lpstr>
      <vt:lpstr>WHO IS WEALTHIER?....</vt:lpstr>
      <vt:lpstr>PowerPoint Presentation</vt:lpstr>
      <vt:lpstr>Here’s Why:</vt:lpstr>
      <vt:lpstr>An Example</vt:lpstr>
      <vt:lpstr>How To Maintain A Good Health?..</vt:lpstr>
      <vt:lpstr>Everything can wait but health can’t.  The Simple Rule is Work Hard, Earn Well, Stay Healthy, Help others and be Happy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Sravani, Ankireddypalli (Cognizant)</dc:creator>
  <cp:lastModifiedBy>Sravani, Ankireddypalli (Cognizant)</cp:lastModifiedBy>
  <cp:revision>16</cp:revision>
  <dcterms:created xsi:type="dcterms:W3CDTF">2021-06-28T08:04:37Z</dcterms:created>
  <dcterms:modified xsi:type="dcterms:W3CDTF">2021-06-28T12:30:11Z</dcterms:modified>
</cp:coreProperties>
</file>