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7.png" ContentType="image/png"/>
  <Override PartName="/ppt/media/image20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9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7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6.png" ContentType="image/png"/>
  <Override PartName="/ppt/media/image1.png" ContentType="image/png"/>
  <Override PartName="/ppt/media/image36.png" ContentType="image/png"/>
  <Override PartName="/ppt/media/image8.png" ContentType="image/png"/>
  <Override PartName="/ppt/media/image23.png" ContentType="image/png"/>
  <Override PartName="/ppt/media/image10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11" descr=""/>
          <p:cNvPicPr/>
          <p:nvPr/>
        </p:nvPicPr>
        <p:blipFill>
          <a:blip r:embed="rId1"/>
          <a:stretch/>
        </p:blipFill>
        <p:spPr>
          <a:xfrm rot="10800000">
            <a:off x="10967040" y="3130560"/>
            <a:ext cx="6906960" cy="822960"/>
          </a:xfrm>
          <a:prstGeom prst="rect">
            <a:avLst/>
          </a:prstGeom>
          <a:ln>
            <a:noFill/>
          </a:ln>
        </p:spPr>
      </p:pic>
      <p:sp>
        <p:nvSpPr>
          <p:cNvPr id="38" name="CustomShape 1"/>
          <p:cNvSpPr/>
          <p:nvPr/>
        </p:nvSpPr>
        <p:spPr>
          <a:xfrm>
            <a:off x="6044400" y="2639880"/>
            <a:ext cx="3139560" cy="3139560"/>
          </a:xfrm>
          <a:prstGeom prst="ellipse">
            <a:avLst/>
          </a:prstGeom>
          <a:solidFill>
            <a:srgbClr val="a4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" name="Picture 9" descr=""/>
          <p:cNvPicPr/>
          <p:nvPr/>
        </p:nvPicPr>
        <p:blipFill>
          <a:blip r:embed="rId2"/>
          <a:stretch/>
        </p:blipFill>
        <p:spPr>
          <a:xfrm>
            <a:off x="5288040" y="3663360"/>
            <a:ext cx="560520" cy="604080"/>
          </a:xfrm>
          <a:prstGeom prst="rect">
            <a:avLst/>
          </a:prstGeom>
          <a:ln>
            <a:noFill/>
          </a:ln>
        </p:spPr>
      </p:pic>
      <p:pic>
        <p:nvPicPr>
          <p:cNvPr id="40" name="Picture 10" descr=""/>
          <p:cNvPicPr/>
          <p:nvPr/>
        </p:nvPicPr>
        <p:blipFill>
          <a:blip r:embed="rId3"/>
          <a:stretch/>
        </p:blipFill>
        <p:spPr>
          <a:xfrm rot="10800000">
            <a:off x="9920520" y="4267800"/>
            <a:ext cx="560520" cy="60408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5983200" y="2578680"/>
            <a:ext cx="3261600" cy="3261600"/>
          </a:xfrm>
          <a:prstGeom prst="ellipse">
            <a:avLst/>
          </a:prstGeom>
          <a:noFill/>
          <a:ln>
            <a:solidFill>
              <a:srgbClr val="a4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4309200" y="270000"/>
            <a:ext cx="63374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PROGRAMME GOLD MEDAL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5468040" y="1598760"/>
            <a:ext cx="40194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278b6"/>
                </a:solidFill>
                <a:uFill>
                  <a:solidFill>
                    <a:srgbClr val="ffffff"/>
                  </a:solidFill>
                </a:uFill>
                <a:latin typeface="Script MT Bold"/>
              </a:rPr>
              <a:t>Student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Picture 18" descr=""/>
          <p:cNvPicPr/>
          <p:nvPr/>
        </p:nvPicPr>
        <p:blipFill>
          <a:blip r:embed="rId4"/>
          <a:stretch/>
        </p:blipFill>
        <p:spPr>
          <a:xfrm>
            <a:off x="6540480" y="987120"/>
            <a:ext cx="1874520" cy="789120"/>
          </a:xfrm>
          <a:prstGeom prst="rect">
            <a:avLst/>
          </a:prstGeom>
          <a:ln>
            <a:noFill/>
          </a:ln>
        </p:spPr>
      </p:pic>
      <p:sp>
        <p:nvSpPr>
          <p:cNvPr id="45" name="CustomShape 5"/>
          <p:cNvSpPr/>
          <p:nvPr/>
        </p:nvSpPr>
        <p:spPr>
          <a:xfrm>
            <a:off x="6601320" y="730440"/>
            <a:ext cx="175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M.Tech in CSE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Picture 16" descr=""/>
          <p:cNvPicPr/>
          <p:nvPr/>
        </p:nvPicPr>
        <p:blipFill>
          <a:blip r:embed="rId5"/>
          <a:stretch/>
        </p:blipFill>
        <p:spPr>
          <a:xfrm>
            <a:off x="8728200" y="4675320"/>
            <a:ext cx="756360" cy="75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" descr=""/>
          <p:cNvPicPr/>
          <p:nvPr/>
        </p:nvPicPr>
        <p:blipFill>
          <a:blip r:embed="rId1"/>
          <a:stretch/>
        </p:blipFill>
        <p:spPr>
          <a:xfrm rot="10800000">
            <a:off x="10928160" y="3130560"/>
            <a:ext cx="6906960" cy="822960"/>
          </a:xfrm>
          <a:prstGeom prst="rect">
            <a:avLst/>
          </a:prstGeom>
          <a:ln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6044400" y="2639880"/>
            <a:ext cx="3139560" cy="3139560"/>
          </a:xfrm>
          <a:prstGeom prst="ellipse">
            <a:avLst/>
          </a:prstGeom>
          <a:solidFill>
            <a:srgbClr val="a4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5279400" y="176400"/>
            <a:ext cx="43603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B.Tech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BEST ALL ROUNDER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9" descr=""/>
          <p:cNvPicPr/>
          <p:nvPr/>
        </p:nvPicPr>
        <p:blipFill>
          <a:blip r:embed="rId2"/>
          <a:stretch/>
        </p:blipFill>
        <p:spPr>
          <a:xfrm>
            <a:off x="5288040" y="3663360"/>
            <a:ext cx="560520" cy="604080"/>
          </a:xfrm>
          <a:prstGeom prst="rect">
            <a:avLst/>
          </a:prstGeom>
          <a:ln>
            <a:noFill/>
          </a:ln>
        </p:spPr>
      </p:pic>
      <p:pic>
        <p:nvPicPr>
          <p:cNvPr id="51" name="Picture 10" descr=""/>
          <p:cNvPicPr/>
          <p:nvPr/>
        </p:nvPicPr>
        <p:blipFill>
          <a:blip r:embed="rId3"/>
          <a:stretch/>
        </p:blipFill>
        <p:spPr>
          <a:xfrm rot="10800000">
            <a:off x="9920520" y="4267800"/>
            <a:ext cx="560520" cy="604080"/>
          </a:xfrm>
          <a:prstGeom prst="rect">
            <a:avLst/>
          </a:prstGeom>
          <a:ln>
            <a:noFill/>
          </a:ln>
        </p:spPr>
      </p:pic>
      <p:sp>
        <p:nvSpPr>
          <p:cNvPr id="52" name="CustomShape 3"/>
          <p:cNvSpPr/>
          <p:nvPr/>
        </p:nvSpPr>
        <p:spPr>
          <a:xfrm>
            <a:off x="5983200" y="2578680"/>
            <a:ext cx="3261600" cy="3261600"/>
          </a:xfrm>
          <a:prstGeom prst="ellipse">
            <a:avLst/>
          </a:prstGeom>
          <a:noFill/>
          <a:ln>
            <a:solidFill>
              <a:srgbClr val="a4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5464800" y="1598760"/>
            <a:ext cx="40194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278b6"/>
                </a:solidFill>
                <a:uFill>
                  <a:solidFill>
                    <a:srgbClr val="ffffff"/>
                  </a:solidFill>
                </a:uFill>
                <a:latin typeface="Script MT Bold"/>
              </a:rPr>
              <a:t>Student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Picture 2" descr=""/>
          <p:cNvPicPr/>
          <p:nvPr/>
        </p:nvPicPr>
        <p:blipFill>
          <a:blip r:embed="rId4"/>
          <a:stretch/>
        </p:blipFill>
        <p:spPr>
          <a:xfrm>
            <a:off x="6537600" y="987120"/>
            <a:ext cx="1874520" cy="789120"/>
          </a:xfrm>
          <a:prstGeom prst="rect">
            <a:avLst/>
          </a:prstGeom>
          <a:ln>
            <a:noFill/>
          </a:ln>
        </p:spPr>
      </p:pic>
      <p:pic>
        <p:nvPicPr>
          <p:cNvPr id="55" name="Picture 6" descr=""/>
          <p:cNvPicPr/>
          <p:nvPr/>
        </p:nvPicPr>
        <p:blipFill>
          <a:blip r:embed="rId5"/>
          <a:stretch/>
        </p:blipFill>
        <p:spPr>
          <a:xfrm>
            <a:off x="8728200" y="4675320"/>
            <a:ext cx="756360" cy="75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1" descr=""/>
          <p:cNvPicPr/>
          <p:nvPr/>
        </p:nvPicPr>
        <p:blipFill>
          <a:blip r:embed="rId1"/>
          <a:stretch/>
        </p:blipFill>
        <p:spPr>
          <a:xfrm rot="10800000">
            <a:off x="10928160" y="3130560"/>
            <a:ext cx="6906960" cy="822960"/>
          </a:xfrm>
          <a:prstGeom prst="rect">
            <a:avLst/>
          </a:prstGeom>
          <a:ln>
            <a:noFill/>
          </a:ln>
        </p:spPr>
      </p:pic>
      <p:sp>
        <p:nvSpPr>
          <p:cNvPr id="57" name="CustomShape 1"/>
          <p:cNvSpPr/>
          <p:nvPr/>
        </p:nvSpPr>
        <p:spPr>
          <a:xfrm>
            <a:off x="6044400" y="2639880"/>
            <a:ext cx="3139560" cy="3139560"/>
          </a:xfrm>
          <a:prstGeom prst="ellipse">
            <a:avLst/>
          </a:prstGeom>
          <a:solidFill>
            <a:srgbClr val="a4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" name="Picture 9" descr=""/>
          <p:cNvPicPr/>
          <p:nvPr/>
        </p:nvPicPr>
        <p:blipFill>
          <a:blip r:embed="rId2"/>
          <a:stretch/>
        </p:blipFill>
        <p:spPr>
          <a:xfrm>
            <a:off x="5288040" y="3663360"/>
            <a:ext cx="560520" cy="604080"/>
          </a:xfrm>
          <a:prstGeom prst="rect">
            <a:avLst/>
          </a:prstGeom>
          <a:ln>
            <a:noFill/>
          </a:ln>
        </p:spPr>
      </p:pic>
      <p:pic>
        <p:nvPicPr>
          <p:cNvPr id="59" name="Picture 10" descr=""/>
          <p:cNvPicPr/>
          <p:nvPr/>
        </p:nvPicPr>
        <p:blipFill>
          <a:blip r:embed="rId3"/>
          <a:stretch/>
        </p:blipFill>
        <p:spPr>
          <a:xfrm rot="10800000">
            <a:off x="9920520" y="4267800"/>
            <a:ext cx="560520" cy="604080"/>
          </a:xfrm>
          <a:prstGeom prst="rect">
            <a:avLst/>
          </a:prstGeom>
          <a:ln>
            <a:noFill/>
          </a:ln>
        </p:spPr>
      </p:pic>
      <p:sp>
        <p:nvSpPr>
          <p:cNvPr id="60" name="CustomShape 2"/>
          <p:cNvSpPr/>
          <p:nvPr/>
        </p:nvSpPr>
        <p:spPr>
          <a:xfrm>
            <a:off x="5983200" y="2578680"/>
            <a:ext cx="3261600" cy="3261600"/>
          </a:xfrm>
          <a:prstGeom prst="ellipse">
            <a:avLst/>
          </a:prstGeom>
          <a:noFill/>
          <a:ln>
            <a:solidFill>
              <a:srgbClr val="a4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5464800" y="1598760"/>
            <a:ext cx="40194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278b6"/>
                </a:solidFill>
                <a:uFill>
                  <a:solidFill>
                    <a:srgbClr val="ffffff"/>
                  </a:solidFill>
                </a:uFill>
                <a:latin typeface="Script MT Bold"/>
              </a:rPr>
              <a:t>Student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Picture 2" descr=""/>
          <p:cNvPicPr/>
          <p:nvPr/>
        </p:nvPicPr>
        <p:blipFill>
          <a:blip r:embed="rId4"/>
          <a:stretch/>
        </p:blipFill>
        <p:spPr>
          <a:xfrm>
            <a:off x="6537600" y="987120"/>
            <a:ext cx="1874520" cy="789120"/>
          </a:xfrm>
          <a:prstGeom prst="rect">
            <a:avLst/>
          </a:prstGeom>
          <a:ln>
            <a:noFill/>
          </a:ln>
        </p:spPr>
      </p:pic>
      <p:sp>
        <p:nvSpPr>
          <p:cNvPr id="63" name="CustomShape 4"/>
          <p:cNvSpPr/>
          <p:nvPr/>
        </p:nvSpPr>
        <p:spPr>
          <a:xfrm>
            <a:off x="3726720" y="149760"/>
            <a:ext cx="743544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Outstanding Volunteer Award-2019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B.Tech ECE</a:t>
            </a:r>
            <a:r>
              <a:rPr b="0" lang="en-US" sz="28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4425480" y="560880"/>
            <a:ext cx="62712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B.Tech in ECE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Picture 9" descr=""/>
          <p:cNvPicPr/>
          <p:nvPr/>
        </p:nvPicPr>
        <p:blipFill>
          <a:blip r:embed="rId1"/>
          <a:stretch/>
        </p:blipFill>
        <p:spPr>
          <a:xfrm>
            <a:off x="5184360" y="3663360"/>
            <a:ext cx="560520" cy="604080"/>
          </a:xfrm>
          <a:prstGeom prst="rect">
            <a:avLst/>
          </a:prstGeom>
          <a:ln>
            <a:noFill/>
          </a:ln>
        </p:spPr>
      </p:pic>
      <p:pic>
        <p:nvPicPr>
          <p:cNvPr id="66" name="Picture 10" descr=""/>
          <p:cNvPicPr/>
          <p:nvPr/>
        </p:nvPicPr>
        <p:blipFill>
          <a:blip r:embed="rId2"/>
          <a:stretch/>
        </p:blipFill>
        <p:spPr>
          <a:xfrm rot="10800000">
            <a:off x="9920520" y="4267800"/>
            <a:ext cx="560520" cy="604080"/>
          </a:xfrm>
          <a:prstGeom prst="rect">
            <a:avLst/>
          </a:prstGeom>
          <a:ln>
            <a:noFill/>
          </a:ln>
        </p:spPr>
      </p:pic>
      <p:pic>
        <p:nvPicPr>
          <p:cNvPr id="67" name="Picture 8" descr=""/>
          <p:cNvPicPr/>
          <p:nvPr/>
        </p:nvPicPr>
        <p:blipFill>
          <a:blip r:embed="rId3"/>
          <a:stretch/>
        </p:blipFill>
        <p:spPr>
          <a:xfrm>
            <a:off x="3933720" y="1303920"/>
            <a:ext cx="7254360" cy="847440"/>
          </a:xfrm>
          <a:prstGeom prst="rect">
            <a:avLst/>
          </a:prstGeom>
          <a:ln>
            <a:noFill/>
          </a:ln>
        </p:spPr>
      </p:pic>
      <p:sp>
        <p:nvSpPr>
          <p:cNvPr id="68" name="CustomShape 2"/>
          <p:cNvSpPr/>
          <p:nvPr/>
        </p:nvSpPr>
        <p:spPr>
          <a:xfrm>
            <a:off x="6044400" y="2639880"/>
            <a:ext cx="3139560" cy="3139560"/>
          </a:xfrm>
          <a:prstGeom prst="ellipse">
            <a:avLst/>
          </a:prstGeom>
          <a:solidFill>
            <a:srgbClr val="a4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3"/>
          <p:cNvSpPr/>
          <p:nvPr/>
        </p:nvSpPr>
        <p:spPr>
          <a:xfrm>
            <a:off x="5983200" y="2578680"/>
            <a:ext cx="3261600" cy="3261600"/>
          </a:xfrm>
          <a:prstGeom prst="ellipse">
            <a:avLst/>
          </a:prstGeom>
          <a:noFill/>
          <a:ln>
            <a:solidFill>
              <a:srgbClr val="a4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4"/>
          <p:cNvSpPr/>
          <p:nvPr/>
        </p:nvSpPr>
        <p:spPr>
          <a:xfrm>
            <a:off x="4658400" y="1437840"/>
            <a:ext cx="58053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cript MT Bold"/>
              </a:rPr>
              <a:t>Student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Picture 15" descr=""/>
          <p:cNvPicPr/>
          <p:nvPr/>
        </p:nvPicPr>
        <p:blipFill>
          <a:blip r:embed="rId4"/>
          <a:stretch/>
        </p:blipFill>
        <p:spPr>
          <a:xfrm>
            <a:off x="7601040" y="1126800"/>
            <a:ext cx="351720" cy="360000"/>
          </a:xfrm>
          <a:prstGeom prst="rect">
            <a:avLst/>
          </a:prstGeom>
          <a:ln>
            <a:noFill/>
          </a:ln>
        </p:spPr>
      </p:pic>
      <p:pic>
        <p:nvPicPr>
          <p:cNvPr id="72" name="Picture 16" descr=""/>
          <p:cNvPicPr/>
          <p:nvPr/>
        </p:nvPicPr>
        <p:blipFill>
          <a:blip r:embed="rId5"/>
          <a:stretch/>
        </p:blipFill>
        <p:spPr>
          <a:xfrm rot="16200000">
            <a:off x="7173000" y="1122840"/>
            <a:ext cx="351720" cy="3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4" descr=""/>
          <p:cNvPicPr/>
          <p:nvPr/>
        </p:nvPicPr>
        <p:blipFill>
          <a:blip r:embed="rId1"/>
          <a:stretch/>
        </p:blipFill>
        <p:spPr>
          <a:xfrm>
            <a:off x="3933720" y="1303920"/>
            <a:ext cx="7254360" cy="84744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4425480" y="560880"/>
            <a:ext cx="6271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M.Tech in CSE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9" descr=""/>
          <p:cNvPicPr/>
          <p:nvPr/>
        </p:nvPicPr>
        <p:blipFill>
          <a:blip r:embed="rId2"/>
          <a:stretch/>
        </p:blipFill>
        <p:spPr>
          <a:xfrm>
            <a:off x="5184360" y="3663360"/>
            <a:ext cx="560520" cy="604080"/>
          </a:xfrm>
          <a:prstGeom prst="rect">
            <a:avLst/>
          </a:prstGeom>
          <a:ln>
            <a:noFill/>
          </a:ln>
        </p:spPr>
      </p:pic>
      <p:pic>
        <p:nvPicPr>
          <p:cNvPr id="76" name="Picture 10" descr=""/>
          <p:cNvPicPr/>
          <p:nvPr/>
        </p:nvPicPr>
        <p:blipFill>
          <a:blip r:embed="rId3"/>
          <a:stretch/>
        </p:blipFill>
        <p:spPr>
          <a:xfrm rot="10800000">
            <a:off x="9920520" y="4267800"/>
            <a:ext cx="560520" cy="604080"/>
          </a:xfrm>
          <a:prstGeom prst="rect">
            <a:avLst/>
          </a:prstGeom>
          <a:ln>
            <a:noFill/>
          </a:ln>
        </p:spPr>
      </p:pic>
      <p:sp>
        <p:nvSpPr>
          <p:cNvPr id="77" name="CustomShape 2"/>
          <p:cNvSpPr/>
          <p:nvPr/>
        </p:nvSpPr>
        <p:spPr>
          <a:xfrm>
            <a:off x="6044400" y="2639880"/>
            <a:ext cx="3139560" cy="3139560"/>
          </a:xfrm>
          <a:prstGeom prst="ellipse">
            <a:avLst/>
          </a:prstGeom>
          <a:solidFill>
            <a:srgbClr val="a4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>
            <a:off x="5983200" y="2578680"/>
            <a:ext cx="3261600" cy="3261600"/>
          </a:xfrm>
          <a:prstGeom prst="ellipse">
            <a:avLst/>
          </a:prstGeom>
          <a:noFill/>
          <a:ln>
            <a:solidFill>
              <a:srgbClr val="a4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4658400" y="1437840"/>
            <a:ext cx="58053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cript MT Bold"/>
              </a:rPr>
              <a:t>Student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15" descr=""/>
          <p:cNvPicPr/>
          <p:nvPr/>
        </p:nvPicPr>
        <p:blipFill>
          <a:blip r:embed="rId4"/>
          <a:stretch/>
        </p:blipFill>
        <p:spPr>
          <a:xfrm>
            <a:off x="7601040" y="1126800"/>
            <a:ext cx="351720" cy="360000"/>
          </a:xfrm>
          <a:prstGeom prst="rect">
            <a:avLst/>
          </a:prstGeom>
          <a:ln>
            <a:noFill/>
          </a:ln>
        </p:spPr>
      </p:pic>
      <p:pic>
        <p:nvPicPr>
          <p:cNvPr id="81" name="Picture 16" descr=""/>
          <p:cNvPicPr/>
          <p:nvPr/>
        </p:nvPicPr>
        <p:blipFill>
          <a:blip r:embed="rId5"/>
          <a:stretch/>
        </p:blipFill>
        <p:spPr>
          <a:xfrm rot="16200000">
            <a:off x="7173000" y="1122840"/>
            <a:ext cx="351720" cy="3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"/>
          <p:cNvPicPr/>
          <p:nvPr/>
        </p:nvPicPr>
        <p:blipFill>
          <a:blip r:embed="rId1"/>
          <a:stretch/>
        </p:blipFill>
        <p:spPr>
          <a:xfrm>
            <a:off x="3933720" y="1303920"/>
            <a:ext cx="7254360" cy="84744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3993480" y="250560"/>
            <a:ext cx="70959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DUAL DEGREE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33"/>
                </a:solidFill>
                <a:uFill>
                  <a:solidFill>
                    <a:srgbClr val="ffffff"/>
                  </a:solidFill>
                </a:uFill>
                <a:latin typeface="Aril"/>
              </a:rPr>
              <a:t>(B.Tech + Master of Science by Research)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9" descr=""/>
          <p:cNvPicPr/>
          <p:nvPr/>
        </p:nvPicPr>
        <p:blipFill>
          <a:blip r:embed="rId2"/>
          <a:stretch/>
        </p:blipFill>
        <p:spPr>
          <a:xfrm>
            <a:off x="5184360" y="3663360"/>
            <a:ext cx="560520" cy="60408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 rot="10800000">
            <a:off x="9920520" y="4267800"/>
            <a:ext cx="560520" cy="60408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6044400" y="2639880"/>
            <a:ext cx="3139560" cy="3139560"/>
          </a:xfrm>
          <a:prstGeom prst="ellipse">
            <a:avLst/>
          </a:prstGeom>
          <a:solidFill>
            <a:srgbClr val="a4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5983200" y="2578680"/>
            <a:ext cx="3261600" cy="3261600"/>
          </a:xfrm>
          <a:prstGeom prst="ellipse">
            <a:avLst/>
          </a:prstGeom>
          <a:noFill/>
          <a:ln>
            <a:solidFill>
              <a:srgbClr val="a4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4658400" y="1437840"/>
            <a:ext cx="58053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cript MT Bold"/>
              </a:rPr>
              <a:t>Student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15" descr=""/>
          <p:cNvPicPr/>
          <p:nvPr/>
        </p:nvPicPr>
        <p:blipFill>
          <a:blip r:embed="rId4"/>
          <a:stretch/>
        </p:blipFill>
        <p:spPr>
          <a:xfrm>
            <a:off x="7601040" y="1126800"/>
            <a:ext cx="351720" cy="360000"/>
          </a:xfrm>
          <a:prstGeom prst="rect">
            <a:avLst/>
          </a:prstGeom>
          <a:ln>
            <a:noFill/>
          </a:ln>
        </p:spPr>
      </p:pic>
      <p:pic>
        <p:nvPicPr>
          <p:cNvPr id="90" name="Picture 16" descr=""/>
          <p:cNvPicPr/>
          <p:nvPr/>
        </p:nvPicPr>
        <p:blipFill>
          <a:blip r:embed="rId5"/>
          <a:stretch/>
        </p:blipFill>
        <p:spPr>
          <a:xfrm rot="16200000">
            <a:off x="7173000" y="1122840"/>
            <a:ext cx="351720" cy="3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4" descr=""/>
          <p:cNvPicPr/>
          <p:nvPr/>
        </p:nvPicPr>
        <p:blipFill>
          <a:blip r:embed="rId1"/>
          <a:stretch/>
        </p:blipFill>
        <p:spPr>
          <a:xfrm>
            <a:off x="3933720" y="1303920"/>
            <a:ext cx="7254360" cy="84744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3544200" y="541800"/>
            <a:ext cx="79700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of Science in CSE by Research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9" descr=""/>
          <p:cNvPicPr/>
          <p:nvPr/>
        </p:nvPicPr>
        <p:blipFill>
          <a:blip r:embed="rId2"/>
          <a:stretch/>
        </p:blipFill>
        <p:spPr>
          <a:xfrm>
            <a:off x="5184360" y="3663360"/>
            <a:ext cx="560520" cy="604080"/>
          </a:xfrm>
          <a:prstGeom prst="rect">
            <a:avLst/>
          </a:prstGeom>
          <a:ln>
            <a:noFill/>
          </a:ln>
        </p:spPr>
      </p:pic>
      <p:pic>
        <p:nvPicPr>
          <p:cNvPr id="94" name="Picture 10" descr=""/>
          <p:cNvPicPr/>
          <p:nvPr/>
        </p:nvPicPr>
        <p:blipFill>
          <a:blip r:embed="rId3"/>
          <a:stretch/>
        </p:blipFill>
        <p:spPr>
          <a:xfrm rot="10800000">
            <a:off x="9920520" y="4267800"/>
            <a:ext cx="560520" cy="60408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6044400" y="2639880"/>
            <a:ext cx="3139560" cy="3139560"/>
          </a:xfrm>
          <a:prstGeom prst="ellipse">
            <a:avLst/>
          </a:prstGeom>
          <a:solidFill>
            <a:srgbClr val="a4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983200" y="2578680"/>
            <a:ext cx="3261600" cy="3261600"/>
          </a:xfrm>
          <a:prstGeom prst="ellipse">
            <a:avLst/>
          </a:prstGeom>
          <a:noFill/>
          <a:ln>
            <a:solidFill>
              <a:srgbClr val="a4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4658400" y="1437840"/>
            <a:ext cx="58053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cript MT Bold"/>
              </a:rPr>
              <a:t>Student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Picture 15" descr=""/>
          <p:cNvPicPr/>
          <p:nvPr/>
        </p:nvPicPr>
        <p:blipFill>
          <a:blip r:embed="rId4"/>
          <a:stretch/>
        </p:blipFill>
        <p:spPr>
          <a:xfrm>
            <a:off x="7601040" y="1126800"/>
            <a:ext cx="351720" cy="360000"/>
          </a:xfrm>
          <a:prstGeom prst="rect">
            <a:avLst/>
          </a:prstGeom>
          <a:ln>
            <a:noFill/>
          </a:ln>
        </p:spPr>
      </p:pic>
      <p:pic>
        <p:nvPicPr>
          <p:cNvPr id="99" name="Picture 16" descr=""/>
          <p:cNvPicPr/>
          <p:nvPr/>
        </p:nvPicPr>
        <p:blipFill>
          <a:blip r:embed="rId5"/>
          <a:stretch/>
        </p:blipFill>
        <p:spPr>
          <a:xfrm rot="16200000">
            <a:off x="7173000" y="1122840"/>
            <a:ext cx="351720" cy="3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4" descr=""/>
          <p:cNvPicPr/>
          <p:nvPr/>
        </p:nvPicPr>
        <p:blipFill>
          <a:blip r:embed="rId1"/>
          <a:stretch/>
        </p:blipFill>
        <p:spPr>
          <a:xfrm>
            <a:off x="3933720" y="1303920"/>
            <a:ext cx="7254360" cy="84744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3544200" y="248760"/>
            <a:ext cx="797004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33"/>
                </a:solidFill>
                <a:uFill>
                  <a:solidFill>
                    <a:srgbClr val="ffffff"/>
                  </a:solidFill>
                </a:uFill>
                <a:latin typeface="Aril"/>
              </a:rPr>
              <a:t>(Master of Science in Information Technology)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9" descr=""/>
          <p:cNvPicPr/>
          <p:nvPr/>
        </p:nvPicPr>
        <p:blipFill>
          <a:blip r:embed="rId2"/>
          <a:stretch/>
        </p:blipFill>
        <p:spPr>
          <a:xfrm>
            <a:off x="5184360" y="3663360"/>
            <a:ext cx="560520" cy="604080"/>
          </a:xfrm>
          <a:prstGeom prst="rect">
            <a:avLst/>
          </a:prstGeom>
          <a:ln>
            <a:noFill/>
          </a:ln>
        </p:spPr>
      </p:pic>
      <p:pic>
        <p:nvPicPr>
          <p:cNvPr id="103" name="Picture 10" descr=""/>
          <p:cNvPicPr/>
          <p:nvPr/>
        </p:nvPicPr>
        <p:blipFill>
          <a:blip r:embed="rId3"/>
          <a:stretch/>
        </p:blipFill>
        <p:spPr>
          <a:xfrm rot="10800000">
            <a:off x="9920520" y="4267800"/>
            <a:ext cx="560520" cy="60408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6044400" y="2639880"/>
            <a:ext cx="3139560" cy="3139560"/>
          </a:xfrm>
          <a:prstGeom prst="ellipse">
            <a:avLst/>
          </a:prstGeom>
          <a:solidFill>
            <a:srgbClr val="a4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5983200" y="2578680"/>
            <a:ext cx="3261600" cy="3261600"/>
          </a:xfrm>
          <a:prstGeom prst="ellipse">
            <a:avLst/>
          </a:prstGeom>
          <a:noFill/>
          <a:ln>
            <a:solidFill>
              <a:srgbClr val="a4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4658400" y="1437840"/>
            <a:ext cx="58053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cript MT Bold"/>
              </a:rPr>
              <a:t>Student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Picture 15" descr=""/>
          <p:cNvPicPr/>
          <p:nvPr/>
        </p:nvPicPr>
        <p:blipFill>
          <a:blip r:embed="rId4"/>
          <a:stretch/>
        </p:blipFill>
        <p:spPr>
          <a:xfrm>
            <a:off x="7601040" y="1126800"/>
            <a:ext cx="351720" cy="360000"/>
          </a:xfrm>
          <a:prstGeom prst="rect">
            <a:avLst/>
          </a:prstGeom>
          <a:ln>
            <a:noFill/>
          </a:ln>
        </p:spPr>
      </p:pic>
      <p:pic>
        <p:nvPicPr>
          <p:cNvPr id="108" name="Picture 16" descr=""/>
          <p:cNvPicPr/>
          <p:nvPr/>
        </p:nvPicPr>
        <p:blipFill>
          <a:blip r:embed="rId5"/>
          <a:stretch/>
        </p:blipFill>
        <p:spPr>
          <a:xfrm rot="16200000">
            <a:off x="7173000" y="1122840"/>
            <a:ext cx="351720" cy="3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019760" y="443520"/>
            <a:ext cx="7081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PhD in CSE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Picture 9" descr=""/>
          <p:cNvPicPr/>
          <p:nvPr/>
        </p:nvPicPr>
        <p:blipFill>
          <a:blip r:embed="rId1"/>
          <a:stretch/>
        </p:blipFill>
        <p:spPr>
          <a:xfrm>
            <a:off x="3864600" y="3473640"/>
            <a:ext cx="560520" cy="604080"/>
          </a:xfrm>
          <a:prstGeom prst="rect">
            <a:avLst/>
          </a:prstGeom>
          <a:ln>
            <a:noFill/>
          </a:ln>
        </p:spPr>
      </p:pic>
      <p:pic>
        <p:nvPicPr>
          <p:cNvPr id="111" name="Picture 10" descr=""/>
          <p:cNvPicPr/>
          <p:nvPr/>
        </p:nvPicPr>
        <p:blipFill>
          <a:blip r:embed="rId2"/>
          <a:stretch/>
        </p:blipFill>
        <p:spPr>
          <a:xfrm rot="10800000">
            <a:off x="11162880" y="4078080"/>
            <a:ext cx="560520" cy="60408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4644000" y="2377800"/>
            <a:ext cx="2550600" cy="2550600"/>
          </a:xfrm>
          <a:prstGeom prst="ellipse">
            <a:avLst/>
          </a:prstGeom>
          <a:solidFill>
            <a:srgbClr val="a4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4594320" y="2328120"/>
            <a:ext cx="2649600" cy="2649600"/>
          </a:xfrm>
          <a:prstGeom prst="ellipse">
            <a:avLst/>
          </a:prstGeom>
          <a:noFill/>
          <a:ln>
            <a:solidFill>
              <a:srgbClr val="a4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4"/>
          <p:cNvSpPr/>
          <p:nvPr/>
        </p:nvSpPr>
        <p:spPr>
          <a:xfrm>
            <a:off x="7828920" y="2435760"/>
            <a:ext cx="2550600" cy="2550600"/>
          </a:xfrm>
          <a:prstGeom prst="ellipse">
            <a:avLst/>
          </a:prstGeom>
          <a:solidFill>
            <a:srgbClr val="a4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5"/>
          <p:cNvSpPr/>
          <p:nvPr/>
        </p:nvSpPr>
        <p:spPr>
          <a:xfrm>
            <a:off x="7779240" y="2386440"/>
            <a:ext cx="2649600" cy="2649600"/>
          </a:xfrm>
          <a:prstGeom prst="ellipse">
            <a:avLst/>
          </a:prstGeom>
          <a:noFill/>
          <a:ln>
            <a:solidFill>
              <a:srgbClr val="a4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Picture 18" descr=""/>
          <p:cNvPicPr/>
          <p:nvPr/>
        </p:nvPicPr>
        <p:blipFill>
          <a:blip r:embed="rId3"/>
          <a:stretch/>
        </p:blipFill>
        <p:spPr>
          <a:xfrm>
            <a:off x="3933720" y="1303920"/>
            <a:ext cx="7254360" cy="84744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4658400" y="1437840"/>
            <a:ext cx="58053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cript MT Bold"/>
              </a:rPr>
              <a:t>Student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873200" y="5950800"/>
            <a:ext cx="25142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278b6"/>
                </a:solidFill>
                <a:uFill>
                  <a:solidFill>
                    <a:srgbClr val="ffffff"/>
                  </a:solidFill>
                </a:uFill>
                <a:latin typeface="Script MT Bold"/>
              </a:rPr>
              <a:t>Faculty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278b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Faculty supervisor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4" descr=""/>
          <p:cNvPicPr/>
          <p:nvPr/>
        </p:nvPicPr>
        <p:blipFill>
          <a:blip r:embed="rId4"/>
          <a:stretch/>
        </p:blipFill>
        <p:spPr>
          <a:xfrm>
            <a:off x="7601040" y="1126800"/>
            <a:ext cx="351720" cy="360000"/>
          </a:xfrm>
          <a:prstGeom prst="rect">
            <a:avLst/>
          </a:prstGeom>
          <a:ln>
            <a:noFill/>
          </a:ln>
        </p:spPr>
      </p:pic>
      <p:pic>
        <p:nvPicPr>
          <p:cNvPr id="120" name="Picture 17" descr=""/>
          <p:cNvPicPr/>
          <p:nvPr/>
        </p:nvPicPr>
        <p:blipFill>
          <a:blip r:embed="rId5"/>
          <a:stretch/>
        </p:blipFill>
        <p:spPr>
          <a:xfrm rot="16200000">
            <a:off x="7173000" y="1122840"/>
            <a:ext cx="351720" cy="3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Application>LibreOffice/5.1.6.2$Linux_X86_64 LibreOffice_project/10m0$Build-2</Application>
  <Words>89</Words>
  <Paragraphs>31</Paragraphs>
  <Company>PSC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2020-07-02T08:13:54Z</dcterms:created>
  <dc:creator>Babita Bante</dc:creator>
  <dc:description/>
  <dc:language>en-US</dc:language>
  <cp:lastModifiedBy/>
  <dcterms:modified xsi:type="dcterms:W3CDTF">2020-07-19T14:46:05Z</dcterms:modified>
  <cp:revision>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PSC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