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"/>
          <p:cNvPicPr/>
          <p:nvPr/>
        </p:nvPicPr>
        <p:blipFill>
          <a:blip r:embed="rId2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title 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4" descr=""/>
          <p:cNvPicPr/>
          <p:nvPr/>
        </p:nvPicPr>
        <p:blipFill>
          <a:blip r:embed="rId1"/>
          <a:stretch/>
        </p:blipFill>
        <p:spPr>
          <a:xfrm>
            <a:off x="3933720" y="1303920"/>
            <a:ext cx="7251480" cy="844560"/>
          </a:xfrm>
          <a:prstGeom prst="rect">
            <a:avLst/>
          </a:prstGeom>
          <a:ln>
            <a:noFill/>
          </a:ln>
        </p:spPr>
      </p:pic>
      <p:pic>
        <p:nvPicPr>
          <p:cNvPr id="38" name="Picture 9" descr=""/>
          <p:cNvPicPr/>
          <p:nvPr/>
        </p:nvPicPr>
        <p:blipFill>
          <a:blip r:embed="rId2"/>
          <a:stretch/>
        </p:blipFill>
        <p:spPr>
          <a:xfrm>
            <a:off x="5184360" y="3663360"/>
            <a:ext cx="557640" cy="60120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6044400" y="2639880"/>
            <a:ext cx="3136680" cy="3136680"/>
          </a:xfrm>
          <a:prstGeom prst="ellipse">
            <a:avLst/>
          </a:prstGeom>
          <a:solidFill>
            <a:srgbClr val="a4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5983200" y="2578680"/>
            <a:ext cx="3258720" cy="3258720"/>
          </a:xfrm>
          <a:prstGeom prst="ellipse">
            <a:avLst/>
          </a:prstGeom>
          <a:noFill/>
          <a:ln>
            <a:solidFill>
              <a:srgbClr val="a4dce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Picture 15" descr=""/>
          <p:cNvPicPr/>
          <p:nvPr/>
        </p:nvPicPr>
        <p:blipFill>
          <a:blip r:embed="rId3"/>
          <a:stretch/>
        </p:blipFill>
        <p:spPr>
          <a:xfrm>
            <a:off x="7601040" y="1126800"/>
            <a:ext cx="348840" cy="357120"/>
          </a:xfrm>
          <a:prstGeom prst="rect">
            <a:avLst/>
          </a:prstGeom>
          <a:ln>
            <a:noFill/>
          </a:ln>
        </p:spPr>
      </p:pic>
      <p:pic>
        <p:nvPicPr>
          <p:cNvPr id="42" name="Picture 16" descr=""/>
          <p:cNvPicPr/>
          <p:nvPr/>
        </p:nvPicPr>
        <p:blipFill>
          <a:blip r:embed="rId4"/>
          <a:stretch/>
        </p:blipFill>
        <p:spPr>
          <a:xfrm rot="16200000">
            <a:off x="7173000" y="1125720"/>
            <a:ext cx="348840" cy="357120"/>
          </a:xfrm>
          <a:prstGeom prst="rect">
            <a:avLst/>
          </a:prstGeom>
          <a:ln>
            <a:noFill/>
          </a:ln>
        </p:spPr>
      </p:pic>
      <p:sp>
        <p:nvSpPr>
          <p:cNvPr id="43" name="CustomShape 3"/>
          <p:cNvSpPr/>
          <p:nvPr/>
        </p:nvSpPr>
        <p:spPr>
          <a:xfrm>
            <a:off x="3758040" y="633600"/>
            <a:ext cx="7586280" cy="44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000033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{{degree}}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4550400" y="1509840"/>
            <a:ext cx="6037920" cy="6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{{name}}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Picture 44" descr=""/>
          <p:cNvPicPr/>
          <p:nvPr/>
        </p:nvPicPr>
        <p:blipFill>
          <a:blip r:embed="rId5"/>
          <a:stretch/>
        </p:blipFill>
        <p:spPr>
          <a:xfrm>
            <a:off x="9363600" y="3666600"/>
            <a:ext cx="556920" cy="60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</TotalTime>
  <Application>LibreOffice/5.1.6.2$Linux_X86_64 LibreOffice_project/10m0$Build-2</Application>
  <Words>75</Words>
  <Paragraphs>25</Paragraphs>
  <Company>PSC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2020-07-02T08:13:54Z</dcterms:created>
  <dc:creator>Babita Bante</dc:creator>
  <dc:description/>
  <dc:language>en-US</dc:language>
  <cp:lastModifiedBy/>
  <dcterms:modified xsi:type="dcterms:W3CDTF">2020-07-19T14:54:08Z</dcterms:modified>
  <cp:revision>55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PSC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