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5D6D92-9275-40D3-8218-869CF5AE450A}" v="21" dt="2025-08-04T13:45:15.5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1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isravani123@gmail.com" userId="79473d419dc1fcdd" providerId="LiveId" clId="{5D5D6D92-9275-40D3-8218-869CF5AE450A}"/>
    <pc:docChg chg="undo redo custSel modSld">
      <pc:chgData name="golisravani123@gmail.com" userId="79473d419dc1fcdd" providerId="LiveId" clId="{5D5D6D92-9275-40D3-8218-869CF5AE450A}" dt="2025-08-04T13:55:24.017" v="328" actId="20577"/>
      <pc:docMkLst>
        <pc:docMk/>
      </pc:docMkLst>
      <pc:sldChg chg="modSp mod">
        <pc:chgData name="golisravani123@gmail.com" userId="79473d419dc1fcdd" providerId="LiveId" clId="{5D5D6D92-9275-40D3-8218-869CF5AE450A}" dt="2025-08-04T13:55:24.017" v="328" actId="20577"/>
        <pc:sldMkLst>
          <pc:docMk/>
          <pc:sldMk cId="953325580" sldId="256"/>
        </pc:sldMkLst>
        <pc:spChg chg="mod">
          <ac:chgData name="golisravani123@gmail.com" userId="79473d419dc1fcdd" providerId="LiveId" clId="{5D5D6D92-9275-40D3-8218-869CF5AE450A}" dt="2025-08-04T13:55:24.017" v="328" actId="20577"/>
          <ac:spMkLst>
            <pc:docMk/>
            <pc:sldMk cId="953325580" sldId="256"/>
            <ac:spMk id="2" creationId="{A8A11E26-4C38-41A6-9857-11032CEECD80}"/>
          </ac:spMkLst>
        </pc:spChg>
        <pc:spChg chg="mod">
          <ac:chgData name="golisravani123@gmail.com" userId="79473d419dc1fcdd" providerId="LiveId" clId="{5D5D6D92-9275-40D3-8218-869CF5AE450A}" dt="2025-08-04T10:13:06.740" v="46" actId="20577"/>
          <ac:spMkLst>
            <pc:docMk/>
            <pc:sldMk cId="953325580" sldId="256"/>
            <ac:spMk id="4" creationId="{00000000-0000-0000-0000-000000000000}"/>
          </ac:spMkLst>
        </pc:spChg>
      </pc:sldChg>
      <pc:sldChg chg="modSp mod">
        <pc:chgData name="golisravani123@gmail.com" userId="79473d419dc1fcdd" providerId="LiveId" clId="{5D5D6D92-9275-40D3-8218-869CF5AE450A}" dt="2025-08-04T13:18:02.871" v="131" actId="20577"/>
        <pc:sldMkLst>
          <pc:docMk/>
          <pc:sldMk cId="1186421160" sldId="262"/>
        </pc:sldMkLst>
        <pc:spChg chg="mod">
          <ac:chgData name="golisravani123@gmail.com" userId="79473d419dc1fcdd" providerId="LiveId" clId="{5D5D6D92-9275-40D3-8218-869CF5AE450A}" dt="2025-08-04T13:18:02.871" v="131" actId="20577"/>
          <ac:spMkLst>
            <pc:docMk/>
            <pc:sldMk cId="1186421160" sldId="262"/>
            <ac:spMk id="2" creationId="{8FEE4A9C-3F57-7DA7-91FD-715C3FB47F93}"/>
          </ac:spMkLst>
        </pc:spChg>
      </pc:sldChg>
      <pc:sldChg chg="modSp mod">
        <pc:chgData name="golisravani123@gmail.com" userId="79473d419dc1fcdd" providerId="LiveId" clId="{5D5D6D92-9275-40D3-8218-869CF5AE450A}" dt="2025-08-04T13:23:27.821" v="195" actId="1036"/>
        <pc:sldMkLst>
          <pc:docMk/>
          <pc:sldMk cId="3210358481" sldId="263"/>
        </pc:sldMkLst>
        <pc:spChg chg="mod">
          <ac:chgData name="golisravani123@gmail.com" userId="79473d419dc1fcdd" providerId="LiveId" clId="{5D5D6D92-9275-40D3-8218-869CF5AE450A}" dt="2025-08-04T13:23:27.821" v="195" actId="1036"/>
          <ac:spMkLst>
            <pc:docMk/>
            <pc:sldMk cId="3210358481" sldId="263"/>
            <ac:spMk id="2" creationId="{E041FD9D-DF07-9C37-1E61-1D920E0EF1D4}"/>
          </ac:spMkLst>
        </pc:spChg>
      </pc:sldChg>
      <pc:sldChg chg="modSp">
        <pc:chgData name="golisravani123@gmail.com" userId="79473d419dc1fcdd" providerId="LiveId" clId="{5D5D6D92-9275-40D3-8218-869CF5AE450A}" dt="2025-08-04T13:24:23.472" v="196"/>
        <pc:sldMkLst>
          <pc:docMk/>
          <pc:sldMk cId="3202024527" sldId="265"/>
        </pc:sldMkLst>
        <pc:spChg chg="mod">
          <ac:chgData name="golisravani123@gmail.com" userId="79473d419dc1fcdd" providerId="LiveId" clId="{5D5D6D92-9275-40D3-8218-869CF5AE450A}" dt="2025-08-04T13:24:23.472" v="196"/>
          <ac:spMkLst>
            <pc:docMk/>
            <pc:sldMk cId="3202024527" sldId="265"/>
            <ac:spMk id="2" creationId="{C4FFAF3C-BA60-9181-132C-C36C403AAEA7}"/>
          </ac:spMkLst>
        </pc:spChg>
      </pc:sldChg>
      <pc:sldChg chg="modSp mod">
        <pc:chgData name="golisravani123@gmail.com" userId="79473d419dc1fcdd" providerId="LiveId" clId="{5D5D6D92-9275-40D3-8218-869CF5AE450A}" dt="2025-08-04T13:29:36.681" v="200" actId="5793"/>
        <pc:sldMkLst>
          <pc:docMk/>
          <pc:sldMk cId="4154508776" sldId="266"/>
        </pc:sldMkLst>
        <pc:spChg chg="mod">
          <ac:chgData name="golisravani123@gmail.com" userId="79473d419dc1fcdd" providerId="LiveId" clId="{5D5D6D92-9275-40D3-8218-869CF5AE450A}" dt="2025-08-04T13:29:36.681" v="200" actId="5793"/>
          <ac:spMkLst>
            <pc:docMk/>
            <pc:sldMk cId="4154508776" sldId="266"/>
            <ac:spMk id="2" creationId="{F7F0871F-2198-9E37-C96F-3611AA199B60}"/>
          </ac:spMkLst>
        </pc:spChg>
      </pc:sldChg>
      <pc:sldChg chg="addSp delSp modSp mod">
        <pc:chgData name="golisravani123@gmail.com" userId="79473d419dc1fcdd" providerId="LiveId" clId="{5D5D6D92-9275-40D3-8218-869CF5AE450A}" dt="2025-08-04T13:36:45.853" v="247" actId="14100"/>
        <pc:sldMkLst>
          <pc:docMk/>
          <pc:sldMk cId="1483293388" sldId="267"/>
        </pc:sldMkLst>
        <pc:spChg chg="del mod">
          <ac:chgData name="golisravani123@gmail.com" userId="79473d419dc1fcdd" providerId="LiveId" clId="{5D5D6D92-9275-40D3-8218-869CF5AE450A}" dt="2025-08-04T13:32:07.457" v="202" actId="931"/>
          <ac:spMkLst>
            <pc:docMk/>
            <pc:sldMk cId="1483293388" sldId="267"/>
            <ac:spMk id="2" creationId="{D3304455-6802-6CA9-8475-2F6DD1B8D409}"/>
          </ac:spMkLst>
        </pc:spChg>
        <pc:picChg chg="add mod">
          <ac:chgData name="golisravani123@gmail.com" userId="79473d419dc1fcdd" providerId="LiveId" clId="{5D5D6D92-9275-40D3-8218-869CF5AE450A}" dt="2025-08-04T13:36:34.249" v="244" actId="14100"/>
          <ac:picMkLst>
            <pc:docMk/>
            <pc:sldMk cId="1483293388" sldId="267"/>
            <ac:picMk id="4" creationId="{BD075966-6260-7FF2-6A45-4106FA501D2C}"/>
          </ac:picMkLst>
        </pc:picChg>
        <pc:picChg chg="add mod">
          <ac:chgData name="golisravani123@gmail.com" userId="79473d419dc1fcdd" providerId="LiveId" clId="{5D5D6D92-9275-40D3-8218-869CF5AE450A}" dt="2025-08-04T13:36:36.916" v="245" actId="14100"/>
          <ac:picMkLst>
            <pc:docMk/>
            <pc:sldMk cId="1483293388" sldId="267"/>
            <ac:picMk id="7" creationId="{3FD84F45-A9C2-F014-7F3E-42C249AA7E33}"/>
          </ac:picMkLst>
        </pc:picChg>
        <pc:picChg chg="add mod">
          <ac:chgData name="golisravani123@gmail.com" userId="79473d419dc1fcdd" providerId="LiveId" clId="{5D5D6D92-9275-40D3-8218-869CF5AE450A}" dt="2025-08-04T13:36:45.853" v="247" actId="14100"/>
          <ac:picMkLst>
            <pc:docMk/>
            <pc:sldMk cId="1483293388" sldId="267"/>
            <ac:picMk id="9" creationId="{9C79893E-E1E1-1481-F9F9-D8727C923DD5}"/>
          </ac:picMkLst>
        </pc:picChg>
      </pc:sldChg>
      <pc:sldChg chg="modSp mod">
        <pc:chgData name="golisravani123@gmail.com" userId="79473d419dc1fcdd" providerId="LiveId" clId="{5D5D6D92-9275-40D3-8218-869CF5AE450A}" dt="2025-08-04T13:41:28.313" v="271" actId="20577"/>
        <pc:sldMkLst>
          <pc:docMk/>
          <pc:sldMk cId="3183315129" sldId="268"/>
        </pc:sldMkLst>
        <pc:spChg chg="mod">
          <ac:chgData name="golisravani123@gmail.com" userId="79473d419dc1fcdd" providerId="LiveId" clId="{5D5D6D92-9275-40D3-8218-869CF5AE450A}" dt="2025-08-04T13:41:28.313" v="271" actId="20577"/>
          <ac:spMkLst>
            <pc:docMk/>
            <pc:sldMk cId="3183315129" sldId="268"/>
            <ac:spMk id="2" creationId="{005E46AB-32C4-4B57-A2B1-50738A64BE1B}"/>
          </ac:spMkLst>
        </pc:spChg>
      </pc:sldChg>
      <pc:sldChg chg="modSp">
        <pc:chgData name="golisravani123@gmail.com" userId="79473d419dc1fcdd" providerId="LiveId" clId="{5D5D6D92-9275-40D3-8218-869CF5AE450A}" dt="2025-08-04T13:45:15.588" v="273"/>
        <pc:sldMkLst>
          <pc:docMk/>
          <pc:sldMk cId="728950222" sldId="269"/>
        </pc:sldMkLst>
        <pc:spChg chg="mod">
          <ac:chgData name="golisravani123@gmail.com" userId="79473d419dc1fcdd" providerId="LiveId" clId="{5D5D6D92-9275-40D3-8218-869CF5AE450A}" dt="2025-08-04T13:45:15.588" v="273"/>
          <ac:spMkLst>
            <pc:docMk/>
            <pc:sldMk cId="728950222" sldId="269"/>
            <ac:spMk id="2" creationId="{357C38BC-22B3-37B2-E0C3-812020A76077}"/>
          </ac:spMkLst>
        </pc:spChg>
      </pc:sldChg>
      <pc:sldChg chg="modSp mod">
        <pc:chgData name="golisravani123@gmail.com" userId="79473d419dc1fcdd" providerId="LiveId" clId="{5D5D6D92-9275-40D3-8218-869CF5AE450A}" dt="2025-08-04T13:55:11.038" v="312" actId="20577"/>
        <pc:sldMkLst>
          <pc:docMk/>
          <pc:sldMk cId="2900153716" sldId="2146847054"/>
        </pc:sldMkLst>
        <pc:spChg chg="mod">
          <ac:chgData name="golisravani123@gmail.com" userId="79473d419dc1fcdd" providerId="LiveId" clId="{5D5D6D92-9275-40D3-8218-869CF5AE450A}" dt="2025-08-04T13:55:11.038" v="312" actId="20577"/>
          <ac:spMkLst>
            <pc:docMk/>
            <pc:sldMk cId="2900153716" sldId="2146847054"/>
            <ac:spMk id="3" creationId="{B2678641-EEA3-4EC4-BF39-4075B0C120E8}"/>
          </ac:spMkLst>
        </pc:spChg>
      </pc:sldChg>
      <pc:sldChg chg="modSp">
        <pc:chgData name="golisravani123@gmail.com" userId="79473d419dc1fcdd" providerId="LiveId" clId="{5D5D6D92-9275-40D3-8218-869CF5AE450A}" dt="2025-08-04T13:44:26.923" v="272"/>
        <pc:sldMkLst>
          <pc:docMk/>
          <pc:sldMk cId="614882681" sldId="2146847055"/>
        </pc:sldMkLst>
        <pc:spChg chg="mod">
          <ac:chgData name="golisravani123@gmail.com" userId="79473d419dc1fcdd" providerId="LiveId" clId="{5D5D6D92-9275-40D3-8218-869CF5AE450A}" dt="2025-08-04T13:44:26.923" v="272"/>
          <ac:spMkLst>
            <pc:docMk/>
            <pc:sldMk cId="614882681" sldId="2146847055"/>
            <ac:spMk id="3" creationId="{A6638FD1-D00E-E75B-705C-564F06D93D7B}"/>
          </ac:spMkLst>
        </pc:spChg>
      </pc:sldChg>
      <pc:sldChg chg="addSp delSp modSp mod">
        <pc:chgData name="golisravani123@gmail.com" userId="79473d419dc1fcdd" providerId="LiveId" clId="{5D5D6D92-9275-40D3-8218-869CF5AE450A}" dt="2025-08-04T13:54:52.057" v="310" actId="22"/>
        <pc:sldMkLst>
          <pc:docMk/>
          <pc:sldMk cId="384733178" sldId="2146847059"/>
        </pc:sldMkLst>
        <pc:spChg chg="del mod">
          <ac:chgData name="golisravani123@gmail.com" userId="79473d419dc1fcdd" providerId="LiveId" clId="{5D5D6D92-9275-40D3-8218-869CF5AE450A}" dt="2025-08-04T13:49:25.658" v="281" actId="22"/>
          <ac:spMkLst>
            <pc:docMk/>
            <pc:sldMk cId="384733178" sldId="2146847059"/>
            <ac:spMk id="3" creationId="{177D9613-6E93-8A63-8EC7-750760D77FD8}"/>
          </ac:spMkLst>
        </pc:spChg>
        <pc:spChg chg="add del mod">
          <ac:chgData name="golisravani123@gmail.com" userId="79473d419dc1fcdd" providerId="LiveId" clId="{5D5D6D92-9275-40D3-8218-869CF5AE450A}" dt="2025-08-04T13:54:52.057" v="310" actId="22"/>
          <ac:spMkLst>
            <pc:docMk/>
            <pc:sldMk cId="384733178" sldId="2146847059"/>
            <ac:spMk id="7" creationId="{51758734-0417-31E7-DE0B-7A33A75A072D}"/>
          </ac:spMkLst>
        </pc:spChg>
        <pc:picChg chg="add del mod ord modCrop">
          <ac:chgData name="golisravani123@gmail.com" userId="79473d419dc1fcdd" providerId="LiveId" clId="{5D5D6D92-9275-40D3-8218-869CF5AE450A}" dt="2025-08-04T13:53:35.782" v="307" actId="478"/>
          <ac:picMkLst>
            <pc:docMk/>
            <pc:sldMk cId="384733178" sldId="2146847059"/>
            <ac:picMk id="5" creationId="{B9205E42-E771-947E-A1DD-B0F1FF14DF49}"/>
          </ac:picMkLst>
        </pc:picChg>
        <pc:picChg chg="add del">
          <ac:chgData name="golisravani123@gmail.com" userId="79473d419dc1fcdd" providerId="LiveId" clId="{5D5D6D92-9275-40D3-8218-869CF5AE450A}" dt="2025-08-04T13:54:49.633" v="309" actId="22"/>
          <ac:picMkLst>
            <pc:docMk/>
            <pc:sldMk cId="384733178" sldId="2146847059"/>
            <ac:picMk id="9" creationId="{CFFC3B9B-43E3-B72C-4447-9D9FC6825E43}"/>
          </ac:picMkLst>
        </pc:picChg>
        <pc:picChg chg="add mod ord">
          <ac:chgData name="golisravani123@gmail.com" userId="79473d419dc1fcdd" providerId="LiveId" clId="{5D5D6D92-9275-40D3-8218-869CF5AE450A}" dt="2025-08-04T13:54:52.057" v="310" actId="22"/>
          <ac:picMkLst>
            <pc:docMk/>
            <pc:sldMk cId="384733178" sldId="2146847059"/>
            <ac:picMk id="11" creationId="{706FC0BB-3A02-BA74-B8FB-973CDC8644E9}"/>
          </ac:picMkLst>
        </pc:picChg>
      </pc:sldChg>
      <pc:sldChg chg="addSp delSp modSp mod">
        <pc:chgData name="golisravani123@gmail.com" userId="79473d419dc1fcdd" providerId="LiveId" clId="{5D5D6D92-9275-40D3-8218-869CF5AE450A}" dt="2025-08-04T13:52:40.393" v="304" actId="22"/>
        <pc:sldMkLst>
          <pc:docMk/>
          <pc:sldMk cId="4128710330" sldId="2146847060"/>
        </pc:sldMkLst>
        <pc:spChg chg="del mod">
          <ac:chgData name="golisravani123@gmail.com" userId="79473d419dc1fcdd" providerId="LiveId" clId="{5D5D6D92-9275-40D3-8218-869CF5AE450A}" dt="2025-08-04T13:52:40.393" v="304" actId="22"/>
          <ac:spMkLst>
            <pc:docMk/>
            <pc:sldMk cId="4128710330" sldId="2146847060"/>
            <ac:spMk id="3" creationId="{177D9613-6E93-8A63-8EC7-750760D77FD8}"/>
          </ac:spMkLst>
        </pc:spChg>
        <pc:picChg chg="add mod ord">
          <ac:chgData name="golisravani123@gmail.com" userId="79473d419dc1fcdd" providerId="LiveId" clId="{5D5D6D92-9275-40D3-8218-869CF5AE450A}" dt="2025-08-04T13:52:40.393" v="304" actId="22"/>
          <ac:picMkLst>
            <pc:docMk/>
            <pc:sldMk cId="4128710330" sldId="2146847060"/>
            <ac:picMk id="5" creationId="{9D71E63E-DE09-A335-0324-F843861AE67F}"/>
          </ac:picMkLst>
        </pc:picChg>
      </pc:sldChg>
      <pc:sldChg chg="addSp delSp modSp mod">
        <pc:chgData name="golisravani123@gmail.com" userId="79473d419dc1fcdd" providerId="LiveId" clId="{5D5D6D92-9275-40D3-8218-869CF5AE450A}" dt="2025-08-04T13:53:29.998" v="306" actId="22"/>
        <pc:sldMkLst>
          <pc:docMk/>
          <pc:sldMk cId="2171852726" sldId="2146847061"/>
        </pc:sldMkLst>
        <pc:spChg chg="del mod">
          <ac:chgData name="golisravani123@gmail.com" userId="79473d419dc1fcdd" providerId="LiveId" clId="{5D5D6D92-9275-40D3-8218-869CF5AE450A}" dt="2025-08-04T13:53:29.998" v="306" actId="22"/>
          <ac:spMkLst>
            <pc:docMk/>
            <pc:sldMk cId="2171852726" sldId="2146847061"/>
            <ac:spMk id="3" creationId="{177D9613-6E93-8A63-8EC7-750760D77FD8}"/>
          </ac:spMkLst>
        </pc:spChg>
        <pc:picChg chg="add mod ord">
          <ac:chgData name="golisravani123@gmail.com" userId="79473d419dc1fcdd" providerId="LiveId" clId="{5D5D6D92-9275-40D3-8218-869CF5AE450A}" dt="2025-08-04T13:53:29.998" v="306" actId="22"/>
          <ac:picMkLst>
            <pc:docMk/>
            <pc:sldMk cId="2171852726" sldId="2146847061"/>
            <ac:picMk id="5" creationId="{BF1543DF-698A-8626-DA8A-BB55677F10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Research HUB Ai</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Goli Prasanna Sravani-Wesley PG College- MCA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IBM </a:t>
            </a:r>
            <a:r>
              <a:rPr lang="en-US" sz="2400" dirty="0" err="1"/>
              <a:t>Watsonx</a:t>
            </a:r>
            <a:r>
              <a:rPr lang="en-US" sz="2400" dirty="0"/>
              <a:t> Documentation</a:t>
            </a:r>
          </a:p>
          <a:p>
            <a:r>
              <a:rPr lang="en-US" sz="2400" dirty="0"/>
              <a:t>Google Search Results</a:t>
            </a:r>
          </a:p>
          <a:p>
            <a:r>
              <a:rPr lang="en-US" sz="2400" dirty="0"/>
              <a:t>APA Citation Style Guide</a:t>
            </a:r>
          </a:p>
          <a:p>
            <a:r>
              <a:rPr lang="en-US" sz="2400" dirty="0"/>
              <a:t>Research articles retrieved during testing</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a:extLst>
              <a:ext uri="{FF2B5EF4-FFF2-40B4-BE49-F238E27FC236}">
                <a16:creationId xmlns:a16="http://schemas.microsoft.com/office/drawing/2014/main" id="{706FC0BB-3A02-BA74-B8FB-973CDC8644E9}"/>
              </a:ext>
            </a:extLst>
          </p:cNvPr>
          <p:cNvPicPr>
            <a:picLocks noGrp="1" noChangeAspect="1"/>
          </p:cNvPicPr>
          <p:nvPr>
            <p:ph idx="1"/>
          </p:nvPr>
        </p:nvPicPr>
        <p:blipFill>
          <a:blip r:embed="rId2"/>
          <a:stretch>
            <a:fillRect/>
          </a:stretch>
        </p:blipFill>
        <p:spPr>
          <a:xfrm>
            <a:off x="3067878" y="1301750"/>
            <a:ext cx="6056243"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D71E63E-DE09-A335-0324-F843861AE67F}"/>
              </a:ext>
            </a:extLst>
          </p:cNvPr>
          <p:cNvPicPr>
            <a:picLocks noGrp="1" noChangeAspect="1"/>
          </p:cNvPicPr>
          <p:nvPr>
            <p:ph idx="1"/>
          </p:nvPr>
        </p:nvPicPr>
        <p:blipFill>
          <a:blip r:embed="rId2"/>
          <a:stretch>
            <a:fillRect/>
          </a:stretch>
        </p:blipFill>
        <p:spPr>
          <a:xfrm>
            <a:off x="3058381" y="1301750"/>
            <a:ext cx="6075238"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F1543DF-698A-8626-DA8A-BB55677F10BD}"/>
              </a:ext>
            </a:extLst>
          </p:cNvPr>
          <p:cNvPicPr>
            <a:picLocks noGrp="1" noChangeAspect="1"/>
          </p:cNvPicPr>
          <p:nvPr>
            <p:ph idx="1"/>
          </p:nvPr>
        </p:nvPicPr>
        <p:blipFill>
          <a:blip r:embed="rId2"/>
          <a:stretch>
            <a:fillRect/>
          </a:stretch>
        </p:blipFill>
        <p:spPr>
          <a:xfrm>
            <a:off x="2797247" y="1301750"/>
            <a:ext cx="6597506"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 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It saves time by automating repetitive tasks like citation management and data extraction. Research Agents enhance efficiency, accuracy, and innovation in both academic and industrial R&amp;D.</a:t>
            </a:r>
            <a:endParaRPr lang="en-IN" sz="1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07474"/>
            <a:ext cx="11613485" cy="5563973"/>
          </a:xfrm>
        </p:spPr>
        <p:txBody>
          <a:bodyPr vert="horz" lIns="91440" tIns="45720" rIns="91440" bIns="45720" rtlCol="0" anchor="ctr">
            <a:noAutofit/>
          </a:bodyPr>
          <a:lstStyle/>
          <a:p>
            <a:r>
              <a:rPr lang="en-US" dirty="0"/>
              <a:t>Research Hub AI is an AI-powered academic assistant built using IBM </a:t>
            </a:r>
            <a:r>
              <a:rPr lang="en-US" dirty="0" err="1"/>
              <a:t>Watsonx</a:t>
            </a:r>
            <a:r>
              <a:rPr lang="en-US" dirty="0"/>
              <a:t> Agent Lab.</a:t>
            </a:r>
          </a:p>
          <a:p>
            <a:r>
              <a:rPr lang="en-US" dirty="0"/>
              <a:t>Accepts research questions in natural language.</a:t>
            </a:r>
          </a:p>
          <a:p>
            <a:r>
              <a:rPr lang="en-US" dirty="0"/>
              <a:t>Uses tools like Google Search to find trusted academic content.</a:t>
            </a:r>
          </a:p>
          <a:p>
            <a:r>
              <a:rPr lang="en-US" dirty="0"/>
              <a:t>Summarizes retrieved content in concise, clear responses.</a:t>
            </a:r>
          </a:p>
          <a:p>
            <a:r>
              <a:rPr lang="en-US" dirty="0"/>
              <a:t>Provides simulated APA-style citations when asked.</a:t>
            </a:r>
          </a:p>
          <a:p>
            <a:r>
              <a:rPr lang="en-US" dirty="0"/>
              <a:t>Simplifies research tasks for students, educators, and researchers.</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1800" dirty="0"/>
              <a:t>Platform: IBM </a:t>
            </a:r>
            <a:r>
              <a:rPr lang="en-IN" sz="1800" dirty="0" err="1"/>
              <a:t>Watsonx</a:t>
            </a:r>
            <a:r>
              <a:rPr lang="en-IN" sz="1800" dirty="0"/>
              <a:t> Agent Lab</a:t>
            </a:r>
          </a:p>
          <a:p>
            <a:r>
              <a:rPr lang="en-IN" sz="1800" dirty="0"/>
              <a:t>Framework: LangGraph</a:t>
            </a:r>
          </a:p>
          <a:p>
            <a:r>
              <a:rPr lang="en-IN" sz="1800" dirty="0"/>
              <a:t>Architecture: </a:t>
            </a:r>
            <a:r>
              <a:rPr lang="en-IN" sz="1800" dirty="0" err="1"/>
              <a:t>ReAct</a:t>
            </a:r>
            <a:r>
              <a:rPr lang="en-IN" sz="1800" dirty="0"/>
              <a:t> (Reason + Act)</a:t>
            </a:r>
          </a:p>
          <a:p>
            <a:r>
              <a:rPr lang="en-IN" sz="1800" dirty="0"/>
              <a:t>Tool Used: Google Search (enabled), Custom Instructions</a:t>
            </a:r>
          </a:p>
          <a:p>
            <a:r>
              <a:rPr lang="en-IN" sz="1800" dirty="0"/>
              <a:t>Deployment: Cloud-hosted in IBM </a:t>
            </a:r>
            <a:r>
              <a:rPr lang="en-IN" sz="1800" dirty="0" err="1"/>
              <a:t>Watsonx</a:t>
            </a:r>
            <a:r>
              <a:rPr lang="en-IN" sz="1800" dirty="0"/>
              <a:t> (Lite plan)</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US" sz="1400" b="1" dirty="0"/>
              <a:t>Logic Flow:</a:t>
            </a:r>
            <a:endParaRPr lang="en-US" sz="1400" dirty="0"/>
          </a:p>
          <a:p>
            <a:r>
              <a:rPr lang="en-US" sz="1400" b="1" dirty="0"/>
              <a:t>Input Stage:</a:t>
            </a:r>
            <a:r>
              <a:rPr lang="en-US" sz="1400" dirty="0"/>
              <a:t> The user enters a research question in natural language.</a:t>
            </a:r>
          </a:p>
          <a:p>
            <a:r>
              <a:rPr lang="en-US" sz="1400" b="1" dirty="0"/>
              <a:t>Search Stage:</a:t>
            </a:r>
            <a:r>
              <a:rPr lang="en-US" sz="1400" dirty="0"/>
              <a:t> The agent uses the Google Search tool to find relevant and trustworthy academic content.</a:t>
            </a:r>
          </a:p>
          <a:p>
            <a:r>
              <a:rPr lang="en-US" sz="1400" b="1" dirty="0"/>
              <a:t>Summarization Stage:</a:t>
            </a:r>
            <a:r>
              <a:rPr lang="en-US" sz="1400" dirty="0"/>
              <a:t> The agent processes the retrieved content and presents a concise summary in 2–3 lines.</a:t>
            </a:r>
          </a:p>
          <a:p>
            <a:r>
              <a:rPr lang="en-US" sz="1400" b="1" dirty="0"/>
              <a:t>Citation Stage:</a:t>
            </a:r>
            <a:r>
              <a:rPr lang="en-US" sz="1400" dirty="0"/>
              <a:t> If the user asks, the agent generates a simulated APA-style citation based on the result.</a:t>
            </a:r>
          </a:p>
          <a:p>
            <a:pPr marL="0" indent="0">
              <a:buNone/>
            </a:pPr>
            <a:r>
              <a:rPr lang="en-US" sz="1400" b="1" dirty="0"/>
              <a:t>Deployment Stage:</a:t>
            </a:r>
            <a:r>
              <a:rPr lang="en-US" sz="1400" dirty="0"/>
              <a:t> The project is currently in the Development and Testing phase within IBM </a:t>
            </a:r>
            <a:r>
              <a:rPr lang="en-US" sz="1400" dirty="0" err="1"/>
              <a:t>Watsonx</a:t>
            </a:r>
            <a:r>
              <a:rPr lang="en-US" sz="1400" dirty="0"/>
              <a:t> using Lite services. The agent is deployed in the cloud and tested via the </a:t>
            </a:r>
            <a:r>
              <a:rPr lang="en-US" sz="1400" dirty="0" err="1"/>
              <a:t>Watsonx</a:t>
            </a:r>
            <a:r>
              <a:rPr lang="en-US" sz="1400" dirty="0"/>
              <a:t> Agent Lab interface.</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BD075966-6260-7FF2-6A45-4106FA501D2C}"/>
              </a:ext>
            </a:extLst>
          </p:cNvPr>
          <p:cNvPicPr>
            <a:picLocks noGrp="1" noChangeAspect="1"/>
          </p:cNvPicPr>
          <p:nvPr>
            <p:ph idx="1"/>
          </p:nvPr>
        </p:nvPicPr>
        <p:blipFill>
          <a:blip r:embed="rId2"/>
          <a:stretch>
            <a:fillRect/>
          </a:stretch>
        </p:blipFill>
        <p:spPr>
          <a:xfrm>
            <a:off x="581192" y="1422331"/>
            <a:ext cx="4955449" cy="3742522"/>
          </a:xfrm>
        </p:spPr>
      </p:pic>
      <p:pic>
        <p:nvPicPr>
          <p:cNvPr id="7" name="Picture 6" descr="A screenshot of a computer&#10;&#10;AI-generated content may be incorrect.">
            <a:extLst>
              <a:ext uri="{FF2B5EF4-FFF2-40B4-BE49-F238E27FC236}">
                <a16:creationId xmlns:a16="http://schemas.microsoft.com/office/drawing/2014/main" id="{3FD84F45-A9C2-F014-7F3E-42C249AA7E33}"/>
              </a:ext>
            </a:extLst>
          </p:cNvPr>
          <p:cNvPicPr>
            <a:picLocks noChangeAspect="1"/>
          </p:cNvPicPr>
          <p:nvPr/>
        </p:nvPicPr>
        <p:blipFill>
          <a:blip r:embed="rId3"/>
          <a:stretch>
            <a:fillRect/>
          </a:stretch>
        </p:blipFill>
        <p:spPr>
          <a:xfrm>
            <a:off x="6096000" y="1072697"/>
            <a:ext cx="5140985" cy="2381878"/>
          </a:xfrm>
          <a:prstGeom prst="rect">
            <a:avLst/>
          </a:prstGeom>
        </p:spPr>
      </p:pic>
      <p:pic>
        <p:nvPicPr>
          <p:cNvPr id="9" name="Picture 8" descr="Result&#10;">
            <a:extLst>
              <a:ext uri="{FF2B5EF4-FFF2-40B4-BE49-F238E27FC236}">
                <a16:creationId xmlns:a16="http://schemas.microsoft.com/office/drawing/2014/main" id="{9C79893E-E1E1-1481-F9F9-D8727C923DD5}"/>
              </a:ext>
            </a:extLst>
          </p:cNvPr>
          <p:cNvPicPr>
            <a:picLocks noChangeAspect="1"/>
          </p:cNvPicPr>
          <p:nvPr/>
        </p:nvPicPr>
        <p:blipFill>
          <a:blip r:embed="rId4"/>
          <a:stretch>
            <a:fillRect/>
          </a:stretch>
        </p:blipFill>
        <p:spPr>
          <a:xfrm>
            <a:off x="6096000" y="3614309"/>
            <a:ext cx="5514808" cy="280770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Research Hub AI successfully simulates the behavior of a smart academic assistant. It enhances the research process by responding to user queries, summarizing relevant content, and offering citation assistance. This project demonstrates how structured tools and predefined logic can simplify academic research for students and educators.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r>
              <a:rPr lang="en-US" sz="2000" dirty="0"/>
              <a:t>Extend the agent’s ability to handle more diverse and complex research questions.</a:t>
            </a:r>
          </a:p>
          <a:p>
            <a:r>
              <a:rPr lang="en-US" sz="2000" dirty="0"/>
              <a:t>Improve summarization quality using advanced prompt engineering techniques.</a:t>
            </a:r>
          </a:p>
          <a:p>
            <a:r>
              <a:rPr lang="en-US" sz="2000" dirty="0"/>
              <a:t>Incorporate citation formatting for multiple styles beyond APA (e.g., MLA, Chicago).</a:t>
            </a:r>
          </a:p>
          <a:p>
            <a:r>
              <a:rPr lang="en-US" sz="2000" dirty="0"/>
              <a:t>Integrate a feedback loop to let users rate summaries and improve future outputs.</a:t>
            </a:r>
          </a:p>
          <a:p>
            <a:r>
              <a:rPr lang="en-US" sz="2000" dirty="0"/>
              <a:t>Explore multilingual capabilities to support regional academic needs.</a:t>
            </a:r>
          </a:p>
          <a:p>
            <a:r>
              <a:rPr lang="en-US" sz="2000" dirty="0"/>
              <a:t>Expand into a fully interactive research chatbot platform with document upload support.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54</TotalTime>
  <Words>498</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Research HUB Ai</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golisravani123@gmail.com</cp:lastModifiedBy>
  <cp:revision>24</cp:revision>
  <dcterms:created xsi:type="dcterms:W3CDTF">2021-05-26T16:50:10Z</dcterms:created>
  <dcterms:modified xsi:type="dcterms:W3CDTF">2025-08-04T13:55:29Z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