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0" r:id="rId4"/>
    <p:sldId id="269" r:id="rId5"/>
    <p:sldId id="270" r:id="rId6"/>
    <p:sldId id="275" r:id="rId7"/>
    <p:sldId id="272" r:id="rId8"/>
    <p:sldId id="264" r:id="rId9"/>
    <p:sldId id="276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2EBF6-3D1D-4B2A-96D4-D20C4684BE20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DC92-0058-4E37-91D0-AAD47AC764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25" y="638175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5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43" b="19135"/>
          <a:stretch/>
        </p:blipFill>
        <p:spPr>
          <a:xfrm flipH="1">
            <a:off x="911424" y="-3448"/>
            <a:ext cx="11299452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9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971BB-C71B-459A-81B7-ED4F875B14A3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1A900-37D5-42FF-8B16-83E941ACC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D813432-CCF5-40C9-B4BB-E31C0BAC765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0436C6-9494-4EEE-AB8A-B3A3B2257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7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70622" y="1074803"/>
            <a:ext cx="5948698" cy="118220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ndara" pitchFamily="34" charset="0"/>
              </a:rPr>
              <a:t>IPL MANAGEMENT SYSTEM</a:t>
            </a:r>
            <a:endParaRPr lang="en-US" sz="4000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45" y="1015832"/>
            <a:ext cx="9608978" cy="5264651"/>
          </a:xfrm>
        </p:spPr>
      </p:pic>
    </p:spTree>
    <p:extLst>
      <p:ext uri="{BB962C8B-B14F-4D97-AF65-F5344CB8AC3E}">
        <p14:creationId xmlns:p14="http://schemas.microsoft.com/office/powerpoint/2010/main" val="14128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Using ASP.NET MVC instead of WPF.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Implementing Search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Ticket Booking.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515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1" y="641332"/>
            <a:ext cx="8640739" cy="57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00" name="Rectangle 8"/>
          <p:cNvSpPr>
            <a:spLocks noGrp="1"/>
          </p:cNvSpPr>
          <p:nvPr>
            <p:ph type="body" idx="1"/>
          </p:nvPr>
        </p:nvSpPr>
        <p:spPr>
          <a:xfrm>
            <a:off x="1337762" y="1132764"/>
            <a:ext cx="6781800" cy="5027612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en-US" sz="2000" dirty="0" smtClean="0"/>
              <a:t>161261  </a:t>
            </a:r>
            <a:r>
              <a:rPr lang="en-US" sz="2000" dirty="0"/>
              <a:t>: </a:t>
            </a:r>
            <a:r>
              <a:rPr lang="en-US" sz="2000" dirty="0" err="1" smtClean="0"/>
              <a:t>Preetha</a:t>
            </a:r>
            <a:r>
              <a:rPr lang="en-US" sz="2000" dirty="0" smtClean="0"/>
              <a:t> </a:t>
            </a:r>
            <a:r>
              <a:rPr lang="en-US" sz="2000" dirty="0" err="1" smtClean="0"/>
              <a:t>Senthilkumar</a:t>
            </a:r>
            <a:endParaRPr lang="en-US" sz="2000" dirty="0" smtClean="0"/>
          </a:p>
          <a:p>
            <a:pPr>
              <a:buClr>
                <a:srgbClr val="00B0F0"/>
              </a:buClr>
            </a:pPr>
            <a:endParaRPr lang="en-US" sz="2000" dirty="0"/>
          </a:p>
          <a:p>
            <a:pPr>
              <a:buClr>
                <a:srgbClr val="00B0F0"/>
              </a:buClr>
            </a:pPr>
            <a:r>
              <a:rPr lang="en-US" sz="2000" dirty="0"/>
              <a:t>161263  : Arnab Paul</a:t>
            </a:r>
          </a:p>
          <a:p>
            <a:pPr>
              <a:buClr>
                <a:srgbClr val="00B0F0"/>
              </a:buClr>
            </a:pPr>
            <a:endParaRPr lang="en-US" sz="2000" dirty="0" smtClean="0"/>
          </a:p>
          <a:p>
            <a:pPr>
              <a:buClr>
                <a:srgbClr val="00B0F0"/>
              </a:buClr>
            </a:pPr>
            <a:r>
              <a:rPr lang="en-US" sz="2000" dirty="0"/>
              <a:t>161615  : </a:t>
            </a:r>
            <a:r>
              <a:rPr lang="en-US" sz="2000" dirty="0" err="1"/>
              <a:t>Subhrodeep</a:t>
            </a:r>
            <a:r>
              <a:rPr lang="en-US" sz="2000" dirty="0"/>
              <a:t> Das</a:t>
            </a:r>
          </a:p>
          <a:p>
            <a:pPr>
              <a:buClr>
                <a:srgbClr val="00B0F0"/>
              </a:buClr>
            </a:pPr>
            <a:endParaRPr lang="en-US" sz="2000" dirty="0"/>
          </a:p>
          <a:p>
            <a:pPr>
              <a:buClr>
                <a:srgbClr val="00B0F0"/>
              </a:buClr>
            </a:pPr>
            <a:r>
              <a:rPr lang="en-US" sz="2000" dirty="0" smtClean="0"/>
              <a:t>161619 </a:t>
            </a:r>
            <a:r>
              <a:rPr lang="en-US" sz="2000" dirty="0" smtClean="0"/>
              <a:t> : </a:t>
            </a:r>
            <a:r>
              <a:rPr lang="en-US" sz="2000" dirty="0" smtClean="0"/>
              <a:t>Sravana Kalyani </a:t>
            </a:r>
            <a:r>
              <a:rPr lang="en-US" sz="2000" dirty="0" err="1" smtClean="0"/>
              <a:t>Jandhayala</a:t>
            </a:r>
            <a:endParaRPr lang="en-US" sz="2000" dirty="0" smtClean="0"/>
          </a:p>
          <a:p>
            <a:pPr>
              <a:buClr>
                <a:srgbClr val="00B0F0"/>
              </a:buClr>
            </a:pPr>
            <a:endParaRPr lang="en-US" sz="2000" dirty="0"/>
          </a:p>
          <a:p>
            <a:pPr>
              <a:buClr>
                <a:srgbClr val="00B0F0"/>
              </a:buClr>
            </a:pPr>
            <a:r>
              <a:rPr lang="en-US" sz="2000" dirty="0" smtClean="0"/>
              <a:t>161623  </a:t>
            </a:r>
            <a:r>
              <a:rPr lang="en-US" sz="2000" dirty="0" smtClean="0"/>
              <a:t>: </a:t>
            </a:r>
            <a:r>
              <a:rPr lang="en-US" sz="2000" dirty="0" err="1" smtClean="0"/>
              <a:t>Mohanapriya</a:t>
            </a:r>
            <a:endParaRPr lang="en-US" sz="2000" dirty="0" smtClean="0"/>
          </a:p>
          <a:p>
            <a:pPr>
              <a:buClr>
                <a:srgbClr val="00B0F0"/>
              </a:buClr>
            </a:pPr>
            <a:endParaRPr lang="en-US" sz="2000" dirty="0"/>
          </a:p>
          <a:p>
            <a:pPr>
              <a:buClr>
                <a:srgbClr val="00B0F0"/>
              </a:buClr>
            </a:pPr>
            <a:r>
              <a:rPr lang="en-US" sz="2000" dirty="0" smtClean="0"/>
              <a:t>161696  </a:t>
            </a:r>
            <a:r>
              <a:rPr lang="en-US" sz="2000" dirty="0"/>
              <a:t>: </a:t>
            </a:r>
            <a:r>
              <a:rPr lang="en-US" sz="2000" dirty="0" err="1" smtClean="0"/>
              <a:t>Arnav</a:t>
            </a:r>
            <a:r>
              <a:rPr lang="en-US" sz="2000" dirty="0" smtClean="0"/>
              <a:t> </a:t>
            </a:r>
            <a:r>
              <a:rPr lang="en-US" sz="2000" dirty="0" err="1" smtClean="0"/>
              <a:t>Puri</a:t>
            </a:r>
            <a:endParaRPr lang="en-US" sz="2000" dirty="0" smtClean="0"/>
          </a:p>
          <a:p>
            <a:pPr>
              <a:buClr>
                <a:srgbClr val="00B0F0"/>
              </a:buClr>
            </a:pPr>
            <a:endParaRPr lang="en-US" sz="2000" dirty="0"/>
          </a:p>
          <a:p>
            <a:pPr>
              <a:buClr>
                <a:srgbClr val="00B0F0"/>
              </a:buClr>
            </a:pPr>
            <a:endParaRPr lang="en-US" sz="2000" dirty="0"/>
          </a:p>
          <a:p>
            <a:pPr>
              <a:buClr>
                <a:srgbClr val="00B0F0"/>
              </a:buClr>
            </a:pPr>
            <a:endParaRPr lang="en-US" sz="2000" dirty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13002" name="Title 1"/>
          <p:cNvSpPr>
            <a:spLocks/>
          </p:cNvSpPr>
          <p:nvPr/>
        </p:nvSpPr>
        <p:spPr bwMode="auto">
          <a:xfrm>
            <a:off x="1990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dirty="0">
                <a:latin typeface="Candara" panose="020E0502030303020204" pitchFamily="34" charset="0"/>
                <a:ea typeface="+mj-ea"/>
                <a:cs typeface="+mj-cs"/>
              </a:rPr>
              <a:t>Team Members</a:t>
            </a:r>
          </a:p>
        </p:txBody>
      </p:sp>
      <p:pic>
        <p:nvPicPr>
          <p:cNvPr id="6" name="Picture 5" descr="kisspng-high-five-surgical-team-nursing-clip-art-team-members-5afe2d4b88f501.23093636152660717956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82212" y="1132764"/>
            <a:ext cx="3797095" cy="43877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346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200" dirty="0"/>
              <a:t>This project is aimed at developing a Windows application - </a:t>
            </a:r>
            <a:r>
              <a:rPr lang="en-US" sz="6200" dirty="0" smtClean="0"/>
              <a:t>IPL </a:t>
            </a:r>
            <a:r>
              <a:rPr lang="en-US" sz="6200" dirty="0"/>
              <a:t>Management </a:t>
            </a:r>
            <a:r>
              <a:rPr lang="en-US" sz="6200" dirty="0" smtClean="0"/>
              <a:t>System(IPLMS) for managing details of Matches, Schedules, Players, News, and Results etc.</a:t>
            </a:r>
          </a:p>
          <a:p>
            <a:endParaRPr lang="en-US" sz="6200" dirty="0"/>
          </a:p>
          <a:p>
            <a:endParaRPr lang="en-US" sz="6200" dirty="0"/>
          </a:p>
          <a:p>
            <a:r>
              <a:rPr lang="en-US" sz="6200" b="1" cap="small" dirty="0"/>
              <a:t>Technology used:</a:t>
            </a:r>
          </a:p>
          <a:p>
            <a:endParaRPr lang="en-US" sz="6200" dirty="0"/>
          </a:p>
          <a:p>
            <a:pPr lvl="2"/>
            <a:r>
              <a:rPr lang="en-US" sz="6200" dirty="0"/>
              <a:t>Presentation Layer </a:t>
            </a:r>
          </a:p>
          <a:p>
            <a:pPr lvl="4"/>
            <a:r>
              <a:rPr lang="en-US" sz="6200" dirty="0"/>
              <a:t>WPF 4.5 </a:t>
            </a:r>
            <a:endParaRPr lang="en-US" sz="6200" dirty="0" smtClean="0"/>
          </a:p>
          <a:p>
            <a:pPr lvl="4"/>
            <a:endParaRPr lang="en-US" sz="6200" dirty="0"/>
          </a:p>
          <a:p>
            <a:pPr lvl="2"/>
            <a:r>
              <a:rPr lang="en-US" sz="6200" dirty="0"/>
              <a:t> Business Layer</a:t>
            </a:r>
          </a:p>
          <a:p>
            <a:pPr marL="457200" lvl="3" indent="0">
              <a:buNone/>
            </a:pPr>
            <a:r>
              <a:rPr lang="en-US" sz="6200" dirty="0" smtClean="0"/>
              <a:t>	 Business </a:t>
            </a:r>
            <a:r>
              <a:rPr lang="en-US" sz="6200" dirty="0"/>
              <a:t>Logic Components and Services :- </a:t>
            </a:r>
          </a:p>
          <a:p>
            <a:pPr lvl="4"/>
            <a:r>
              <a:rPr lang="en-US" sz="6200" dirty="0"/>
              <a:t>C# </a:t>
            </a:r>
            <a:r>
              <a:rPr lang="en-US" sz="6200" dirty="0" smtClean="0"/>
              <a:t>5.0</a:t>
            </a:r>
          </a:p>
          <a:p>
            <a:pPr marL="1828800" lvl="4" indent="0">
              <a:buNone/>
            </a:pPr>
            <a:endParaRPr lang="en-US" sz="6200" dirty="0"/>
          </a:p>
          <a:p>
            <a:pPr lvl="2"/>
            <a:r>
              <a:rPr lang="en-US" sz="6200" dirty="0"/>
              <a:t>Database Layer</a:t>
            </a:r>
          </a:p>
          <a:p>
            <a:pPr marL="457200" lvl="3" indent="0">
              <a:buNone/>
            </a:pPr>
            <a:r>
              <a:rPr lang="en-US" sz="6200" dirty="0" smtClean="0"/>
              <a:t>       Databases</a:t>
            </a:r>
            <a:r>
              <a:rPr lang="en-US" sz="6200" dirty="0"/>
              <a:t>:-</a:t>
            </a:r>
          </a:p>
          <a:p>
            <a:pPr lvl="4"/>
            <a:r>
              <a:rPr lang="en-US" sz="6200" dirty="0"/>
              <a:t>SQL Server 2012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 smtClean="0"/>
          </a:p>
          <a:p>
            <a:r>
              <a:rPr lang="en-US" sz="2000" dirty="0" smtClean="0"/>
              <a:t>This project is aimed at developing a WPF application for IPL. 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Indian Premier League (IPL)</a:t>
            </a:r>
            <a:r>
              <a:rPr lang="en-US" sz="2000" dirty="0" smtClean="0"/>
              <a:t>, officially </a:t>
            </a:r>
            <a:r>
              <a:rPr lang="en-US" sz="2000" b="1" dirty="0" smtClean="0"/>
              <a:t>Vivo Indian Premier League</a:t>
            </a:r>
            <a:r>
              <a:rPr lang="en-US" sz="2000" dirty="0" smtClean="0"/>
              <a:t> for sponsorship reasons, is a professional Twenty20 cricket league in India contested during April and May of every year by teams representing Indian cities and some states.</a:t>
            </a:r>
          </a:p>
          <a:p>
            <a:endParaRPr lang="en-US" sz="2000" dirty="0" smtClean="0"/>
          </a:p>
          <a:p>
            <a:r>
              <a:rPr lang="en-US" sz="2000" dirty="0" smtClean="0"/>
              <a:t>This application will help BCCI  to manage match Schedules, Results, Ticket Booking, News details and Customers to book match tickets and View News, Schedules, Result etc. of the matches.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41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 of </a:t>
            </a:r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Teams.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Players of a Team.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Matches.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Schedule of Matches.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Venues.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Match Result.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Statistics.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Tickets.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Ticket Category.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Role of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67" y="1412875"/>
            <a:ext cx="11370945" cy="1807997"/>
          </a:xfrm>
        </p:spPr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View Team and Player information.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View Ticket details and book Tickets for a particular match.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View Result of a Match.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View Statistics of matches played.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View News.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502" y="3698543"/>
            <a:ext cx="1000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Role of Admin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194" y="4462818"/>
            <a:ext cx="917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Create and manage Users, Roles and assign Roles to Users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Design guidelines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All the exceptions/errors to be captured and user-friendly message to be displayed on the Windows.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dirty="0" smtClean="0"/>
              <a:t>WPF for </a:t>
            </a:r>
            <a:r>
              <a:rPr lang="en-US" dirty="0"/>
              <a:t>Data access layer. Make use of stored procedures.  All the database interaction would be performed using Data Access Component. Most common methods in Data Access Component would be </a:t>
            </a:r>
            <a:r>
              <a:rPr lang="en-US" dirty="0" smtClean="0"/>
              <a:t>: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Create Connection to the Database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Create Command Object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Set Command Type to Stored Procedure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Create and Populate Parameters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Execute the Command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Close the Connection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Sequence/Activity Diagram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76" y="1277988"/>
            <a:ext cx="8069182" cy="5312854"/>
          </a:xfrm>
        </p:spPr>
      </p:pic>
    </p:spTree>
    <p:extLst>
      <p:ext uri="{BB962C8B-B14F-4D97-AF65-F5344CB8AC3E}">
        <p14:creationId xmlns:p14="http://schemas.microsoft.com/office/powerpoint/2010/main" val="25088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15" y="866275"/>
            <a:ext cx="6406000" cy="5715000"/>
          </a:xfrm>
        </p:spPr>
      </p:pic>
    </p:spTree>
    <p:extLst>
      <p:ext uri="{BB962C8B-B14F-4D97-AF65-F5344CB8AC3E}">
        <p14:creationId xmlns:p14="http://schemas.microsoft.com/office/powerpoint/2010/main" val="2571929153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344</Words>
  <Application>Microsoft Office PowerPoint</Application>
  <PresentationFormat>Widescreen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Candara</vt:lpstr>
      <vt:lpstr>Verdana</vt:lpstr>
      <vt:lpstr>Wingdings</vt:lpstr>
      <vt:lpstr>Section slides</vt:lpstr>
      <vt:lpstr>PowerPoint Presentation</vt:lpstr>
      <vt:lpstr>PowerPoint Presentation</vt:lpstr>
      <vt:lpstr>Project Details</vt:lpstr>
      <vt:lpstr>SCOPE</vt:lpstr>
      <vt:lpstr>Role of Employee</vt:lpstr>
      <vt:lpstr>Role of Customer</vt:lpstr>
      <vt:lpstr>Design guidelines   </vt:lpstr>
      <vt:lpstr>Sequence/Activity Diagram</vt:lpstr>
      <vt:lpstr>Use Case Diagram</vt:lpstr>
      <vt:lpstr>Class Diagram</vt:lpstr>
      <vt:lpstr>Screen shots</vt:lpstr>
      <vt:lpstr>Screen shots</vt:lpstr>
      <vt:lpstr>Future Enhancements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Chandrasekaran, Sangeetha</dc:creator>
  <cp:lastModifiedBy>Jandhyala, Sravana Kalyani</cp:lastModifiedBy>
  <cp:revision>24</cp:revision>
  <dcterms:created xsi:type="dcterms:W3CDTF">2017-11-23T10:53:57Z</dcterms:created>
  <dcterms:modified xsi:type="dcterms:W3CDTF">2018-11-08T05:21:33Z</dcterms:modified>
</cp:coreProperties>
</file>