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16"/>
  </p:notesMasterIdLst>
  <p:handoutMasterIdLst>
    <p:handoutMasterId r:id="rId17"/>
  </p:handoutMasterIdLst>
  <p:sldIdLst>
    <p:sldId id="261" r:id="rId2"/>
    <p:sldId id="257" r:id="rId3"/>
    <p:sldId id="262" r:id="rId4"/>
    <p:sldId id="263" r:id="rId5"/>
    <p:sldId id="264" r:id="rId6"/>
    <p:sldId id="265" r:id="rId7"/>
    <p:sldId id="267" r:id="rId8"/>
    <p:sldId id="269" r:id="rId9"/>
    <p:sldId id="266" r:id="rId10"/>
    <p:sldId id="270" r:id="rId11"/>
    <p:sldId id="273" r:id="rId12"/>
    <p:sldId id="271" r:id="rId13"/>
    <p:sldId id="272"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lela divya" initials="md" lastIdx="2" clrIdx="0">
    <p:extLst>
      <p:ext uri="{19B8F6BF-5375-455C-9EA6-DF929625EA0E}">
        <p15:presenceInfo xmlns:p15="http://schemas.microsoft.com/office/powerpoint/2012/main" userId="c803813ff41f34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5" d="100"/>
          <a:sy n="85" d="100"/>
        </p:scale>
        <p:origin x="590" y="11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29:08.029"/>
    </inkml:context>
    <inkml:brush xml:id="br0">
      <inkml:brushProperty name="width" value="0.05" units="cm"/>
      <inkml:brushProperty name="height" value="0.0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2.738"/>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49:51.763"/>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49:58.044"/>
    </inkml:context>
    <inkml:brush xml:id="br0">
      <inkml:brushProperty name="width" value="0.05" units="cm"/>
      <inkml:brushProperty name="height" value="0.0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49:59.040"/>
    </inkml:context>
    <inkml:brush xml:id="br0">
      <inkml:brushProperty name="width" value="0.05" units="cm"/>
      <inkml:brushProperty name="height" value="0.05" units="cm"/>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49:59.834"/>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1.289"/>
    </inkml:context>
    <inkml:brush xml:id="br0">
      <inkml:brushProperty name="width" value="0.05" units="cm"/>
      <inkml:brushProperty name="height" value="0.05" units="cm"/>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1.663"/>
    </inkml:context>
    <inkml:brush xml:id="br0">
      <inkml:brushProperty name="width" value="0.05" units="cm"/>
      <inkml:brushProperty name="height" value="0.05" units="cm"/>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2.021"/>
    </inkml:context>
    <inkml:brush xml:id="br0">
      <inkml:brushProperty name="width" value="0.05" units="cm"/>
      <inkml:brushProperty name="height" value="0.0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2.379"/>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99611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8" name="Group 17">
            <a:extLst>
              <a:ext uri="{FF2B5EF4-FFF2-40B4-BE49-F238E27FC236}">
                <a16:creationId xmlns:a16="http://schemas.microsoft.com/office/drawing/2014/main" id="{A270599A-B63C-4ABF-9607-55B594F7674E}"/>
              </a:ext>
            </a:extLst>
          </p:cNvPr>
          <p:cNvGrpSpPr/>
          <p:nvPr userDrawn="1"/>
        </p:nvGrpSpPr>
        <p:grpSpPr bwMode="hidden">
          <a:xfrm>
            <a:off x="-1" y="0"/>
            <a:ext cx="12192002" cy="6858000"/>
            <a:chOff x="-1" y="0"/>
            <a:chExt cx="12192002" cy="6858000"/>
          </a:xfrm>
        </p:grpSpPr>
        <p:cxnSp>
          <p:nvCxnSpPr>
            <p:cNvPr id="20" name="Straight Connector 19">
              <a:extLst>
                <a:ext uri="{FF2B5EF4-FFF2-40B4-BE49-F238E27FC236}">
                  <a16:creationId xmlns:a16="http://schemas.microsoft.com/office/drawing/2014/main" id="{3152F798-F6C5-433E-877A-5EDE8F995219}"/>
                </a:ext>
              </a:extLst>
            </p:cNvPr>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917AF7-9C0C-4E95-9196-5C84A29998E6}"/>
                </a:ext>
              </a:extLst>
            </p:cNvPr>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1627E08-77BC-4E7C-97C3-A68D5DED2077}"/>
                </a:ext>
              </a:extLst>
            </p:cNvPr>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773D8B-A378-4105-A890-1924EBC04C39}"/>
                </a:ext>
              </a:extLst>
            </p:cNvPr>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427096-D3B6-44EA-8641-64193D9D28F6}"/>
                </a:ext>
              </a:extLst>
            </p:cNvPr>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F020BF-B97F-496D-B1AD-432084C74F53}"/>
                </a:ext>
              </a:extLst>
            </p:cNvPr>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7A3C23-D337-4A17-8EB6-0F49031BC322}"/>
                </a:ext>
              </a:extLst>
            </p:cNvPr>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04B01DE-E682-49F1-B107-BD7C31FF783A}"/>
                </a:ext>
              </a:extLst>
            </p:cNvPr>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2F57C8-D87F-48C0-9303-80D46793F750}"/>
                </a:ext>
              </a:extLst>
            </p:cNvPr>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0603186-3CD0-4904-8429-4BDFBCD6F212}"/>
                </a:ext>
              </a:extLst>
            </p:cNvPr>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4ECF56-27F2-44A4-9BAA-903E8659371A}"/>
                </a:ext>
              </a:extLst>
            </p:cNvPr>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704968-5623-4DA1-92D5-F03DD7A76314}"/>
                </a:ext>
              </a:extLst>
            </p:cNvPr>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1F6487-BD8A-411E-BF6E-C694141D71E9}"/>
                </a:ext>
              </a:extLst>
            </p:cNvPr>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D318E3-6570-4C03-AA4F-FA96B9D64368}"/>
                </a:ext>
              </a:extLst>
            </p:cNvPr>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94B472-9802-4BD7-9C1E-9E5689EBFCB0}"/>
                </a:ext>
              </a:extLst>
            </p:cNvPr>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8202B7F-5DE4-418D-A21E-3343E6FFF102}"/>
                </a:ext>
              </a:extLst>
            </p:cNvPr>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BB50ED47-304D-4736-9932-0DAAB9D79CFF}"/>
                </a:ext>
              </a:extLst>
            </p:cNvPr>
            <p:cNvGrpSpPr/>
            <p:nvPr userDrawn="1"/>
          </p:nvGrpSpPr>
          <p:grpSpPr bwMode="hidden">
            <a:xfrm>
              <a:off x="-1" y="0"/>
              <a:ext cx="12192001" cy="6858000"/>
              <a:chOff x="-1" y="0"/>
              <a:chExt cx="12192001" cy="6858000"/>
            </a:xfrm>
          </p:grpSpPr>
          <p:cxnSp>
            <p:nvCxnSpPr>
              <p:cNvPr id="63" name="Straight Connector 62">
                <a:extLst>
                  <a:ext uri="{FF2B5EF4-FFF2-40B4-BE49-F238E27FC236}">
                    <a16:creationId xmlns:a16="http://schemas.microsoft.com/office/drawing/2014/main" id="{AE57E5EB-35D3-4B5F-8C00-B04A28C3BAEF}"/>
                  </a:ext>
                </a:extLst>
              </p:cNvPr>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7223351-54BF-4E65-95E3-D8052FDE01AE}"/>
                  </a:ext>
                </a:extLst>
              </p:cNvPr>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84F4DFF-FEE9-41AC-8311-4CD7427912DE}"/>
                  </a:ext>
                </a:extLst>
              </p:cNvPr>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1A225B0-F63D-4B6A-8182-A297A5DEDC74}"/>
                  </a:ext>
                </a:extLst>
              </p:cNvPr>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FBAC88A-9EF9-4A8E-A51A-6756F12B57AA}"/>
                  </a:ext>
                </a:extLst>
              </p:cNvPr>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FD051498-26EC-4C1C-A57B-281621D63BEF}"/>
                  </a:ext>
                </a:extLst>
              </p:cNvPr>
              <p:cNvGrpSpPr/>
              <p:nvPr/>
            </p:nvGrpSpPr>
            <p:grpSpPr bwMode="hidden">
              <a:xfrm>
                <a:off x="6327885" y="0"/>
                <a:ext cx="5864115" cy="5898673"/>
                <a:chOff x="6327885" y="0"/>
                <a:chExt cx="5864115" cy="5898673"/>
              </a:xfrm>
            </p:grpSpPr>
            <p:cxnSp>
              <p:nvCxnSpPr>
                <p:cNvPr id="74" name="Straight Connector 73">
                  <a:extLst>
                    <a:ext uri="{FF2B5EF4-FFF2-40B4-BE49-F238E27FC236}">
                      <a16:creationId xmlns:a16="http://schemas.microsoft.com/office/drawing/2014/main" id="{B847D669-966F-4023-94D2-59746BADFF15}"/>
                    </a:ext>
                  </a:extLst>
                </p:cNvPr>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897F90-3779-4AE9-B1AD-E62344BAFA0F}"/>
                    </a:ext>
                  </a:extLst>
                </p:cNvPr>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AB76D1D-F143-48DB-B9E5-F9A5F8A01483}"/>
                    </a:ext>
                  </a:extLst>
                </p:cNvPr>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35B4F61-00F2-4268-8A93-9D24386EFDA1}"/>
                    </a:ext>
                  </a:extLst>
                </p:cNvPr>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FC71F33-72CB-4BB4-B0DB-833951F077BE}"/>
                    </a:ext>
                  </a:extLst>
                </p:cNvPr>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C9334B8B-12C3-4514-BC72-FD0839B3F1E7}"/>
                  </a:ext>
                </a:extLst>
              </p:cNvPr>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255B98B-F54B-41A2-980F-25EB9B03A898}"/>
                  </a:ext>
                </a:extLst>
              </p:cNvPr>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56C04F6-B0C7-4C01-9A42-603116A9A5B3}"/>
                  </a:ext>
                </a:extLst>
              </p:cNvPr>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C586927-C3E0-49FE-9835-C490BBD312EE}"/>
                  </a:ext>
                </a:extLst>
              </p:cNvPr>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9F10F09-A662-46BE-890D-54F3E56B0202}"/>
                  </a:ext>
                </a:extLst>
              </p:cNvPr>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E8DF7FD7-3999-4004-82ED-3603F095ECFE}"/>
                </a:ext>
              </a:extLst>
            </p:cNvPr>
            <p:cNvGrpSpPr/>
            <p:nvPr userDrawn="1"/>
          </p:nvGrpSpPr>
          <p:grpSpPr bwMode="hidden">
            <a:xfrm flipH="1">
              <a:off x="0" y="0"/>
              <a:ext cx="12192001" cy="6858000"/>
              <a:chOff x="-1" y="0"/>
              <a:chExt cx="12192001" cy="6858000"/>
            </a:xfrm>
          </p:grpSpPr>
          <p:cxnSp>
            <p:nvCxnSpPr>
              <p:cNvPr id="47" name="Straight Connector 46">
                <a:extLst>
                  <a:ext uri="{FF2B5EF4-FFF2-40B4-BE49-F238E27FC236}">
                    <a16:creationId xmlns:a16="http://schemas.microsoft.com/office/drawing/2014/main" id="{2916AD14-7705-4886-8EC2-69E6B5C5A51A}"/>
                  </a:ext>
                </a:extLst>
              </p:cNvPr>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0599B9E-BCF9-4808-9587-83683C3F4DE3}"/>
                  </a:ext>
                </a:extLst>
              </p:cNvPr>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0F4974-4B0F-410B-9ADA-08D1C6923801}"/>
                  </a:ext>
                </a:extLst>
              </p:cNvPr>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62AAE1B-0A19-489D-9DF6-8FBADA1D55AA}"/>
                  </a:ext>
                </a:extLst>
              </p:cNvPr>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5D258B0-DCC9-4549-9903-61EB838174CA}"/>
                  </a:ext>
                </a:extLst>
              </p:cNvPr>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0A7A559D-56EE-45FA-BB40-D8A9DAFBD3E3}"/>
                  </a:ext>
                </a:extLst>
              </p:cNvPr>
              <p:cNvGrpSpPr/>
              <p:nvPr/>
            </p:nvGrpSpPr>
            <p:grpSpPr bwMode="hidden">
              <a:xfrm>
                <a:off x="6327885" y="0"/>
                <a:ext cx="5864115" cy="5898673"/>
                <a:chOff x="6327885" y="0"/>
                <a:chExt cx="5864115" cy="5898673"/>
              </a:xfrm>
            </p:grpSpPr>
            <p:cxnSp>
              <p:nvCxnSpPr>
                <p:cNvPr id="58" name="Straight Connector 57">
                  <a:extLst>
                    <a:ext uri="{FF2B5EF4-FFF2-40B4-BE49-F238E27FC236}">
                      <a16:creationId xmlns:a16="http://schemas.microsoft.com/office/drawing/2014/main" id="{14CC5A57-C865-46F1-8A66-C363E8A24605}"/>
                    </a:ext>
                  </a:extLst>
                </p:cNvPr>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C66F78D-1E89-46B3-B30C-391005C58702}"/>
                    </a:ext>
                  </a:extLst>
                </p:cNvPr>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6D860B5-72DB-4BC9-8605-86BA9039E51B}"/>
                    </a:ext>
                  </a:extLst>
                </p:cNvPr>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9B14384-B8D9-4956-B377-C837D64D4C4D}"/>
                    </a:ext>
                  </a:extLst>
                </p:cNvPr>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268CA7-D2C7-45C4-8EDE-DA4197781B93}"/>
                    </a:ext>
                  </a:extLst>
                </p:cNvPr>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E6A59E24-7F9C-4309-B6B3-13721454CEBC}"/>
                  </a:ext>
                </a:extLst>
              </p:cNvPr>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BA3C6F2-194D-45BB-AA6D-5978C199AFC4}"/>
                  </a:ext>
                </a:extLst>
              </p:cNvPr>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0964412-6B30-46F6-A9AC-977BC91F632D}"/>
                  </a:ext>
                </a:extLst>
              </p:cNvPr>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5710C10-A9BA-4A5D-A702-F8892372FEC6}"/>
                  </a:ext>
                </a:extLst>
              </p:cNvPr>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1426A-2B7E-4864-AE67-5669BC5E50D1}"/>
                  </a:ext>
                </a:extLst>
              </p:cNvPr>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D4030E3C-DF74-4624-9A13-E7EC7C14F72D}"/>
              </a:ext>
            </a:extLst>
          </p:cNvPr>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35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B2453-8663-4C69-AF73-9FD7B1DEC5D0}" type="datetime1">
              <a:rPr lang="en-US" smtClean="0"/>
              <a:pPr/>
              <a:t>3/23/2022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9870454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B2453-8663-4C69-AF73-9FD7B1DEC5D0}" type="datetime1">
              <a:rPr lang="en-US" smtClean="0"/>
              <a:pPr/>
              <a:t>3/23/2022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92395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B2453-8663-4C69-AF73-9FD7B1DEC5D0}" type="datetime1">
              <a:rPr lang="en-US" smtClean="0"/>
              <a:pPr/>
              <a:t>3/23/2022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0855707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B2453-8663-4C69-AF73-9FD7B1DEC5D0}" type="datetime1">
              <a:rPr lang="en-US" smtClean="0"/>
              <a:pPr/>
              <a:t>3/23/2022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47848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B2453-8663-4C69-AF73-9FD7B1DEC5D0}" type="datetime1">
              <a:rPr lang="en-US" smtClean="0"/>
              <a:pPr/>
              <a:t>3/23/2022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950780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A29A4-78C8-47AB-BA06-22CB45938951}" type="datetime1">
              <a:rPr lang="en-US" smtClean="0"/>
              <a:t>3/23/2022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0498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3/23/2022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4692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3/23/2022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0617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7" name="Group 6">
            <a:extLst>
              <a:ext uri="{FF2B5EF4-FFF2-40B4-BE49-F238E27FC236}">
                <a16:creationId xmlns:a16="http://schemas.microsoft.com/office/drawing/2014/main" id="{51908BF2-CD43-43C7-A6A7-0DFC22CD6DE5}"/>
              </a:ext>
            </a:extLst>
          </p:cNvPr>
          <p:cNvGrpSpPr/>
          <p:nvPr userDrawn="1"/>
        </p:nvGrpSpPr>
        <p:grpSpPr bwMode="hidden">
          <a:xfrm>
            <a:off x="-1" y="0"/>
            <a:ext cx="12192002" cy="6858000"/>
            <a:chOff x="-1" y="0"/>
            <a:chExt cx="12192002" cy="6858000"/>
          </a:xfrm>
        </p:grpSpPr>
        <p:cxnSp>
          <p:nvCxnSpPr>
            <p:cNvPr id="8" name="Straight Connector 7">
              <a:extLst>
                <a:ext uri="{FF2B5EF4-FFF2-40B4-BE49-F238E27FC236}">
                  <a16:creationId xmlns:a16="http://schemas.microsoft.com/office/drawing/2014/main" id="{A2ABE588-851D-44F2-A313-44FDEC062330}"/>
                </a:ext>
              </a:extLst>
            </p:cNvPr>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0D5A485-0667-485D-9418-10AD1A7BF4B9}"/>
                </a:ext>
              </a:extLst>
            </p:cNvPr>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425C6A0-A3BD-462F-B673-18B7853B627A}"/>
                </a:ext>
              </a:extLst>
            </p:cNvPr>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A6386F-10AB-4FA9-A9B5-90AD952F1A0E}"/>
                </a:ext>
              </a:extLst>
            </p:cNvPr>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34BCC99-06BC-4F23-992C-CC2F8AC3E50A}"/>
                </a:ext>
              </a:extLst>
            </p:cNvPr>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2CABF4-4DA6-4207-BE1B-D9059B371253}"/>
                </a:ext>
              </a:extLst>
            </p:cNvPr>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B708A7-CA62-4F20-9467-B8A60F4ECC3E}"/>
                </a:ext>
              </a:extLst>
            </p:cNvPr>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026518-E494-4F4B-BAC3-56376D3B7140}"/>
                </a:ext>
              </a:extLst>
            </p:cNvPr>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A0793D-6A2D-4B74-A77D-0DC1ECB42794}"/>
                </a:ext>
              </a:extLst>
            </p:cNvPr>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99F9D0B-71FD-4E69-8C5A-F6ECE2E812BA}"/>
                </a:ext>
              </a:extLst>
            </p:cNvPr>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6D4C32-0B7B-48A1-9BA4-C7DE0908969B}"/>
                </a:ext>
              </a:extLst>
            </p:cNvPr>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76D590-6F60-41B2-87E8-72BCA62E48F5}"/>
                </a:ext>
              </a:extLst>
            </p:cNvPr>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27CE9F-7EC8-40B3-8257-0F1B8622125C}"/>
                </a:ext>
              </a:extLst>
            </p:cNvPr>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2D3482-B92A-4ED7-8E56-52A9316B7192}"/>
                </a:ext>
              </a:extLst>
            </p:cNvPr>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ADABBD1-1CA3-4FCC-943E-EFF698747187}"/>
                </a:ext>
              </a:extLst>
            </p:cNvPr>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27DC91-FE9C-4F90-8A12-7AE883B43898}"/>
                </a:ext>
              </a:extLst>
            </p:cNvPr>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3D10F7C8-AB04-4537-AA9F-9ECEBFD5F99B}"/>
                </a:ext>
              </a:extLst>
            </p:cNvPr>
            <p:cNvGrpSpPr/>
            <p:nvPr userDrawn="1"/>
          </p:nvGrpSpPr>
          <p:grpSpPr bwMode="hidden">
            <a:xfrm>
              <a:off x="-1" y="0"/>
              <a:ext cx="12192001" cy="6858000"/>
              <a:chOff x="-1" y="0"/>
              <a:chExt cx="12192001" cy="6858000"/>
            </a:xfrm>
          </p:grpSpPr>
          <p:cxnSp>
            <p:nvCxnSpPr>
              <p:cNvPr id="42" name="Straight Connector 41">
                <a:extLst>
                  <a:ext uri="{FF2B5EF4-FFF2-40B4-BE49-F238E27FC236}">
                    <a16:creationId xmlns:a16="http://schemas.microsoft.com/office/drawing/2014/main" id="{BA4BE8D6-3C30-4021-A32B-89701D00CA8C}"/>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6DAEE0-EC4D-4B85-8329-94D2A94E4A2D}"/>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AD17AE6-9F2F-4307-A122-AE0BEB31D3C9}"/>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0C08F70-6224-404C-9EC9-A1F91784F869}"/>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6E3F73F-88CF-4053-85C2-D414195B4BDB}"/>
                  </a:ext>
                </a:extLst>
              </p:cNvPr>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1F32FB27-666D-48D0-B76F-06F537CFCEF8}"/>
                  </a:ext>
                </a:extLst>
              </p:cNvPr>
              <p:cNvGrpSpPr/>
              <p:nvPr/>
            </p:nvGrpSpPr>
            <p:grpSpPr bwMode="hidden">
              <a:xfrm>
                <a:off x="6327885" y="0"/>
                <a:ext cx="5864115" cy="5898673"/>
                <a:chOff x="6327885" y="0"/>
                <a:chExt cx="5864115" cy="5898673"/>
              </a:xfrm>
            </p:grpSpPr>
            <p:cxnSp>
              <p:nvCxnSpPr>
                <p:cNvPr id="53" name="Straight Connector 52">
                  <a:extLst>
                    <a:ext uri="{FF2B5EF4-FFF2-40B4-BE49-F238E27FC236}">
                      <a16:creationId xmlns:a16="http://schemas.microsoft.com/office/drawing/2014/main" id="{356E7693-2B36-4FE7-B493-F1E7C5998898}"/>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F3FCFD4-C186-467C-A6EC-4883305B6E4F}"/>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EB8073E-5243-4E03-A327-B5CD24EA8D46}"/>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F495ADD-C9A3-4E6E-A8F0-67C311D85F3E}"/>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EE3260D-A003-4654-8A18-F9856E514C32}"/>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C76AE043-E94E-45E3-A342-4EAD51ED5B63}"/>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FF59F7-BB00-4B18-8A2E-1BA00900BCD4}"/>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B2E0972-22B2-464B-BF4B-0A6411EC179B}"/>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1475E-81FC-4CC7-8A84-6EBD3356B45D}"/>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0AA0C23-4A27-475F-BA05-C18E8FC860BA}"/>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B08B3D1D-3D14-42D8-AB8F-817AC8CCB73A}"/>
                </a:ext>
              </a:extLst>
            </p:cNvPr>
            <p:cNvGrpSpPr/>
            <p:nvPr userDrawn="1"/>
          </p:nvGrpSpPr>
          <p:grpSpPr bwMode="hidden">
            <a:xfrm flipH="1">
              <a:off x="0" y="0"/>
              <a:ext cx="12192001" cy="6858000"/>
              <a:chOff x="-1" y="0"/>
              <a:chExt cx="12192001" cy="6858000"/>
            </a:xfrm>
          </p:grpSpPr>
          <p:cxnSp>
            <p:nvCxnSpPr>
              <p:cNvPr id="26" name="Straight Connector 25">
                <a:extLst>
                  <a:ext uri="{FF2B5EF4-FFF2-40B4-BE49-F238E27FC236}">
                    <a16:creationId xmlns:a16="http://schemas.microsoft.com/office/drawing/2014/main" id="{9CE0048A-A760-482A-BE07-1DCD17A16E36}"/>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1E0F41-A324-44B5-B090-CBE0AB6CEC1D}"/>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A48488-F2CA-46AC-B2C1-A5E3070757B9}"/>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15CC20-3291-4914-B56D-F80FE23C91ED}"/>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5B1F05-7BE8-4C7F-AFE6-BC8AFD6CB606}"/>
                  </a:ext>
                </a:extLst>
              </p:cNvPr>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DD3B0CA6-420E-41EA-B0DF-EE9A539C12E7}"/>
                  </a:ext>
                </a:extLst>
              </p:cNvPr>
              <p:cNvGrpSpPr/>
              <p:nvPr/>
            </p:nvGrpSpPr>
            <p:grpSpPr bwMode="hidden">
              <a:xfrm>
                <a:off x="6327885" y="0"/>
                <a:ext cx="5864115" cy="5898673"/>
                <a:chOff x="6327885" y="0"/>
                <a:chExt cx="5864115" cy="5898673"/>
              </a:xfrm>
            </p:grpSpPr>
            <p:cxnSp>
              <p:nvCxnSpPr>
                <p:cNvPr id="37" name="Straight Connector 36">
                  <a:extLst>
                    <a:ext uri="{FF2B5EF4-FFF2-40B4-BE49-F238E27FC236}">
                      <a16:creationId xmlns:a16="http://schemas.microsoft.com/office/drawing/2014/main" id="{9BD64E3D-D4D2-4929-8495-98B3027D0774}"/>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911BCF-74FE-464F-9D35-DC6C717C780F}"/>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403B8DB-D2AD-43B0-9DCB-494B79C72B73}"/>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1BAEB64-2551-4CC8-82CE-59EF24906A6F}"/>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BFE181A-FA9B-48BC-8741-74027C20793F}"/>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8D453DE0-86A7-447D-AC75-0E5C9AAB3567}"/>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B4EC72-AFEF-4319-AE90-F790B8F65BAC}"/>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DB3D10-62D6-4355-B743-AA2FC1A099D5}"/>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6298440-9A5D-4592-902F-CAB1D887BA64}"/>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AA0A30-48E6-4D38-871A-B381BBF0B44C}"/>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a:extLst>
              <a:ext uri="{FF2B5EF4-FFF2-40B4-BE49-F238E27FC236}">
                <a16:creationId xmlns:a16="http://schemas.microsoft.com/office/drawing/2014/main" id="{2FF2F0F3-6804-487A-9851-2477F3E0C4D1}"/>
              </a:ext>
            </a:extLst>
          </p:cNvPr>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85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5CF7C-B333-48E1-A4A6-83A3C8B73AC0}" type="datetime1">
              <a:rPr lang="en-US" smtClean="0"/>
              <a:t>3/23/2022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1839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320762-5CBF-4210-AB54-376B091119F8}" type="datetime1">
              <a:rPr lang="en-US" smtClean="0"/>
              <a:t>3/23/2022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221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DB371-BF5F-4058-A212-1A908E4D2674}" type="datetime1">
              <a:rPr lang="en-US" smtClean="0"/>
              <a:t>3/23/2022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0901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4083B-90AA-48CF-BAD5-00AA24D7F288}" type="datetime1">
              <a:rPr lang="en-US" smtClean="0"/>
              <a:t>3/23/2022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grpSp>
        <p:nvGrpSpPr>
          <p:cNvPr id="5" name="Group 4">
            <a:extLst>
              <a:ext uri="{FF2B5EF4-FFF2-40B4-BE49-F238E27FC236}">
                <a16:creationId xmlns:a16="http://schemas.microsoft.com/office/drawing/2014/main" id="{360047D7-082C-432A-9B6C-65072D00A34C}"/>
              </a:ext>
            </a:extLst>
          </p:cNvPr>
          <p:cNvGrpSpPr/>
          <p:nvPr userDrawn="1"/>
        </p:nvGrpSpPr>
        <p:grpSpPr bwMode="hidden">
          <a:xfrm>
            <a:off x="-1" y="0"/>
            <a:ext cx="12192002" cy="6858000"/>
            <a:chOff x="-1" y="0"/>
            <a:chExt cx="12192002" cy="6858000"/>
          </a:xfrm>
        </p:grpSpPr>
        <p:cxnSp>
          <p:nvCxnSpPr>
            <p:cNvPr id="6" name="Straight Connector 5">
              <a:extLst>
                <a:ext uri="{FF2B5EF4-FFF2-40B4-BE49-F238E27FC236}">
                  <a16:creationId xmlns:a16="http://schemas.microsoft.com/office/drawing/2014/main" id="{79EF78B9-F2B7-4303-AF17-47364BFCC645}"/>
                </a:ext>
              </a:extLst>
            </p:cNvPr>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EBBD6F-F076-4E72-AE8D-29F74CA284AE}"/>
                </a:ext>
              </a:extLst>
            </p:cNvPr>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A72256-C260-4FD9-8024-787729CAE76A}"/>
                </a:ext>
              </a:extLst>
            </p:cNvPr>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C44A61-A194-483C-A7E7-12791D61F463}"/>
                </a:ext>
              </a:extLst>
            </p:cNvPr>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F930721-6562-48F3-9B91-B75F40DC1747}"/>
                </a:ext>
              </a:extLst>
            </p:cNvPr>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02AAFB4-4A7E-4058-A24C-5533B68A0E36}"/>
                </a:ext>
              </a:extLst>
            </p:cNvPr>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9926AC3-3DA6-4274-B598-12154C558F15}"/>
                </a:ext>
              </a:extLst>
            </p:cNvPr>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B68180-61D7-4C2B-8C3D-8349CD2F6A93}"/>
                </a:ext>
              </a:extLst>
            </p:cNvPr>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F2A1E8-C242-411D-9425-00D42A69D2FA}"/>
                </a:ext>
              </a:extLst>
            </p:cNvPr>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8EBFDB-25B8-461E-A61C-2A3436E4DCC3}"/>
                </a:ext>
              </a:extLst>
            </p:cNvPr>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ACFB2B-2238-4947-BBB7-47519F47ADE7}"/>
                </a:ext>
              </a:extLst>
            </p:cNvPr>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3971455-312D-49BB-90E2-F24DBB69E456}"/>
                </a:ext>
              </a:extLst>
            </p:cNvPr>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6E8DBA-F562-4CA6-8B1B-A0169545CAD9}"/>
                </a:ext>
              </a:extLst>
            </p:cNvPr>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BC18B5-A966-4330-BAA9-700D16208048}"/>
                </a:ext>
              </a:extLst>
            </p:cNvPr>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6B84BC-409A-4E1A-BE24-40C52DAAE2E8}"/>
                </a:ext>
              </a:extLst>
            </p:cNvPr>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3B41C3-30B3-42E6-803E-6980F97BD333}"/>
                </a:ext>
              </a:extLst>
            </p:cNvPr>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085F01C9-B308-4A2D-949F-CBCAA031893C}"/>
                </a:ext>
              </a:extLst>
            </p:cNvPr>
            <p:cNvGrpSpPr/>
            <p:nvPr userDrawn="1"/>
          </p:nvGrpSpPr>
          <p:grpSpPr bwMode="hidden">
            <a:xfrm>
              <a:off x="-1" y="0"/>
              <a:ext cx="12192001" cy="6858000"/>
              <a:chOff x="-1" y="0"/>
              <a:chExt cx="12192001" cy="6858000"/>
            </a:xfrm>
          </p:grpSpPr>
          <p:cxnSp>
            <p:nvCxnSpPr>
              <p:cNvPr id="40" name="Straight Connector 39">
                <a:extLst>
                  <a:ext uri="{FF2B5EF4-FFF2-40B4-BE49-F238E27FC236}">
                    <a16:creationId xmlns:a16="http://schemas.microsoft.com/office/drawing/2014/main" id="{4C23D1E9-E405-4C71-BD62-2E38038A0CB6}"/>
                  </a:ext>
                </a:extLst>
              </p:cNvPr>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0BBC7EE-B58C-4BE7-A5BB-2C0449338A98}"/>
                  </a:ext>
                </a:extLst>
              </p:cNvPr>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C23B6F1-09BA-4AEE-BE35-0133917738AB}"/>
                  </a:ext>
                </a:extLst>
              </p:cNvPr>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4BE82FF-C663-4BA0-A9F9-E1C41CC31A75}"/>
                  </a:ext>
                </a:extLst>
              </p:cNvPr>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25361A-B164-4AA4-B935-EEB6E3A61CE6}"/>
                  </a:ext>
                </a:extLst>
              </p:cNvPr>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5FBA8272-7D03-44C8-B196-3CCB48C71201}"/>
                  </a:ext>
                </a:extLst>
              </p:cNvPr>
              <p:cNvGrpSpPr/>
              <p:nvPr/>
            </p:nvGrpSpPr>
            <p:grpSpPr bwMode="hidden">
              <a:xfrm>
                <a:off x="6327885" y="0"/>
                <a:ext cx="5864115" cy="5898673"/>
                <a:chOff x="6327885" y="0"/>
                <a:chExt cx="5864115" cy="5898673"/>
              </a:xfrm>
            </p:grpSpPr>
            <p:cxnSp>
              <p:nvCxnSpPr>
                <p:cNvPr id="51" name="Straight Connector 50">
                  <a:extLst>
                    <a:ext uri="{FF2B5EF4-FFF2-40B4-BE49-F238E27FC236}">
                      <a16:creationId xmlns:a16="http://schemas.microsoft.com/office/drawing/2014/main" id="{341901CF-2F22-499A-8F02-130CBF0F325A}"/>
                    </a:ext>
                  </a:extLst>
                </p:cNvPr>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65336B3-8E6F-462A-AF4F-172765DEE236}"/>
                    </a:ext>
                  </a:extLst>
                </p:cNvPr>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EA1BBAF-7015-4BBE-B9EB-9FC1106F23DA}"/>
                    </a:ext>
                  </a:extLst>
                </p:cNvPr>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258B1F-6E90-48AC-8790-16D467013123}"/>
                    </a:ext>
                  </a:extLst>
                </p:cNvPr>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2F4777-B747-41DD-A834-9E08FE52F2CA}"/>
                    </a:ext>
                  </a:extLst>
                </p:cNvPr>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id="{20600379-4486-438C-B87B-0C5796FE571A}"/>
                  </a:ext>
                </a:extLst>
              </p:cNvPr>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FA0683-04CA-43B5-9D31-B230A4D29CDA}"/>
                  </a:ext>
                </a:extLst>
              </p:cNvPr>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D92733B-85A1-41C7-ADE2-CB817EF926BC}"/>
                  </a:ext>
                </a:extLst>
              </p:cNvPr>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379C516-0278-44A7-8117-991C44EC9A84}"/>
                  </a:ext>
                </a:extLst>
              </p:cNvPr>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3BC269A-0855-4F01-85B6-7121111AAFBE}"/>
                  </a:ext>
                </a:extLst>
              </p:cNvPr>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AC1C5D8-FAC1-4BBB-A347-D042D476ED27}"/>
                </a:ext>
              </a:extLst>
            </p:cNvPr>
            <p:cNvGrpSpPr/>
            <p:nvPr userDrawn="1"/>
          </p:nvGrpSpPr>
          <p:grpSpPr bwMode="hidden">
            <a:xfrm flipH="1">
              <a:off x="0" y="0"/>
              <a:ext cx="12192001" cy="6858000"/>
              <a:chOff x="-1" y="0"/>
              <a:chExt cx="12192001" cy="6858000"/>
            </a:xfrm>
          </p:grpSpPr>
          <p:cxnSp>
            <p:nvCxnSpPr>
              <p:cNvPr id="24" name="Straight Connector 23">
                <a:extLst>
                  <a:ext uri="{FF2B5EF4-FFF2-40B4-BE49-F238E27FC236}">
                    <a16:creationId xmlns:a16="http://schemas.microsoft.com/office/drawing/2014/main" id="{815A21B4-FDEE-4FD2-BE86-EC9BEAE694C9}"/>
                  </a:ext>
                </a:extLst>
              </p:cNvPr>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F7A5B4-3E25-4F5D-9F2F-FF02F57AC5AE}"/>
                  </a:ext>
                </a:extLst>
              </p:cNvPr>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99D2E9-B7BA-4480-9C02-41E40AAECB31}"/>
                  </a:ext>
                </a:extLst>
              </p:cNvPr>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6E961F-F8B4-4828-A567-7CC80025CF30}"/>
                  </a:ext>
                </a:extLst>
              </p:cNvPr>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B14AC42-4AFD-4844-AE70-31C1E87C910F}"/>
                  </a:ext>
                </a:extLst>
              </p:cNvPr>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F35381AA-D5AB-4778-AB82-AAA8CC877FA4}"/>
                  </a:ext>
                </a:extLst>
              </p:cNvPr>
              <p:cNvGrpSpPr/>
              <p:nvPr/>
            </p:nvGrpSpPr>
            <p:grpSpPr bwMode="hidden">
              <a:xfrm>
                <a:off x="6327885" y="0"/>
                <a:ext cx="5864115" cy="5898673"/>
                <a:chOff x="6327885" y="0"/>
                <a:chExt cx="5864115" cy="5898673"/>
              </a:xfrm>
            </p:grpSpPr>
            <p:cxnSp>
              <p:nvCxnSpPr>
                <p:cNvPr id="35" name="Straight Connector 34">
                  <a:extLst>
                    <a:ext uri="{FF2B5EF4-FFF2-40B4-BE49-F238E27FC236}">
                      <a16:creationId xmlns:a16="http://schemas.microsoft.com/office/drawing/2014/main" id="{07A0E388-9B1E-466A-956A-C1173CF4A3C2}"/>
                    </a:ext>
                  </a:extLst>
                </p:cNvPr>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CDCB-8452-4341-9FFB-27279F97607C}"/>
                    </a:ext>
                  </a:extLst>
                </p:cNvPr>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DDCF222-B521-41C9-B0EB-BB07F8831C1A}"/>
                    </a:ext>
                  </a:extLst>
                </p:cNvPr>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9DA2FC4-5246-4E4E-8B50-2DBAA41731C4}"/>
                    </a:ext>
                  </a:extLst>
                </p:cNvPr>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5BA5C61-42C9-4B48-891A-A2B614652347}"/>
                    </a:ext>
                  </a:extLst>
                </p:cNvPr>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DA52364E-627A-4962-BFE7-7A98FCEBD6C0}"/>
                  </a:ext>
                </a:extLst>
              </p:cNvPr>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C089B5-7B72-4F48-9D39-40E5D2E300AB}"/>
                  </a:ext>
                </a:extLst>
              </p:cNvPr>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4DC3700-D78B-432A-B759-450A50CFEF29}"/>
                  </a:ext>
                </a:extLst>
              </p:cNvPr>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957250-D2E7-4C3B-BBF0-D8866B0502ED}"/>
                  </a:ext>
                </a:extLst>
              </p:cNvPr>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64E905-5A08-4487-A6DF-97CF5DDD5028}"/>
                  </a:ext>
                </a:extLst>
              </p:cNvPr>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307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BAF629-ECA2-4CF3-B790-9D9BDED98269}" type="datetime1">
              <a:rPr lang="en-US" smtClean="0"/>
              <a:pPr/>
              <a:t>3/23/2022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grpSp>
        <p:nvGrpSpPr>
          <p:cNvPr id="8" name="Group 7">
            <a:extLst>
              <a:ext uri="{FF2B5EF4-FFF2-40B4-BE49-F238E27FC236}">
                <a16:creationId xmlns:a16="http://schemas.microsoft.com/office/drawing/2014/main" id="{5126D218-A35B-4303-8316-1CAE107EA26F}"/>
              </a:ext>
            </a:extLst>
          </p:cNvPr>
          <p:cNvGrpSpPr/>
          <p:nvPr userDrawn="1"/>
        </p:nvGrpSpPr>
        <p:grpSpPr bwMode="hidden">
          <a:xfrm>
            <a:off x="-1" y="0"/>
            <a:ext cx="12192002" cy="6858000"/>
            <a:chOff x="-1" y="0"/>
            <a:chExt cx="12192002" cy="6858000"/>
          </a:xfrm>
        </p:grpSpPr>
        <p:cxnSp>
          <p:nvCxnSpPr>
            <p:cNvPr id="9" name="Straight Connector 8">
              <a:extLst>
                <a:ext uri="{FF2B5EF4-FFF2-40B4-BE49-F238E27FC236}">
                  <a16:creationId xmlns:a16="http://schemas.microsoft.com/office/drawing/2014/main" id="{38B02140-8371-4DC4-982A-BAA0CA049E76}"/>
                </a:ext>
              </a:extLst>
            </p:cNvPr>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8E0B10D-3C69-4516-8178-CF34E618A37F}"/>
                </a:ext>
              </a:extLst>
            </p:cNvPr>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D72CEF-2EA9-46D5-8F4D-D92D4F8F00A7}"/>
                </a:ext>
              </a:extLst>
            </p:cNvPr>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6F6E18-9E95-432B-ADEF-BBB4D0B19775}"/>
                </a:ext>
              </a:extLst>
            </p:cNvPr>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0B7547-B1B1-4F1D-9A7C-2F7D730D877C}"/>
                </a:ext>
              </a:extLst>
            </p:cNvPr>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021C91-1EA3-444D-BF7A-F43A06B5E194}"/>
                </a:ext>
              </a:extLst>
            </p:cNvPr>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43298E-6177-4CC7-A6F3-D86E8ECC4D02}"/>
                </a:ext>
              </a:extLst>
            </p:cNvPr>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249D45-F576-482D-B50F-7CFD59354990}"/>
                </a:ext>
              </a:extLst>
            </p:cNvPr>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DAD1A3-B9FC-442B-9F09-4F282343B072}"/>
                </a:ext>
              </a:extLst>
            </p:cNvPr>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0AB55F-412E-4846-9ACC-701C2B5BAA27}"/>
                </a:ext>
              </a:extLst>
            </p:cNvPr>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8444D26-31B7-44C2-97FE-CD016C2A4A12}"/>
                </a:ext>
              </a:extLst>
            </p:cNvPr>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89B1A4-3825-4B43-BA21-BDA6D8F645A9}"/>
                </a:ext>
              </a:extLst>
            </p:cNvPr>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79EB158-864E-4072-834E-729B2368A363}"/>
                </a:ext>
              </a:extLst>
            </p:cNvPr>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1916D14-32E4-45D3-AA7E-0D22C50E2D40}"/>
                </a:ext>
              </a:extLst>
            </p:cNvPr>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FD71CDC-C98F-408D-A6AF-0F5FC6AC6DD9}"/>
                </a:ext>
              </a:extLst>
            </p:cNvPr>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7351318-A3D8-4D25-BE6B-0E372C09058D}"/>
                </a:ext>
              </a:extLst>
            </p:cNvPr>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EBB33010-65C6-45E8-9F1E-6F91ABDF0B14}"/>
                </a:ext>
              </a:extLst>
            </p:cNvPr>
            <p:cNvGrpSpPr/>
            <p:nvPr userDrawn="1"/>
          </p:nvGrpSpPr>
          <p:grpSpPr bwMode="hidden">
            <a:xfrm>
              <a:off x="-1" y="0"/>
              <a:ext cx="12192001" cy="6858000"/>
              <a:chOff x="-1" y="0"/>
              <a:chExt cx="12192001" cy="6858000"/>
            </a:xfrm>
          </p:grpSpPr>
          <p:cxnSp>
            <p:nvCxnSpPr>
              <p:cNvPr id="43" name="Straight Connector 42">
                <a:extLst>
                  <a:ext uri="{FF2B5EF4-FFF2-40B4-BE49-F238E27FC236}">
                    <a16:creationId xmlns:a16="http://schemas.microsoft.com/office/drawing/2014/main" id="{5685C9B6-3327-4C8A-9DB9-F0C728FE48B2}"/>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DD3BB6F-7512-423D-97F1-22EDEAF51F55}"/>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2003224-A959-45A5-A0C7-C908B0B865D2}"/>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AD17D1C-821D-4710-AF21-87593F9DCCC2}"/>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F913115-A45E-4602-8D89-184ECDBA9DA5}"/>
                  </a:ext>
                </a:extLst>
              </p:cNvPr>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24BA4A17-BD82-4DE6-998D-BDCEB9A3141C}"/>
                  </a:ext>
                </a:extLst>
              </p:cNvPr>
              <p:cNvGrpSpPr/>
              <p:nvPr/>
            </p:nvGrpSpPr>
            <p:grpSpPr bwMode="hidden">
              <a:xfrm>
                <a:off x="6327885" y="0"/>
                <a:ext cx="5864115" cy="5898673"/>
                <a:chOff x="6327885" y="0"/>
                <a:chExt cx="5864115" cy="5898673"/>
              </a:xfrm>
            </p:grpSpPr>
            <p:cxnSp>
              <p:nvCxnSpPr>
                <p:cNvPr id="54" name="Straight Connector 53">
                  <a:extLst>
                    <a:ext uri="{FF2B5EF4-FFF2-40B4-BE49-F238E27FC236}">
                      <a16:creationId xmlns:a16="http://schemas.microsoft.com/office/drawing/2014/main" id="{66978559-AB00-4B2B-AF2E-C0AB6D3F051F}"/>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D0D8300-5EF3-4EB7-8906-6F283DB89D37}"/>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9B005F4-6E6F-4B5C-A6D5-A47B38988311}"/>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CFEB0E-4F95-45D4-867F-CCF63AC4BBBA}"/>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D7EAEF0-C25E-411A-993C-49C49A161F2E}"/>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3896FC2C-7C64-4F83-9993-3615FF7931F9}"/>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CE4D2C2-CFEE-483A-AAE3-2139192B23E2}"/>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6EA97FD-93EC-4FED-9A5D-C9CEBCBE7555}"/>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F5C2E56-75C4-43CD-94CA-5931E7E11CA2}"/>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EB36874-9E62-4711-A0FC-2AF53B7A9B12}"/>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6FBAA82-EADE-4ECE-BADC-F77DFD8B2A09}"/>
                </a:ext>
              </a:extLst>
            </p:cNvPr>
            <p:cNvGrpSpPr/>
            <p:nvPr userDrawn="1"/>
          </p:nvGrpSpPr>
          <p:grpSpPr bwMode="hidden">
            <a:xfrm flipH="1">
              <a:off x="0" y="0"/>
              <a:ext cx="12192001" cy="6858000"/>
              <a:chOff x="-1" y="0"/>
              <a:chExt cx="12192001" cy="6858000"/>
            </a:xfrm>
          </p:grpSpPr>
          <p:cxnSp>
            <p:nvCxnSpPr>
              <p:cNvPr id="27" name="Straight Connector 26">
                <a:extLst>
                  <a:ext uri="{FF2B5EF4-FFF2-40B4-BE49-F238E27FC236}">
                    <a16:creationId xmlns:a16="http://schemas.microsoft.com/office/drawing/2014/main" id="{0426FEDC-65CA-49B7-AE39-D4D8425B9CA6}"/>
                  </a:ext>
                </a:extLst>
              </p:cNvPr>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469C16-AE01-4543-A5DD-CC76BC5A5C7D}"/>
                  </a:ext>
                </a:extLst>
              </p:cNvPr>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3D09EC-624A-48FE-815D-270EF1AF5C67}"/>
                  </a:ext>
                </a:extLst>
              </p:cNvPr>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9A7369-5DC9-4EB7-B84A-F90DF2B6A63D}"/>
                  </a:ext>
                </a:extLst>
              </p:cNvPr>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D50300F-4D7A-487E-A96C-8CE19F64C89C}"/>
                  </a:ext>
                </a:extLst>
              </p:cNvPr>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F0F72D69-8EDA-4907-89A9-AFED7F5FE2CB}"/>
                  </a:ext>
                </a:extLst>
              </p:cNvPr>
              <p:cNvGrpSpPr/>
              <p:nvPr/>
            </p:nvGrpSpPr>
            <p:grpSpPr bwMode="hidden">
              <a:xfrm>
                <a:off x="6327885" y="0"/>
                <a:ext cx="5864115" cy="5898673"/>
                <a:chOff x="6327885" y="0"/>
                <a:chExt cx="5864115" cy="5898673"/>
              </a:xfrm>
            </p:grpSpPr>
            <p:cxnSp>
              <p:nvCxnSpPr>
                <p:cNvPr id="38" name="Straight Connector 37">
                  <a:extLst>
                    <a:ext uri="{FF2B5EF4-FFF2-40B4-BE49-F238E27FC236}">
                      <a16:creationId xmlns:a16="http://schemas.microsoft.com/office/drawing/2014/main" id="{145B0CA2-88B3-44AA-A641-E93277F5891A}"/>
                    </a:ext>
                  </a:extLst>
                </p:cNvPr>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B9DA42-DB20-41EC-A714-424A785108FC}"/>
                    </a:ext>
                  </a:extLst>
                </p:cNvPr>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141BD6A-D946-42FE-9510-33529FCACB43}"/>
                    </a:ext>
                  </a:extLst>
                </p:cNvPr>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8C77A7C-0F72-4AFC-B98F-BFB4E38ECB92}"/>
                    </a:ext>
                  </a:extLst>
                </p:cNvPr>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EB0A49-43B2-49D4-A248-7FD3B6331BA4}"/>
                    </a:ext>
                  </a:extLst>
                </p:cNvPr>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9946BB05-26A4-40E3-B8D6-41532216BBF1}"/>
                  </a:ext>
                </a:extLst>
              </p:cNvPr>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97070CB-61B1-4EE3-B426-833DBE881C1C}"/>
                  </a:ext>
                </a:extLst>
              </p:cNvPr>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6282BC-B2AF-48AE-92EE-E4C145865CDD}"/>
                  </a:ext>
                </a:extLst>
              </p:cNvPr>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486BF2A-9D80-4901-A073-D7D8438C7A6A}"/>
                  </a:ext>
                </a:extLst>
              </p:cNvPr>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9F31A8E-1BE3-48FD-AFF5-48647BC7BF7C}"/>
                  </a:ext>
                </a:extLst>
              </p:cNvPr>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58">
            <a:extLst>
              <a:ext uri="{FF2B5EF4-FFF2-40B4-BE49-F238E27FC236}">
                <a16:creationId xmlns:a16="http://schemas.microsoft.com/office/drawing/2014/main" id="{D2B42E53-8808-43DC-9216-91C602C069A9}"/>
              </a:ext>
            </a:extLst>
          </p:cNvPr>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38C879C1-1B53-432B-9EBA-3208CEDF2980}"/>
              </a:ext>
            </a:extLst>
          </p:cNvPr>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68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741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1B2453-8663-4C69-AF73-9FD7B1DEC5D0}" type="datetime1">
              <a:rPr lang="en-US" smtClean="0"/>
              <a:pPr/>
              <a:t>3/23/2022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en-US" smtClean="0"/>
              <a:pPr/>
              <a:t>‹#›</a:t>
            </a:fld>
            <a:endParaRPr lang="en-US" dirty="0"/>
          </a:p>
        </p:txBody>
      </p:sp>
      <p:grpSp>
        <p:nvGrpSpPr>
          <p:cNvPr id="18" name="Group 17">
            <a:extLst>
              <a:ext uri="{FF2B5EF4-FFF2-40B4-BE49-F238E27FC236}">
                <a16:creationId xmlns:a16="http://schemas.microsoft.com/office/drawing/2014/main" id="{507685B0-B54D-472E-8E49-36EAD828F931}"/>
              </a:ext>
            </a:extLst>
          </p:cNvPr>
          <p:cNvGrpSpPr/>
          <p:nvPr userDrawn="1"/>
        </p:nvGrpSpPr>
        <p:grpSpPr bwMode="hidden">
          <a:xfrm>
            <a:off x="-1" y="-195943"/>
            <a:ext cx="12192002" cy="6858000"/>
            <a:chOff x="-1" y="0"/>
            <a:chExt cx="12192002" cy="6858000"/>
          </a:xfrm>
        </p:grpSpPr>
        <p:cxnSp>
          <p:nvCxnSpPr>
            <p:cNvPr id="19" name="Straight Connector 18">
              <a:extLst>
                <a:ext uri="{FF2B5EF4-FFF2-40B4-BE49-F238E27FC236}">
                  <a16:creationId xmlns:a16="http://schemas.microsoft.com/office/drawing/2014/main" id="{2D0931CE-ECC0-4EF9-A144-C1E21CE47C50}"/>
                </a:ext>
              </a:extLst>
            </p:cNvPr>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D3D1DD-94F0-4D39-AC08-ECCD457ECE10}"/>
                </a:ext>
              </a:extLst>
            </p:cNvPr>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A70927-D7A6-4595-BD4A-D02BD6CE2E8E}"/>
                </a:ext>
              </a:extLst>
            </p:cNvPr>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728E3D-690B-46BE-BB13-9946A06EE6B3}"/>
                </a:ext>
              </a:extLst>
            </p:cNvPr>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E55E6C-C9BD-496E-AF53-8732F4A57618}"/>
                </a:ext>
              </a:extLst>
            </p:cNvPr>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68FEDEB-7A8E-4793-9FB6-3DFAB06835E1}"/>
                </a:ext>
              </a:extLst>
            </p:cNvPr>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098D0C9-9385-49CB-BBAA-00D9384FEA89}"/>
                </a:ext>
              </a:extLst>
            </p:cNvPr>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8ED620-B9BE-43B9-8AF0-6E7F1543EEEB}"/>
                </a:ext>
              </a:extLst>
            </p:cNvPr>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6B29921-43F4-44CB-B7E2-15378EF1F093}"/>
                </a:ext>
              </a:extLst>
            </p:cNvPr>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B0C5D7-20AF-4BE9-8C75-0DADBD1EF69F}"/>
                </a:ext>
              </a:extLst>
            </p:cNvPr>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28C79D8-BE45-4354-942C-23CA8D718F30}"/>
                </a:ext>
              </a:extLst>
            </p:cNvPr>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541191F-B44D-4B57-8DE7-982FF9A8828B}"/>
                </a:ext>
              </a:extLst>
            </p:cNvPr>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53F0D4-52D4-44AB-B836-50B2BEBF02B2}"/>
                </a:ext>
              </a:extLst>
            </p:cNvPr>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A9C6CAD-F555-4CFB-BAC9-7AC929E24104}"/>
                </a:ext>
              </a:extLst>
            </p:cNvPr>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BE54C55-0065-4341-B295-B1D8191FED2F}"/>
                </a:ext>
              </a:extLst>
            </p:cNvPr>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77CD245-8F76-4624-B657-09A0B381DA47}"/>
                </a:ext>
              </a:extLst>
            </p:cNvPr>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5B0560CA-9282-4283-95BF-6D8FEF072CFD}"/>
                </a:ext>
              </a:extLst>
            </p:cNvPr>
            <p:cNvGrpSpPr/>
            <p:nvPr userDrawn="1"/>
          </p:nvGrpSpPr>
          <p:grpSpPr bwMode="hidden">
            <a:xfrm>
              <a:off x="-1" y="0"/>
              <a:ext cx="12192001" cy="6858000"/>
              <a:chOff x="-1" y="0"/>
              <a:chExt cx="12192001" cy="6858000"/>
            </a:xfrm>
          </p:grpSpPr>
          <p:cxnSp>
            <p:nvCxnSpPr>
              <p:cNvPr id="63" name="Straight Connector 62">
                <a:extLst>
                  <a:ext uri="{FF2B5EF4-FFF2-40B4-BE49-F238E27FC236}">
                    <a16:creationId xmlns:a16="http://schemas.microsoft.com/office/drawing/2014/main" id="{6D455564-6C75-40B0-BEBA-E8F93B28019D}"/>
                  </a:ext>
                </a:extLst>
              </p:cNvPr>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BCD1FF6-769A-4DD6-83B4-D495C1C48E9D}"/>
                  </a:ext>
                </a:extLst>
              </p:cNvPr>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C5E53E8-F5E0-4BC3-929D-26D82F7B5EAC}"/>
                  </a:ext>
                </a:extLst>
              </p:cNvPr>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C20205-42A3-4B82-9CA0-FC9E7F690793}"/>
                  </a:ext>
                </a:extLst>
              </p:cNvPr>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4F39D9A-A03D-4C74-87DA-8B9F8EB6A93C}"/>
                  </a:ext>
                </a:extLst>
              </p:cNvPr>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BB5389F2-DF26-478B-9A4A-D8E86E912577}"/>
                  </a:ext>
                </a:extLst>
              </p:cNvPr>
              <p:cNvGrpSpPr/>
              <p:nvPr/>
            </p:nvGrpSpPr>
            <p:grpSpPr bwMode="hidden">
              <a:xfrm>
                <a:off x="6327885" y="0"/>
                <a:ext cx="5864115" cy="5898673"/>
                <a:chOff x="6327885" y="0"/>
                <a:chExt cx="5864115" cy="5898673"/>
              </a:xfrm>
            </p:grpSpPr>
            <p:cxnSp>
              <p:nvCxnSpPr>
                <p:cNvPr id="74" name="Straight Connector 73">
                  <a:extLst>
                    <a:ext uri="{FF2B5EF4-FFF2-40B4-BE49-F238E27FC236}">
                      <a16:creationId xmlns:a16="http://schemas.microsoft.com/office/drawing/2014/main" id="{FD9B1C89-3640-4344-943B-D78366A0B22A}"/>
                    </a:ext>
                  </a:extLst>
                </p:cNvPr>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FA200BC-89C9-4E39-B97D-4607DEB207A5}"/>
                    </a:ext>
                  </a:extLst>
                </p:cNvPr>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31D1936-85F8-4F87-A239-A3EEC4B9D231}"/>
                    </a:ext>
                  </a:extLst>
                </p:cNvPr>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E43936-25C9-4B94-95EF-038D2DC6CD01}"/>
                    </a:ext>
                  </a:extLst>
                </p:cNvPr>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C95A71-77A8-4E6F-9304-CA3955113821}"/>
                    </a:ext>
                  </a:extLst>
                </p:cNvPr>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B0555EAE-81D9-4A2E-928F-B70AE7F65D32}"/>
                  </a:ext>
                </a:extLst>
              </p:cNvPr>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E3D4695-FFA5-446C-BB3E-07B591B26FAB}"/>
                  </a:ext>
                </a:extLst>
              </p:cNvPr>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DC6DEDE-A93E-477A-A926-497B083E8E56}"/>
                  </a:ext>
                </a:extLst>
              </p:cNvPr>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0BFCF3C-637A-46A0-A38F-38DEA7D74615}"/>
                  </a:ext>
                </a:extLst>
              </p:cNvPr>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F70D1AA-364D-4AA4-B730-51B6FB13BAE8}"/>
                  </a:ext>
                </a:extLst>
              </p:cNvPr>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A760C881-A629-4BD6-B3A1-3471855F1B26}"/>
                </a:ext>
              </a:extLst>
            </p:cNvPr>
            <p:cNvGrpSpPr/>
            <p:nvPr userDrawn="1"/>
          </p:nvGrpSpPr>
          <p:grpSpPr bwMode="hidden">
            <a:xfrm flipH="1">
              <a:off x="0" y="0"/>
              <a:ext cx="12192001" cy="6858000"/>
              <a:chOff x="-1" y="0"/>
              <a:chExt cx="12192001" cy="6858000"/>
            </a:xfrm>
          </p:grpSpPr>
          <p:cxnSp>
            <p:nvCxnSpPr>
              <p:cNvPr id="47" name="Straight Connector 46">
                <a:extLst>
                  <a:ext uri="{FF2B5EF4-FFF2-40B4-BE49-F238E27FC236}">
                    <a16:creationId xmlns:a16="http://schemas.microsoft.com/office/drawing/2014/main" id="{2902A9F8-9B6F-4F84-83F2-640F40F2DB78}"/>
                  </a:ext>
                </a:extLst>
              </p:cNvPr>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43138E5-07C8-4268-ACF4-80C51A923D91}"/>
                  </a:ext>
                </a:extLst>
              </p:cNvPr>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C279D3D-BF1F-45FD-8C6F-70E7E1770D9D}"/>
                  </a:ext>
                </a:extLst>
              </p:cNvPr>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5B73A42-8631-4421-8098-5A1186F6F8FA}"/>
                  </a:ext>
                </a:extLst>
              </p:cNvPr>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717BAA-45E6-4964-97B5-0F60B0EC427C}"/>
                  </a:ext>
                </a:extLst>
              </p:cNvPr>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32266708-C468-41CA-ADF0-F9DF8D091D53}"/>
                  </a:ext>
                </a:extLst>
              </p:cNvPr>
              <p:cNvGrpSpPr/>
              <p:nvPr/>
            </p:nvGrpSpPr>
            <p:grpSpPr bwMode="hidden">
              <a:xfrm>
                <a:off x="6327885" y="0"/>
                <a:ext cx="5864115" cy="5898673"/>
                <a:chOff x="6327885" y="0"/>
                <a:chExt cx="5864115" cy="5898673"/>
              </a:xfrm>
            </p:grpSpPr>
            <p:cxnSp>
              <p:nvCxnSpPr>
                <p:cNvPr id="58" name="Straight Connector 57">
                  <a:extLst>
                    <a:ext uri="{FF2B5EF4-FFF2-40B4-BE49-F238E27FC236}">
                      <a16:creationId xmlns:a16="http://schemas.microsoft.com/office/drawing/2014/main" id="{FD049B8F-6008-42A0-9AF9-BA0A8337B326}"/>
                    </a:ext>
                  </a:extLst>
                </p:cNvPr>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67D239-021C-4623-A2FA-B9B0DB1714F9}"/>
                    </a:ext>
                  </a:extLst>
                </p:cNvPr>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1A94739-7132-41EE-A7A8-3E8A7F722FCE}"/>
                    </a:ext>
                  </a:extLst>
                </p:cNvPr>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3C79D69-2CB8-4A27-B21F-A5FCC2F8416B}"/>
                    </a:ext>
                  </a:extLst>
                </p:cNvPr>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CC78E18-BB26-407A-B155-B072A0860420}"/>
                    </a:ext>
                  </a:extLst>
                </p:cNvPr>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A986AAA8-A374-49EE-AED8-47DE518D7B15}"/>
                  </a:ext>
                </a:extLst>
              </p:cNvPr>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8FC758-4CCE-4F8E-BB62-92822F3FB6EE}"/>
                  </a:ext>
                </a:extLst>
              </p:cNvPr>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72212E-7CD2-4B98-AF3E-49A5A1FFBB48}"/>
                  </a:ext>
                </a:extLst>
              </p:cNvPr>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8C0AE45-E7AA-4E58-8FB0-3880CE839B63}"/>
                  </a:ext>
                </a:extLst>
              </p:cNvPr>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E71B8B5-2531-4D6C-9BF9-6D9AEC3116BC}"/>
                  </a:ext>
                </a:extLst>
              </p:cNvPr>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E33ED883-2379-42B1-A99F-23762867CB7F}"/>
              </a:ext>
            </a:extLst>
          </p:cNvPr>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3053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hind-the-scenes.net/eclipse-php-integrated-development-environment-ide/"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hyperlink" Target="http://guiasbus.us.es/ingenieriacertificaciones/oracle"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10.xml"/><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customXml" Target="../ink/ink9.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customXml" Target="../ink/ink2.xml"/><Relationship Id="rId10" Type="http://schemas.openxmlformats.org/officeDocument/2006/relationships/customXml" Target="../ink/ink7.xml"/><Relationship Id="rId4" Type="http://schemas.openxmlformats.org/officeDocument/2006/relationships/image" Target="../media/image50.png"/><Relationship Id="rId9" Type="http://schemas.openxmlformats.org/officeDocument/2006/relationships/customXml" Target="../ink/ink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Car Project</a:t>
            </a:r>
          </a:p>
        </p:txBody>
      </p:sp>
      <p:sp>
        <p:nvSpPr>
          <p:cNvPr id="3" name="Subtitle 2"/>
          <p:cNvSpPr>
            <a:spLocks noGrp="1"/>
          </p:cNvSpPr>
          <p:nvPr>
            <p:ph type="subTitle" idx="1"/>
          </p:nvPr>
        </p:nvSpPr>
        <p:spPr/>
        <p:txBody>
          <a:bodyPr/>
          <a:lstStyle/>
          <a:p>
            <a:r>
              <a:rPr lang="en-US" dirty="0"/>
              <a:t>My Car Project</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5F6A-3659-4A63-9843-0CEE501251E8}"/>
              </a:ext>
            </a:extLst>
          </p:cNvPr>
          <p:cNvSpPr>
            <a:spLocks noGrp="1"/>
          </p:cNvSpPr>
          <p:nvPr>
            <p:ph type="title"/>
          </p:nvPr>
        </p:nvSpPr>
        <p:spPr>
          <a:xfrm>
            <a:off x="367645" y="173915"/>
            <a:ext cx="10321565" cy="485961"/>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Data Base Design</a:t>
            </a:r>
          </a:p>
        </p:txBody>
      </p:sp>
      <p:sp>
        <p:nvSpPr>
          <p:cNvPr id="3" name="Content Placeholder 2">
            <a:extLst>
              <a:ext uri="{FF2B5EF4-FFF2-40B4-BE49-F238E27FC236}">
                <a16:creationId xmlns:a16="http://schemas.microsoft.com/office/drawing/2014/main" id="{0E961485-A507-4FD6-B953-BA9D74C9678D}"/>
              </a:ext>
            </a:extLst>
          </p:cNvPr>
          <p:cNvSpPr>
            <a:spLocks noGrp="1"/>
          </p:cNvSpPr>
          <p:nvPr>
            <p:ph idx="1"/>
          </p:nvPr>
        </p:nvSpPr>
        <p:spPr>
          <a:xfrm>
            <a:off x="433633" y="725864"/>
            <a:ext cx="10462967" cy="5288437"/>
          </a:xfrm>
        </p:spPr>
        <p:txBody>
          <a:bodyPr numCol="1">
            <a:normAutofit/>
          </a:bodyPr>
          <a:lstStyle/>
          <a:p>
            <a:pPr marL="0" indent="0">
              <a:spcBef>
                <a:spcPts val="600"/>
              </a:spcBef>
              <a:buNone/>
            </a:pPr>
            <a:r>
              <a:rPr lang="en-US" dirty="0">
                <a:latin typeface="Times New Roman" panose="02020603050405020304" pitchFamily="18" charset="0"/>
                <a:cs typeface="Times New Roman" panose="02020603050405020304" pitchFamily="18" charset="0"/>
              </a:rPr>
              <a:t>In this I created tables in a data base namely,	</a:t>
            </a:r>
          </a:p>
          <a:p>
            <a:pPr>
              <a:spcBef>
                <a:spcPts val="600"/>
              </a:spcBef>
              <a:buClr>
                <a:schemeClr val="tx1"/>
              </a:buClr>
              <a:buSzPct val="69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User</a:t>
            </a:r>
          </a:p>
          <a:p>
            <a:pPr marL="0" indent="0">
              <a:spcBef>
                <a:spcPts val="600"/>
              </a:spcBef>
              <a:buClr>
                <a:schemeClr val="tx1"/>
              </a:buClr>
              <a:buSzPct val="69000"/>
              <a:buNone/>
            </a:pPr>
            <a:r>
              <a:rPr lang="en-US" dirty="0">
                <a:latin typeface="Times New Roman" panose="02020603050405020304" pitchFamily="18" charset="0"/>
                <a:cs typeface="Times New Roman" panose="02020603050405020304" pitchFamily="18" charset="0"/>
              </a:rPr>
              <a:t>Columns in userdetails table:</a:t>
            </a:r>
          </a:p>
          <a:p>
            <a:pPr marL="0" indent="0">
              <a:spcBef>
                <a:spcPts val="600"/>
              </a:spcBef>
              <a:buClr>
                <a:schemeClr val="tx1"/>
              </a:buClr>
              <a:buSzPct val="97000"/>
              <a:buNone/>
            </a:pPr>
            <a:r>
              <a:rPr lang="en-US" dirty="0">
                <a:latin typeface="Times New Roman" panose="02020603050405020304" pitchFamily="18" charset="0"/>
                <a:cs typeface="Times New Roman" panose="02020603050405020304" pitchFamily="18" charset="0"/>
              </a:rPr>
              <a:t>-     name</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Email</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Phone number</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Address</a:t>
            </a:r>
          </a:p>
        </p:txBody>
      </p:sp>
    </p:spTree>
    <p:extLst>
      <p:ext uri="{BB962C8B-B14F-4D97-AF65-F5344CB8AC3E}">
        <p14:creationId xmlns:p14="http://schemas.microsoft.com/office/powerpoint/2010/main" val="116066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123D-C816-437E-98A3-CE3BCDF3BC3E}"/>
              </a:ext>
            </a:extLst>
          </p:cNvPr>
          <p:cNvSpPr>
            <a:spLocks noGrp="1"/>
          </p:cNvSpPr>
          <p:nvPr>
            <p:ph type="title"/>
          </p:nvPr>
        </p:nvSpPr>
        <p:spPr>
          <a:xfrm>
            <a:off x="748646" y="466147"/>
            <a:ext cx="9601200" cy="759338"/>
          </a:xfrm>
        </p:spPr>
        <p:txBody>
          <a:bodyPr/>
          <a:lstStyle/>
          <a:p>
            <a:r>
              <a:rPr lang="en-US" dirty="0">
                <a:solidFill>
                  <a:schemeClr val="tx1"/>
                </a:solidFill>
                <a:latin typeface="Times New Roman" panose="02020603050405020304" pitchFamily="18" charset="0"/>
                <a:cs typeface="Times New Roman" panose="02020603050405020304" pitchFamily="18" charset="0"/>
              </a:rPr>
              <a:t>Testing Phase</a:t>
            </a:r>
          </a:p>
        </p:txBody>
      </p:sp>
      <p:sp>
        <p:nvSpPr>
          <p:cNvPr id="3" name="Content Placeholder 2">
            <a:extLst>
              <a:ext uri="{FF2B5EF4-FFF2-40B4-BE49-F238E27FC236}">
                <a16:creationId xmlns:a16="http://schemas.microsoft.com/office/drawing/2014/main" id="{B48D44D1-FF5B-452E-8521-00F42F58D038}"/>
              </a:ext>
            </a:extLst>
          </p:cNvPr>
          <p:cNvSpPr>
            <a:spLocks noGrp="1"/>
          </p:cNvSpPr>
          <p:nvPr>
            <p:ph idx="1"/>
          </p:nvPr>
        </p:nvSpPr>
        <p:spPr>
          <a:xfrm>
            <a:off x="904973" y="1687400"/>
            <a:ext cx="10519528" cy="3582184"/>
          </a:xfrm>
        </p:spPr>
        <p:txBody>
          <a:bodyPr/>
          <a:lstStyle/>
          <a:p>
            <a:pPr marL="0" indent="0">
              <a:buNone/>
            </a:pPr>
            <a:r>
              <a:rPr lang="en-US" dirty="0">
                <a:latin typeface="Times New Roman" panose="02020603050405020304" pitchFamily="18" charset="0"/>
                <a:cs typeface="Times New Roman" panose="02020603050405020304" pitchFamily="18" charset="0"/>
              </a:rPr>
              <a:t>In this project I performed unit testing using junit4 in maven project.</a:t>
            </a:r>
          </a:p>
          <a:p>
            <a:pPr marL="0" indent="0">
              <a:buNone/>
            </a:pPr>
            <a:r>
              <a:rPr lang="en-US" dirty="0">
                <a:latin typeface="Times New Roman" panose="02020603050405020304" pitchFamily="18" charset="0"/>
                <a:cs typeface="Times New Roman" panose="02020603050405020304" pitchFamily="18" charset="0"/>
              </a:rPr>
              <a:t>Created 3 test files for 3 layers namely</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Controllerlayer</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Servicelayer</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Daolayer</a:t>
            </a:r>
          </a:p>
        </p:txBody>
      </p:sp>
    </p:spTree>
    <p:extLst>
      <p:ext uri="{BB962C8B-B14F-4D97-AF65-F5344CB8AC3E}">
        <p14:creationId xmlns:p14="http://schemas.microsoft.com/office/powerpoint/2010/main" val="266825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C926-75D0-468F-B7D7-6AFDA2FA7DDB}"/>
              </a:ext>
            </a:extLst>
          </p:cNvPr>
          <p:cNvSpPr>
            <a:spLocks noGrp="1"/>
          </p:cNvSpPr>
          <p:nvPr>
            <p:ph type="title"/>
          </p:nvPr>
        </p:nvSpPr>
        <p:spPr>
          <a:xfrm>
            <a:off x="776926" y="1640265"/>
            <a:ext cx="9601200" cy="675277"/>
          </a:xfrm>
        </p:spPr>
        <p:txBody>
          <a:bodyPr/>
          <a:lstStyle/>
          <a:p>
            <a:r>
              <a:rPr lang="en-US"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2F1F045-1523-4873-B824-360A85DEE710}"/>
              </a:ext>
            </a:extLst>
          </p:cNvPr>
          <p:cNvSpPr>
            <a:spLocks noGrp="1"/>
          </p:cNvSpPr>
          <p:nvPr>
            <p:ph idx="1"/>
          </p:nvPr>
        </p:nvSpPr>
        <p:spPr>
          <a:xfrm>
            <a:off x="663804" y="2969443"/>
            <a:ext cx="10232796" cy="2821758"/>
          </a:xfrm>
        </p:spPr>
        <p:txBody>
          <a:bodyPr/>
          <a:lstStyle/>
          <a:p>
            <a:pPr marL="0" indent="0">
              <a:buNone/>
            </a:pPr>
            <a:r>
              <a:rPr lang="en-US" dirty="0"/>
              <a:t>This is foundation project to get familiar on java, eclipse ide, oracle and it is used to user to register their details and can perform all functionalities in the project if the user data is existed in the userdetails database.</a:t>
            </a:r>
          </a:p>
        </p:txBody>
      </p:sp>
    </p:spTree>
    <p:extLst>
      <p:ext uri="{BB962C8B-B14F-4D97-AF65-F5344CB8AC3E}">
        <p14:creationId xmlns:p14="http://schemas.microsoft.com/office/powerpoint/2010/main" val="4958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C926-75D0-468F-B7D7-6AFDA2FA7DDB}"/>
              </a:ext>
            </a:extLst>
          </p:cNvPr>
          <p:cNvSpPr>
            <a:spLocks noGrp="1"/>
          </p:cNvSpPr>
          <p:nvPr>
            <p:ph type="title"/>
          </p:nvPr>
        </p:nvSpPr>
        <p:spPr>
          <a:xfrm>
            <a:off x="776926" y="1640265"/>
            <a:ext cx="9601200" cy="675277"/>
          </a:xfrm>
        </p:spPr>
        <p:txBody>
          <a:bodyPr/>
          <a:lstStyle/>
          <a:p>
            <a:r>
              <a:rPr lang="en-US" dirty="0">
                <a:solidFill>
                  <a:schemeClr val="tx1"/>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62F1F045-1523-4873-B824-360A85DEE710}"/>
              </a:ext>
            </a:extLst>
          </p:cNvPr>
          <p:cNvSpPr>
            <a:spLocks noGrp="1"/>
          </p:cNvSpPr>
          <p:nvPr>
            <p:ph idx="1"/>
          </p:nvPr>
        </p:nvSpPr>
        <p:spPr>
          <a:xfrm>
            <a:off x="663804" y="2969443"/>
            <a:ext cx="10232796" cy="2821758"/>
          </a:xfrm>
        </p:spPr>
        <p:txBody>
          <a:bodyPr/>
          <a:lstStyle/>
          <a:p>
            <a:pPr marL="0" indent="0">
              <a:buNone/>
            </a:pPr>
            <a:r>
              <a:rPr lang="en-US" dirty="0"/>
              <a:t>To add UI for this project using HTML,CSS and JAVASCRIPT.</a:t>
            </a:r>
          </a:p>
        </p:txBody>
      </p:sp>
    </p:spTree>
    <p:extLst>
      <p:ext uri="{BB962C8B-B14F-4D97-AF65-F5344CB8AC3E}">
        <p14:creationId xmlns:p14="http://schemas.microsoft.com/office/powerpoint/2010/main" val="246859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BCA61-1340-4536-8AAE-AD182EA11AF1}"/>
              </a:ext>
            </a:extLst>
          </p:cNvPr>
          <p:cNvSpPr>
            <a:spLocks noGrp="1"/>
          </p:cNvSpPr>
          <p:nvPr>
            <p:ph idx="1"/>
          </p:nvPr>
        </p:nvSpPr>
        <p:spPr/>
        <p:txBody>
          <a:bodyPr>
            <a:normAutofit/>
          </a:bodyPr>
          <a:lstStyle/>
          <a:p>
            <a:r>
              <a:rPr lang="en-US" sz="3200" dirty="0">
                <a:latin typeface="Algerian" panose="04020705040A02060702" pitchFamily="82" charset="0"/>
              </a:rPr>
              <a:t>Thank you!</a:t>
            </a:r>
            <a:endParaRPr lang="en-IN" sz="3200" dirty="0">
              <a:latin typeface="Algerian" panose="04020705040A02060702" pitchFamily="82" charset="0"/>
            </a:endParaRPr>
          </a:p>
        </p:txBody>
      </p:sp>
    </p:spTree>
    <p:extLst>
      <p:ext uri="{BB962C8B-B14F-4D97-AF65-F5344CB8AC3E}">
        <p14:creationId xmlns:p14="http://schemas.microsoft.com/office/powerpoint/2010/main" val="16301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512" y="466937"/>
            <a:ext cx="9601200" cy="599863"/>
          </a:xfrm>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701511" y="1066800"/>
            <a:ext cx="10422117" cy="4928647"/>
          </a:xfrm>
        </p:spPr>
        <p:txBody>
          <a:bodyPr>
            <a:normAutofit/>
          </a:bodyPr>
          <a:lstStyle/>
          <a:p>
            <a:pPr marL="0" indent="0">
              <a:lnSpc>
                <a:spcPct val="100000"/>
              </a:lnSpc>
              <a:spcBef>
                <a:spcPts val="600"/>
              </a:spcBef>
              <a:buNone/>
            </a:pPr>
            <a:r>
              <a:rPr lang="en-US" sz="1800" b="0" i="0" dirty="0">
                <a:solidFill>
                  <a:srgbClr val="333333"/>
                </a:solidFill>
                <a:effectLst/>
                <a:latin typeface="Times New Roman" panose="02020603050405020304" pitchFamily="18" charset="0"/>
                <a:cs typeface="Times New Roman" panose="02020603050405020304" pitchFamily="18" charset="0"/>
              </a:rPr>
              <a:t>This Project is like Car and here we will implement </a:t>
            </a:r>
            <a:r>
              <a:rPr lang="en-US" dirty="0">
                <a:solidFill>
                  <a:srgbClr val="333333"/>
                </a:solidFill>
                <a:latin typeface="Times New Roman" panose="02020603050405020304" pitchFamily="18" charset="0"/>
                <a:cs typeface="Times New Roman" panose="02020603050405020304" pitchFamily="18" charset="0"/>
              </a:rPr>
              <a:t>8</a:t>
            </a:r>
            <a:r>
              <a:rPr lang="en-US" sz="1800" b="0" i="0" dirty="0">
                <a:solidFill>
                  <a:srgbClr val="333333"/>
                </a:solidFill>
                <a:effectLst/>
                <a:latin typeface="Times New Roman" panose="02020603050405020304" pitchFamily="18" charset="0"/>
                <a:cs typeface="Times New Roman" panose="02020603050405020304" pitchFamily="18" charset="0"/>
              </a:rPr>
              <a:t> functionalities like</a:t>
            </a:r>
          </a:p>
          <a:p>
            <a:pPr marL="342900" indent="-342900">
              <a:lnSpc>
                <a:spcPct val="100000"/>
              </a:lnSpc>
              <a:spcBef>
                <a:spcPts val="600"/>
              </a:spcBef>
              <a:buAutoNum type="arabicPeriod"/>
            </a:pPr>
            <a:r>
              <a:rPr lang="en-US" sz="1900" b="0" i="0" dirty="0">
                <a:solidFill>
                  <a:srgbClr val="333333"/>
                </a:solidFill>
                <a:effectLst/>
                <a:latin typeface="Times New Roman" panose="02020603050405020304" pitchFamily="18" charset="0"/>
                <a:cs typeface="Times New Roman" panose="02020603050405020304" pitchFamily="18" charset="0"/>
              </a:rPr>
              <a:t>Sign Up</a:t>
            </a:r>
          </a:p>
          <a:p>
            <a:pPr lvl="1">
              <a:spcBef>
                <a:spcPts val="600"/>
              </a:spcBef>
              <a:buFont typeface="Wingdings" panose="05000000000000000000" pitchFamily="2" charset="2"/>
              <a:buChar char="q"/>
            </a:pPr>
            <a:r>
              <a:rPr lang="en-US" sz="1700" b="0" i="0" dirty="0">
                <a:solidFill>
                  <a:srgbClr val="333333"/>
                </a:solidFill>
                <a:effectLst/>
                <a:latin typeface="Times New Roman" panose="02020603050405020304" pitchFamily="18" charset="0"/>
                <a:cs typeface="Times New Roman" panose="02020603050405020304" pitchFamily="18" charset="0"/>
              </a:rPr>
              <a:t>Create profile</a:t>
            </a:r>
          </a:p>
          <a:p>
            <a:pPr marL="342900" indent="-342900">
              <a:lnSpc>
                <a:spcPct val="100000"/>
              </a:lnSpc>
              <a:spcBef>
                <a:spcPts val="600"/>
              </a:spcBef>
              <a:buAutoNum type="arabicPeriod" startAt="2"/>
            </a:pPr>
            <a:r>
              <a:rPr lang="en-US" sz="1900" dirty="0">
                <a:solidFill>
                  <a:srgbClr val="333333"/>
                </a:solidFill>
                <a:latin typeface="Times New Roman" panose="02020603050405020304" pitchFamily="18" charset="0"/>
                <a:cs typeface="Times New Roman" panose="02020603050405020304" pitchFamily="18" charset="0"/>
              </a:rPr>
              <a:t>Sign In</a:t>
            </a:r>
          </a:p>
          <a:p>
            <a:pPr marL="800100" lvl="2" indent="-342900">
              <a:lnSpc>
                <a:spcPct val="100000"/>
              </a:lnSpc>
              <a:spcBef>
                <a:spcPts val="600"/>
              </a:spcBef>
              <a:buFont typeface="Wingdings" panose="05000000000000000000" pitchFamily="2" charset="2"/>
              <a:buChar char="q"/>
            </a:pPr>
            <a:r>
              <a:rPr lang="en-US" sz="1900" dirty="0">
                <a:solidFill>
                  <a:srgbClr val="333333"/>
                </a:solidFill>
                <a:latin typeface="Times New Roman" panose="02020603050405020304" pitchFamily="18" charset="0"/>
                <a:cs typeface="Times New Roman" panose="02020603050405020304" pitchFamily="18" charset="0"/>
              </a:rPr>
              <a:t>View Profile</a:t>
            </a:r>
          </a:p>
          <a:p>
            <a:pPr marL="800100" lvl="2" indent="-342900">
              <a:lnSpc>
                <a:spcPct val="100000"/>
              </a:lnSpc>
              <a:spcBef>
                <a:spcPts val="600"/>
              </a:spcBef>
              <a:buFont typeface="Wingdings" panose="05000000000000000000" pitchFamily="2" charset="2"/>
              <a:buChar char="q"/>
            </a:pPr>
            <a:r>
              <a:rPr lang="en-US" sz="1900" dirty="0">
                <a:solidFill>
                  <a:srgbClr val="333333"/>
                </a:solidFill>
                <a:latin typeface="Times New Roman" panose="02020603050405020304" pitchFamily="18" charset="0"/>
                <a:cs typeface="Times New Roman" panose="02020603050405020304" pitchFamily="18" charset="0"/>
              </a:rPr>
              <a:t>Sign-in</a:t>
            </a:r>
          </a:p>
          <a:p>
            <a:pPr marL="800100" lvl="2" indent="-342900">
              <a:lnSpc>
                <a:spcPct val="100000"/>
              </a:lnSpc>
              <a:spcBef>
                <a:spcPts val="600"/>
              </a:spcBef>
              <a:buFont typeface="Wingdings" panose="05000000000000000000" pitchFamily="2" charset="2"/>
              <a:buChar char="q"/>
            </a:pPr>
            <a:r>
              <a:rPr lang="en-US" sz="1900" dirty="0">
                <a:solidFill>
                  <a:srgbClr val="333333"/>
                </a:solidFill>
                <a:latin typeface="Times New Roman" panose="02020603050405020304" pitchFamily="18" charset="0"/>
                <a:cs typeface="Times New Roman" panose="02020603050405020304" pitchFamily="18" charset="0"/>
              </a:rPr>
              <a:t>View All Profile</a:t>
            </a:r>
          </a:p>
          <a:p>
            <a:pPr marL="800100" lvl="2" indent="-342900">
              <a:lnSpc>
                <a:spcPct val="100000"/>
              </a:lnSpc>
              <a:spcBef>
                <a:spcPts val="600"/>
              </a:spcBef>
              <a:buFont typeface="Wingdings" panose="05000000000000000000" pitchFamily="2" charset="2"/>
              <a:buChar char="q"/>
            </a:pPr>
            <a:r>
              <a:rPr lang="en-US" sz="1900" dirty="0">
                <a:solidFill>
                  <a:srgbClr val="333333"/>
                </a:solidFill>
                <a:latin typeface="Times New Roman" panose="02020603050405020304" pitchFamily="18" charset="0"/>
                <a:cs typeface="Times New Roman" panose="02020603050405020304" pitchFamily="18" charset="0"/>
              </a:rPr>
              <a:t>Delete Profile</a:t>
            </a:r>
          </a:p>
          <a:p>
            <a:pPr marL="800100" lvl="2" indent="-342900">
              <a:lnSpc>
                <a:spcPct val="100000"/>
              </a:lnSpc>
              <a:spcBef>
                <a:spcPts val="600"/>
              </a:spcBef>
              <a:buFont typeface="Wingdings" panose="05000000000000000000" pitchFamily="2" charset="2"/>
              <a:buChar char="q"/>
            </a:pPr>
            <a:r>
              <a:rPr lang="en-US" sz="1900" dirty="0">
                <a:solidFill>
                  <a:srgbClr val="333333"/>
                </a:solidFill>
                <a:latin typeface="Times New Roman" panose="02020603050405020304" pitchFamily="18" charset="0"/>
                <a:cs typeface="Times New Roman" panose="02020603050405020304" pitchFamily="18" charset="0"/>
              </a:rPr>
              <a:t>Search Profile</a:t>
            </a:r>
          </a:p>
          <a:p>
            <a:pPr marL="800100" lvl="2" indent="-342900">
              <a:lnSpc>
                <a:spcPct val="100000"/>
              </a:lnSpc>
              <a:spcBef>
                <a:spcPts val="600"/>
              </a:spcBef>
              <a:buFont typeface="Wingdings" panose="05000000000000000000" pitchFamily="2" charset="2"/>
              <a:buChar char="q"/>
            </a:pPr>
            <a:r>
              <a:rPr lang="en-US" sz="1900" dirty="0">
                <a:solidFill>
                  <a:srgbClr val="333333"/>
                </a:solidFill>
                <a:latin typeface="Times New Roman" panose="02020603050405020304" pitchFamily="18" charset="0"/>
                <a:cs typeface="Times New Roman" panose="02020603050405020304" pitchFamily="18" charset="0"/>
              </a:rPr>
              <a:t>Edit Profile</a:t>
            </a:r>
          </a:p>
          <a:p>
            <a:pPr marL="800100" lvl="2" indent="-342900">
              <a:lnSpc>
                <a:spcPct val="100000"/>
              </a:lnSpc>
              <a:spcBef>
                <a:spcPts val="600"/>
              </a:spcBef>
              <a:buFont typeface="Wingdings" panose="05000000000000000000" pitchFamily="2" charset="2"/>
              <a:buChar char="q"/>
            </a:pPr>
            <a:r>
              <a:rPr lang="en-US" sz="1900" dirty="0">
                <a:solidFill>
                  <a:srgbClr val="333333"/>
                </a:solidFill>
                <a:latin typeface="Times New Roman" panose="02020603050405020304" pitchFamily="18" charset="0"/>
                <a:cs typeface="Times New Roman" panose="02020603050405020304" pitchFamily="18" charset="0"/>
              </a:rPr>
              <a:t>Sorting  Profile</a:t>
            </a:r>
          </a:p>
          <a:p>
            <a:pPr marL="742950" lvl="2" indent="-285750">
              <a:lnSpc>
                <a:spcPct val="100000"/>
              </a:lnSpc>
              <a:spcBef>
                <a:spcPts val="600"/>
              </a:spcBef>
              <a:buFontTx/>
              <a:buChar char="-"/>
            </a:pPr>
            <a:endParaRPr lang="en-US" sz="19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698B-D562-4B64-8D50-6945E2E6BFDB}"/>
              </a:ext>
            </a:extLst>
          </p:cNvPr>
          <p:cNvSpPr>
            <a:spLocks noGrp="1"/>
          </p:cNvSpPr>
          <p:nvPr>
            <p:ph type="title"/>
          </p:nvPr>
        </p:nvSpPr>
        <p:spPr>
          <a:xfrm>
            <a:off x="360575" y="503853"/>
            <a:ext cx="10536025" cy="1142385"/>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Software Requirements</a:t>
            </a:r>
          </a:p>
        </p:txBody>
      </p:sp>
      <p:pic>
        <p:nvPicPr>
          <p:cNvPr id="21" name="Content Placeholder 20">
            <a:extLst>
              <a:ext uri="{FF2B5EF4-FFF2-40B4-BE49-F238E27FC236}">
                <a16:creationId xmlns:a16="http://schemas.microsoft.com/office/drawing/2014/main" id="{52B17218-45C0-4314-8D54-D4B38FA144FC}"/>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4458469" y="2083691"/>
            <a:ext cx="3587686" cy="26906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7" name="TextBox 16">
            <a:extLst>
              <a:ext uri="{FF2B5EF4-FFF2-40B4-BE49-F238E27FC236}">
                <a16:creationId xmlns:a16="http://schemas.microsoft.com/office/drawing/2014/main" id="{5772DB76-55CA-4D4E-AAFD-E5B979E94D25}"/>
              </a:ext>
            </a:extLst>
          </p:cNvPr>
          <p:cNvSpPr txBox="1"/>
          <p:nvPr/>
        </p:nvSpPr>
        <p:spPr>
          <a:xfrm>
            <a:off x="553825" y="4888595"/>
            <a:ext cx="1944278" cy="67710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Java 1.8 version</a:t>
            </a:r>
          </a:p>
          <a:p>
            <a:endParaRPr lang="en-US" dirty="0"/>
          </a:p>
        </p:txBody>
      </p:sp>
      <p:pic>
        <p:nvPicPr>
          <p:cNvPr id="18" name="Content Placeholder 11">
            <a:extLst>
              <a:ext uri="{FF2B5EF4-FFF2-40B4-BE49-F238E27FC236}">
                <a16:creationId xmlns:a16="http://schemas.microsoft.com/office/drawing/2014/main" id="{73BF3D10-4F52-4818-8BF2-D8EA408FB03A}"/>
              </a:ext>
              <a:ext uri="{C183D7F6-B498-43B3-948B-1728B52AA6E4}">
                <adec:decorative xmlns:adec="http://schemas.microsoft.com/office/drawing/2017/decorative" val="0"/>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8691514" y="2141036"/>
            <a:ext cx="2997723" cy="25307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9" name="TextBox 18">
            <a:extLst>
              <a:ext uri="{FF2B5EF4-FFF2-40B4-BE49-F238E27FC236}">
                <a16:creationId xmlns:a16="http://schemas.microsoft.com/office/drawing/2014/main" id="{B811C055-4B98-4AB6-B77D-6678E7B1FF83}"/>
              </a:ext>
            </a:extLst>
          </p:cNvPr>
          <p:cNvSpPr txBox="1"/>
          <p:nvPr/>
        </p:nvSpPr>
        <p:spPr>
          <a:xfrm>
            <a:off x="8848702" y="4861459"/>
            <a:ext cx="207846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Oracle</a:t>
            </a:r>
          </a:p>
        </p:txBody>
      </p:sp>
      <p:sp>
        <p:nvSpPr>
          <p:cNvPr id="22" name="TextBox 21">
            <a:extLst>
              <a:ext uri="{FF2B5EF4-FFF2-40B4-BE49-F238E27FC236}">
                <a16:creationId xmlns:a16="http://schemas.microsoft.com/office/drawing/2014/main" id="{0C427BC3-EDA4-4C2B-99CA-D681A4E064F6}"/>
              </a:ext>
            </a:extLst>
          </p:cNvPr>
          <p:cNvSpPr txBox="1"/>
          <p:nvPr/>
        </p:nvSpPr>
        <p:spPr>
          <a:xfrm>
            <a:off x="4458469" y="4892237"/>
            <a:ext cx="296985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Eclipse</a:t>
            </a:r>
          </a:p>
        </p:txBody>
      </p:sp>
      <p:pic>
        <p:nvPicPr>
          <p:cNvPr id="1026" name="Picture 2" descr="Dev.java: The Destination for Java Developers">
            <a:extLst>
              <a:ext uri="{FF2B5EF4-FFF2-40B4-BE49-F238E27FC236}">
                <a16:creationId xmlns:a16="http://schemas.microsoft.com/office/drawing/2014/main" id="{D855AA96-18F9-42E2-9201-3116825718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104" y="2083692"/>
            <a:ext cx="3518045" cy="27777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49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512" y="466937"/>
            <a:ext cx="9601200" cy="599863"/>
          </a:xfrm>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Design Phase</a:t>
            </a:r>
          </a:p>
        </p:txBody>
      </p:sp>
      <p:sp>
        <p:nvSpPr>
          <p:cNvPr id="3" name="Content Placeholder 2"/>
          <p:cNvSpPr>
            <a:spLocks noGrp="1"/>
          </p:cNvSpPr>
          <p:nvPr>
            <p:ph idx="1"/>
          </p:nvPr>
        </p:nvSpPr>
        <p:spPr>
          <a:xfrm>
            <a:off x="701511" y="1066800"/>
            <a:ext cx="10422117" cy="4928647"/>
          </a:xfrm>
        </p:spPr>
        <p:txBody>
          <a:bodyPr>
            <a:normAutofit/>
          </a:bodyPr>
          <a:lstStyle/>
          <a:p>
            <a:pPr marL="0" indent="0">
              <a:lnSpc>
                <a:spcPct val="100000"/>
              </a:lnSpc>
              <a:spcBef>
                <a:spcPts val="600"/>
              </a:spcBef>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b="0" i="0" dirty="0">
                <a:solidFill>
                  <a:srgbClr val="333333"/>
                </a:solidFill>
                <a:effectLst/>
                <a:latin typeface="Times New Roman" panose="02020603050405020304" pitchFamily="18" charset="0"/>
                <a:cs typeface="Times New Roman" panose="02020603050405020304" pitchFamily="18" charset="0"/>
              </a:rPr>
              <a:t>Project is designed using MVC(Model View Control) Architecture.</a:t>
            </a:r>
          </a:p>
          <a:p>
            <a:pPr>
              <a:lnSpc>
                <a:spcPct val="100000"/>
              </a:lnSpc>
              <a:spcBef>
                <a:spcPts val="600"/>
              </a:spcBef>
              <a:buClr>
                <a:schemeClr val="tx1"/>
              </a:buClr>
              <a:buFont typeface="Wingdings" panose="05000000000000000000" pitchFamily="2" charset="2"/>
              <a:buChar char="§"/>
            </a:pPr>
            <a:endParaRPr lang="en-US" b="0" i="0" dirty="0">
              <a:solidFill>
                <a:srgbClr val="292929"/>
              </a:solidFill>
              <a:effectLst/>
              <a:latin typeface="Times New Roman" panose="02020603050405020304" pitchFamily="18" charset="0"/>
              <a:cs typeface="Times New Roman" panose="02020603050405020304" pitchFamily="18" charset="0"/>
            </a:endParaRPr>
          </a:p>
          <a:p>
            <a:pPr marL="0" indent="0">
              <a:lnSpc>
                <a:spcPct val="100000"/>
              </a:lnSpc>
              <a:spcBef>
                <a:spcPts val="600"/>
              </a:spcBef>
              <a:buClr>
                <a:schemeClr val="tx1"/>
              </a:buClr>
              <a:buNone/>
            </a:pPr>
            <a:endParaRPr lang="en-US" b="0" i="0" dirty="0">
              <a:solidFill>
                <a:srgbClr val="292929"/>
              </a:solidFill>
              <a:effectLst/>
              <a:latin typeface="Times New Roman" panose="02020603050405020304" pitchFamily="18" charset="0"/>
              <a:cs typeface="Times New Roman" panose="02020603050405020304" pitchFamily="18" charset="0"/>
            </a:endParaRPr>
          </a:p>
          <a:p>
            <a:pPr marL="0" indent="0">
              <a:lnSpc>
                <a:spcPct val="100000"/>
              </a:lnSpc>
              <a:spcBef>
                <a:spcPts val="600"/>
              </a:spcBef>
              <a:buClr>
                <a:schemeClr val="tx1"/>
              </a:buClr>
              <a:buNone/>
            </a:pPr>
            <a:endParaRPr lang="en-US" dirty="0">
              <a:solidFill>
                <a:srgbClr val="292929"/>
              </a:solidFill>
              <a:latin typeface="Times New Roman" panose="02020603050405020304" pitchFamily="18" charset="0"/>
              <a:cs typeface="Times New Roman" panose="02020603050405020304" pitchFamily="18" charset="0"/>
            </a:endParaRPr>
          </a:p>
          <a:p>
            <a:pPr marL="0" indent="0">
              <a:lnSpc>
                <a:spcPct val="100000"/>
              </a:lnSpc>
              <a:spcBef>
                <a:spcPts val="600"/>
              </a:spcBef>
              <a:buClr>
                <a:schemeClr val="tx1"/>
              </a:buClr>
              <a:buNone/>
            </a:pPr>
            <a:r>
              <a:rPr lang="en-US" b="0" i="0" dirty="0">
                <a:solidFill>
                  <a:srgbClr val="292929"/>
                </a:solidFill>
                <a:effectLst/>
                <a:latin typeface="Times New Roman" panose="02020603050405020304" pitchFamily="18" charset="0"/>
                <a:cs typeface="Times New Roman" panose="02020603050405020304" pitchFamily="18" charset="0"/>
              </a:rPr>
              <a:t>It has three main components:</a:t>
            </a:r>
          </a:p>
          <a:p>
            <a:pPr lvl="1">
              <a:lnSpc>
                <a:spcPct val="100000"/>
              </a:lnSpc>
              <a:spcBef>
                <a:spcPts val="600"/>
              </a:spcBef>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a:t>
            </a:r>
          </a:p>
          <a:p>
            <a:pPr lvl="1">
              <a:lnSpc>
                <a:spcPct val="100000"/>
              </a:lnSpc>
              <a:spcBef>
                <a:spcPts val="600"/>
              </a:spcBef>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a:t>
            </a:r>
          </a:p>
          <a:p>
            <a:pPr lvl="1">
              <a:lnSpc>
                <a:spcPct val="100000"/>
              </a:lnSpc>
              <a:spcBef>
                <a:spcPts val="600"/>
              </a:spcBef>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Controller</a:t>
            </a:r>
            <a:br>
              <a:rPr lang="en-US" dirty="0">
                <a:latin typeface="Times New Roman" panose="02020603050405020304" pitchFamily="18" charset="0"/>
                <a:cs typeface="Times New Roman" panose="02020603050405020304" pitchFamily="18" charset="0"/>
              </a:rPr>
            </a:br>
            <a:endParaRPr lang="en-US" b="0" i="0" dirty="0">
              <a:solidFill>
                <a:srgbClr val="333333"/>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402AC5-2EA6-4434-9363-FEDE015F60BC}"/>
              </a:ext>
            </a:extLst>
          </p:cNvPr>
          <p:cNvPicPr>
            <a:picLocks noChangeAspect="1"/>
          </p:cNvPicPr>
          <p:nvPr/>
        </p:nvPicPr>
        <p:blipFill>
          <a:blip r:embed="rId3"/>
          <a:stretch>
            <a:fillRect/>
          </a:stretch>
        </p:blipFill>
        <p:spPr>
          <a:xfrm>
            <a:off x="4445769" y="2196445"/>
            <a:ext cx="6677859" cy="36619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836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475C4-44B1-431A-850F-1D408BE959DA}"/>
              </a:ext>
            </a:extLst>
          </p:cNvPr>
          <p:cNvSpPr>
            <a:spLocks noGrp="1"/>
          </p:cNvSpPr>
          <p:nvPr>
            <p:ph idx="1"/>
          </p:nvPr>
        </p:nvSpPr>
        <p:spPr>
          <a:xfrm>
            <a:off x="213674" y="131976"/>
            <a:ext cx="11764652" cy="5995447"/>
          </a:xfrm>
        </p:spPr>
        <p:txBody>
          <a:bodyPr/>
          <a:lstStyle/>
          <a:p>
            <a:pPr marL="0" indent="0">
              <a:spcBef>
                <a:spcPts val="600"/>
              </a:spcBef>
              <a:buNone/>
            </a:pPr>
            <a:r>
              <a:rPr lang="en-US" b="1" dirty="0">
                <a:latin typeface="Times New Roman" panose="02020603050405020304" pitchFamily="18" charset="0"/>
                <a:cs typeface="Times New Roman" panose="02020603050405020304" pitchFamily="18" charset="0"/>
              </a:rPr>
              <a:t>Model:</a:t>
            </a:r>
          </a:p>
          <a:p>
            <a:pPr marL="0" indent="0">
              <a:spcBef>
                <a:spcPts val="600"/>
              </a:spcBef>
              <a:buNone/>
            </a:pPr>
            <a:r>
              <a:rPr lang="en-US" b="0" i="0" dirty="0">
                <a:solidFill>
                  <a:srgbClr val="292929"/>
                </a:solidFill>
                <a:effectLst/>
                <a:latin typeface="Times New Roman" panose="02020603050405020304" pitchFamily="18" charset="0"/>
                <a:cs typeface="Times New Roman" panose="02020603050405020304" pitchFamily="18" charset="0"/>
              </a:rPr>
              <a:t>It is known as the lowest level </a:t>
            </a:r>
            <a:r>
              <a:rPr lang="en-US" dirty="0">
                <a:solidFill>
                  <a:srgbClr val="292929"/>
                </a:solidFill>
                <a:latin typeface="Times New Roman" panose="02020603050405020304" pitchFamily="18" charset="0"/>
                <a:cs typeface="Times New Roman" panose="02020603050405020304" pitchFamily="18" charset="0"/>
              </a:rPr>
              <a:t>(</a:t>
            </a:r>
            <a:r>
              <a:rPr lang="en-US" b="0" i="0" dirty="0">
                <a:solidFill>
                  <a:srgbClr val="292929"/>
                </a:solidFill>
                <a:effectLst/>
                <a:latin typeface="Times New Roman" panose="02020603050405020304" pitchFamily="18" charset="0"/>
                <a:cs typeface="Times New Roman" panose="02020603050405020304" pitchFamily="18" charset="0"/>
              </a:rPr>
              <a:t> it is responsible for maintaining data). Adding or retrieving data is done in the model component. It responds to the controller requests because the controller never talks to the database by itself. </a:t>
            </a:r>
          </a:p>
          <a:p>
            <a:pPr marL="0" indent="0">
              <a:spcBef>
                <a:spcPts val="600"/>
              </a:spcBef>
              <a:buNone/>
            </a:pPr>
            <a:r>
              <a:rPr lang="en-US" b="0" i="0" dirty="0">
                <a:solidFill>
                  <a:srgbClr val="292929"/>
                </a:solidFill>
                <a:effectLst/>
                <a:latin typeface="Times New Roman" panose="02020603050405020304" pitchFamily="18" charset="0"/>
                <a:cs typeface="Times New Roman" panose="02020603050405020304" pitchFamily="18" charset="0"/>
              </a:rPr>
              <a:t>Note: the model never communicated with the view directly.</a:t>
            </a:r>
          </a:p>
          <a:p>
            <a:pPr marL="0" indent="0">
              <a:spcBef>
                <a:spcPts val="600"/>
              </a:spcBef>
              <a:buNone/>
            </a:pPr>
            <a:endParaRPr lang="en-US" b="0" i="0" dirty="0">
              <a:solidFill>
                <a:srgbClr val="292929"/>
              </a:solidFill>
              <a:effectLst/>
              <a:latin typeface="Times New Roman" panose="02020603050405020304" pitchFamily="18" charset="0"/>
              <a:cs typeface="Times New Roman" panose="02020603050405020304" pitchFamily="18" charset="0"/>
            </a:endParaRPr>
          </a:p>
          <a:p>
            <a:pPr marL="0" indent="0">
              <a:spcBef>
                <a:spcPts val="600"/>
              </a:spcBef>
              <a:buNone/>
            </a:pPr>
            <a:r>
              <a:rPr lang="en-US" b="1" dirty="0">
                <a:solidFill>
                  <a:srgbClr val="292929"/>
                </a:solidFill>
                <a:latin typeface="Times New Roman" panose="02020603050405020304" pitchFamily="18" charset="0"/>
                <a:cs typeface="Times New Roman" panose="02020603050405020304" pitchFamily="18" charset="0"/>
              </a:rPr>
              <a:t>View:</a:t>
            </a:r>
          </a:p>
          <a:p>
            <a:pPr marL="0" indent="0">
              <a:spcBef>
                <a:spcPts val="600"/>
              </a:spcBef>
              <a:buNone/>
            </a:pPr>
            <a:r>
              <a:rPr lang="en-US" b="0" i="0" dirty="0">
                <a:solidFill>
                  <a:srgbClr val="292929"/>
                </a:solidFill>
                <a:effectLst/>
                <a:latin typeface="Times New Roman" panose="02020603050405020304" pitchFamily="18" charset="0"/>
                <a:cs typeface="Times New Roman" panose="02020603050405020304" pitchFamily="18" charset="0"/>
              </a:rPr>
              <a:t>Data representation is done by the view component. It actually generates UI or user interface for the user. So at web applications when you think of the view component just think the Html/CSS part. Views are created by the data which is collected by the model component but these data aren’t taken directly but through the controller, so the view only speaks to the controller.</a:t>
            </a:r>
          </a:p>
          <a:p>
            <a:pPr marL="0" indent="0">
              <a:spcBef>
                <a:spcPts val="600"/>
              </a:spcBef>
              <a:buNone/>
            </a:pPr>
            <a:endParaRPr lang="en-US" dirty="0">
              <a:solidFill>
                <a:srgbClr val="292929"/>
              </a:solidFill>
              <a:latin typeface="Times New Roman" panose="02020603050405020304" pitchFamily="18" charset="0"/>
              <a:cs typeface="Times New Roman" panose="02020603050405020304" pitchFamily="18" charset="0"/>
            </a:endParaRPr>
          </a:p>
          <a:p>
            <a:pPr marL="0" indent="0">
              <a:spcBef>
                <a:spcPts val="600"/>
              </a:spcBef>
              <a:buNone/>
            </a:pPr>
            <a:r>
              <a:rPr lang="en-US" b="1" dirty="0">
                <a:solidFill>
                  <a:srgbClr val="292929"/>
                </a:solidFill>
                <a:latin typeface="Times New Roman" panose="02020603050405020304" pitchFamily="18" charset="0"/>
                <a:cs typeface="Times New Roman" panose="02020603050405020304" pitchFamily="18" charset="0"/>
              </a:rPr>
              <a:t>Controller:</a:t>
            </a:r>
          </a:p>
          <a:p>
            <a:pPr marL="0" indent="0">
              <a:spcBef>
                <a:spcPts val="600"/>
              </a:spcBef>
              <a:buNone/>
            </a:pPr>
            <a:r>
              <a:rPr lang="en-US" b="0" i="0" dirty="0">
                <a:solidFill>
                  <a:srgbClr val="292929"/>
                </a:solidFill>
                <a:effectLst/>
                <a:latin typeface="Times New Roman" panose="02020603050405020304" pitchFamily="18" charset="0"/>
                <a:cs typeface="Times New Roman" panose="02020603050405020304" pitchFamily="18" charset="0"/>
              </a:rPr>
              <a:t>It’s known as the main man because the controller is the component that enables the interconnection between the views and the model so it acts as an intermediary. The controller doesn’t have to worry about handling data logic, it just tells the model what to do. After receiving data from the model it processes it and then it takes all that information it sends it to the view and explains how to represent to the user. </a:t>
            </a:r>
            <a:endParaRPr lang="en-US"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42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AAED-1EAE-4366-8A3B-AF89CF47FA9F}"/>
              </a:ext>
            </a:extLst>
          </p:cNvPr>
          <p:cNvSpPr>
            <a:spLocks noGrp="1"/>
          </p:cNvSpPr>
          <p:nvPr>
            <p:ph type="title"/>
          </p:nvPr>
        </p:nvSpPr>
        <p:spPr>
          <a:xfrm>
            <a:off x="160256" y="150830"/>
            <a:ext cx="10736344" cy="612742"/>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Layers in project</a:t>
            </a:r>
          </a:p>
        </p:txBody>
      </p:sp>
      <p:pic>
        <p:nvPicPr>
          <p:cNvPr id="6" name="Content Placeholder 5">
            <a:extLst>
              <a:ext uri="{FF2B5EF4-FFF2-40B4-BE49-F238E27FC236}">
                <a16:creationId xmlns:a16="http://schemas.microsoft.com/office/drawing/2014/main" id="{D3A323DA-C9D1-4B29-980C-E2568265730F}"/>
              </a:ext>
            </a:extLst>
          </p:cNvPr>
          <p:cNvPicPr>
            <a:picLocks noGrp="1" noChangeAspect="1"/>
          </p:cNvPicPr>
          <p:nvPr>
            <p:ph idx="1"/>
          </p:nvPr>
        </p:nvPicPr>
        <p:blipFill>
          <a:blip r:embed="rId2"/>
          <a:stretch>
            <a:fillRect/>
          </a:stretch>
        </p:blipFill>
        <p:spPr>
          <a:xfrm>
            <a:off x="1480727" y="866775"/>
            <a:ext cx="8917037" cy="5289550"/>
          </a:xfrm>
          <a:prstGeom prst="rect">
            <a:avLst/>
          </a:prstGeom>
          <a:ln w="88900" cap="sq" cmpd="thickThin">
            <a:solidFill>
              <a:srgbClr val="000000"/>
            </a:solidFill>
            <a:prstDash val="solid"/>
            <a:miter lim="800000"/>
          </a:ln>
          <a:effectLst>
            <a:innerShdw blurRad="76200">
              <a:srgbClr val="000000"/>
            </a:innerShdw>
          </a:effec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A19F744-EBE3-4C5E-A92B-05B738305F7C}"/>
                  </a:ext>
                </a:extLst>
              </p14:cNvPr>
              <p14:cNvContentPartPr/>
              <p14:nvPr/>
            </p14:nvContentPartPr>
            <p14:xfrm>
              <a:off x="2121072" y="1668318"/>
              <a:ext cx="360" cy="360"/>
            </p14:xfrm>
          </p:contentPart>
        </mc:Choice>
        <mc:Fallback xmlns="">
          <p:pic>
            <p:nvPicPr>
              <p:cNvPr id="4" name="Ink 3">
                <a:extLst>
                  <a:ext uri="{FF2B5EF4-FFF2-40B4-BE49-F238E27FC236}">
                    <a16:creationId xmlns:a16="http://schemas.microsoft.com/office/drawing/2014/main" id="{8A19F744-EBE3-4C5E-A92B-05B738305F7C}"/>
                  </a:ext>
                </a:extLst>
              </p:cNvPr>
              <p:cNvPicPr/>
              <p:nvPr/>
            </p:nvPicPr>
            <p:blipFill>
              <a:blip r:embed="rId4"/>
              <a:stretch>
                <a:fillRect/>
              </a:stretch>
            </p:blipFill>
            <p:spPr>
              <a:xfrm>
                <a:off x="2112432" y="16593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5BB1FF6-83EC-45E9-BE9C-47AD5AEC4DB1}"/>
                  </a:ext>
                </a:extLst>
              </p14:cNvPr>
              <p14:cNvContentPartPr/>
              <p14:nvPr/>
            </p14:nvContentPartPr>
            <p14:xfrm>
              <a:off x="3883992" y="2790078"/>
              <a:ext cx="360" cy="360"/>
            </p14:xfrm>
          </p:contentPart>
        </mc:Choice>
        <mc:Fallback xmlns="">
          <p:pic>
            <p:nvPicPr>
              <p:cNvPr id="8" name="Ink 7">
                <a:extLst>
                  <a:ext uri="{FF2B5EF4-FFF2-40B4-BE49-F238E27FC236}">
                    <a16:creationId xmlns:a16="http://schemas.microsoft.com/office/drawing/2014/main" id="{C5BB1FF6-83EC-45E9-BE9C-47AD5AEC4DB1}"/>
                  </a:ext>
                </a:extLst>
              </p:cNvPr>
              <p:cNvPicPr/>
              <p:nvPr/>
            </p:nvPicPr>
            <p:blipFill>
              <a:blip r:embed="rId4"/>
              <a:stretch>
                <a:fillRect/>
              </a:stretch>
            </p:blipFill>
            <p:spPr>
              <a:xfrm>
                <a:off x="3874992" y="27814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023F95E-E034-47E8-B233-88A0C8A4E8F5}"/>
                  </a:ext>
                </a:extLst>
              </p14:cNvPr>
              <p14:cNvContentPartPr/>
              <p14:nvPr/>
            </p14:nvContentPartPr>
            <p14:xfrm>
              <a:off x="6202752" y="3826878"/>
              <a:ext cx="360" cy="360"/>
            </p14:xfrm>
          </p:contentPart>
        </mc:Choice>
        <mc:Fallback xmlns="">
          <p:pic>
            <p:nvPicPr>
              <p:cNvPr id="9" name="Ink 8">
                <a:extLst>
                  <a:ext uri="{FF2B5EF4-FFF2-40B4-BE49-F238E27FC236}">
                    <a16:creationId xmlns:a16="http://schemas.microsoft.com/office/drawing/2014/main" id="{9023F95E-E034-47E8-B233-88A0C8A4E8F5}"/>
                  </a:ext>
                </a:extLst>
              </p:cNvPr>
              <p:cNvPicPr/>
              <p:nvPr/>
            </p:nvPicPr>
            <p:blipFill>
              <a:blip r:embed="rId4"/>
              <a:stretch>
                <a:fillRect/>
              </a:stretch>
            </p:blipFill>
            <p:spPr>
              <a:xfrm>
                <a:off x="6194112" y="38182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EAB250B2-1346-4F83-B962-1F18C999D122}"/>
                  </a:ext>
                </a:extLst>
              </p14:cNvPr>
              <p14:cNvContentPartPr/>
              <p14:nvPr/>
            </p14:nvContentPartPr>
            <p14:xfrm>
              <a:off x="5957232" y="3770358"/>
              <a:ext cx="360" cy="360"/>
            </p14:xfrm>
          </p:contentPart>
        </mc:Choice>
        <mc:Fallback xmlns="">
          <p:pic>
            <p:nvPicPr>
              <p:cNvPr id="10" name="Ink 9">
                <a:extLst>
                  <a:ext uri="{FF2B5EF4-FFF2-40B4-BE49-F238E27FC236}">
                    <a16:creationId xmlns:a16="http://schemas.microsoft.com/office/drawing/2014/main" id="{EAB250B2-1346-4F83-B962-1F18C999D122}"/>
                  </a:ext>
                </a:extLst>
              </p:cNvPr>
              <p:cNvPicPr/>
              <p:nvPr/>
            </p:nvPicPr>
            <p:blipFill>
              <a:blip r:embed="rId4"/>
              <a:stretch>
                <a:fillRect/>
              </a:stretch>
            </p:blipFill>
            <p:spPr>
              <a:xfrm>
                <a:off x="5948592" y="37617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2F4D186-FE5E-4556-AAA1-54C6F4779F36}"/>
                  </a:ext>
                </a:extLst>
              </p14:cNvPr>
              <p14:cNvContentPartPr/>
              <p14:nvPr/>
            </p14:nvContentPartPr>
            <p14:xfrm>
              <a:off x="5637192" y="3751638"/>
              <a:ext cx="360" cy="360"/>
            </p14:xfrm>
          </p:contentPart>
        </mc:Choice>
        <mc:Fallback xmlns="">
          <p:pic>
            <p:nvPicPr>
              <p:cNvPr id="11" name="Ink 10">
                <a:extLst>
                  <a:ext uri="{FF2B5EF4-FFF2-40B4-BE49-F238E27FC236}">
                    <a16:creationId xmlns:a16="http://schemas.microsoft.com/office/drawing/2014/main" id="{82F4D186-FE5E-4556-AAA1-54C6F4779F36}"/>
                  </a:ext>
                </a:extLst>
              </p:cNvPr>
              <p:cNvPicPr/>
              <p:nvPr/>
            </p:nvPicPr>
            <p:blipFill>
              <a:blip r:embed="rId4"/>
              <a:stretch>
                <a:fillRect/>
              </a:stretch>
            </p:blipFill>
            <p:spPr>
              <a:xfrm>
                <a:off x="5628552" y="3742998"/>
                <a:ext cx="18000" cy="18000"/>
              </a:xfrm>
              <a:prstGeom prst="rect">
                <a:avLst/>
              </a:prstGeom>
            </p:spPr>
          </p:pic>
        </mc:Fallback>
      </mc:AlternateContent>
      <p:grpSp>
        <p:nvGrpSpPr>
          <p:cNvPr id="17" name="Group 16">
            <a:extLst>
              <a:ext uri="{FF2B5EF4-FFF2-40B4-BE49-F238E27FC236}">
                <a16:creationId xmlns:a16="http://schemas.microsoft.com/office/drawing/2014/main" id="{807489D4-A275-46F3-A061-3C27E892FC14}"/>
              </a:ext>
            </a:extLst>
          </p:cNvPr>
          <p:cNvGrpSpPr/>
          <p:nvPr/>
        </p:nvGrpSpPr>
        <p:grpSpPr>
          <a:xfrm>
            <a:off x="970872" y="1074678"/>
            <a:ext cx="360" cy="360"/>
            <a:chOff x="970872" y="1074678"/>
            <a:chExt cx="360" cy="360"/>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067CD12E-76E0-4EBA-89A9-2DA6CE6DFC7B}"/>
                    </a:ext>
                  </a:extLst>
                </p14:cNvPr>
                <p14:cNvContentPartPr/>
                <p14:nvPr/>
              </p14:nvContentPartPr>
              <p14:xfrm>
                <a:off x="970872" y="1074678"/>
                <a:ext cx="360" cy="360"/>
              </p14:xfrm>
            </p:contentPart>
          </mc:Choice>
          <mc:Fallback xmlns="">
            <p:pic>
              <p:nvPicPr>
                <p:cNvPr id="12" name="Ink 11">
                  <a:extLst>
                    <a:ext uri="{FF2B5EF4-FFF2-40B4-BE49-F238E27FC236}">
                      <a16:creationId xmlns:a16="http://schemas.microsoft.com/office/drawing/2014/main" id="{067CD12E-76E0-4EBA-89A9-2DA6CE6DFC7B}"/>
                    </a:ext>
                  </a:extLst>
                </p:cNvPr>
                <p:cNvPicPr/>
                <p:nvPr/>
              </p:nvPicPr>
              <p:blipFill>
                <a:blip r:embed="rId4"/>
                <a:stretch>
                  <a:fillRect/>
                </a:stretch>
              </p:blipFill>
              <p:spPr>
                <a:xfrm>
                  <a:off x="961872" y="10656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C20A540F-655B-4DAF-B1FF-DBC91924B0CF}"/>
                    </a:ext>
                  </a:extLst>
                </p14:cNvPr>
                <p14:cNvContentPartPr/>
                <p14:nvPr/>
              </p14:nvContentPartPr>
              <p14:xfrm>
                <a:off x="970872" y="1074678"/>
                <a:ext cx="360" cy="360"/>
              </p14:xfrm>
            </p:contentPart>
          </mc:Choice>
          <mc:Fallback xmlns="">
            <p:pic>
              <p:nvPicPr>
                <p:cNvPr id="13" name="Ink 12">
                  <a:extLst>
                    <a:ext uri="{FF2B5EF4-FFF2-40B4-BE49-F238E27FC236}">
                      <a16:creationId xmlns:a16="http://schemas.microsoft.com/office/drawing/2014/main" id="{C20A540F-655B-4DAF-B1FF-DBC91924B0CF}"/>
                    </a:ext>
                  </a:extLst>
                </p:cNvPr>
                <p:cNvPicPr/>
                <p:nvPr/>
              </p:nvPicPr>
              <p:blipFill>
                <a:blip r:embed="rId4"/>
                <a:stretch>
                  <a:fillRect/>
                </a:stretch>
              </p:blipFill>
              <p:spPr>
                <a:xfrm>
                  <a:off x="961872" y="10656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DC2E9AD9-2787-4E46-AFC6-0DF96C7B6B6B}"/>
                    </a:ext>
                  </a:extLst>
                </p14:cNvPr>
                <p14:cNvContentPartPr/>
                <p14:nvPr/>
              </p14:nvContentPartPr>
              <p14:xfrm>
                <a:off x="970872" y="1074678"/>
                <a:ext cx="360" cy="360"/>
              </p14:xfrm>
            </p:contentPart>
          </mc:Choice>
          <mc:Fallback xmlns="">
            <p:pic>
              <p:nvPicPr>
                <p:cNvPr id="14" name="Ink 13">
                  <a:extLst>
                    <a:ext uri="{FF2B5EF4-FFF2-40B4-BE49-F238E27FC236}">
                      <a16:creationId xmlns:a16="http://schemas.microsoft.com/office/drawing/2014/main" id="{DC2E9AD9-2787-4E46-AFC6-0DF96C7B6B6B}"/>
                    </a:ext>
                  </a:extLst>
                </p:cNvPr>
                <p:cNvPicPr/>
                <p:nvPr/>
              </p:nvPicPr>
              <p:blipFill>
                <a:blip r:embed="rId4"/>
                <a:stretch>
                  <a:fillRect/>
                </a:stretch>
              </p:blipFill>
              <p:spPr>
                <a:xfrm>
                  <a:off x="961872" y="10656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A3D554B2-FB24-4A72-A6DE-57C3B8255F16}"/>
                    </a:ext>
                  </a:extLst>
                </p14:cNvPr>
                <p14:cNvContentPartPr/>
                <p14:nvPr/>
              </p14:nvContentPartPr>
              <p14:xfrm>
                <a:off x="970872" y="1074678"/>
                <a:ext cx="360" cy="360"/>
              </p14:xfrm>
            </p:contentPart>
          </mc:Choice>
          <mc:Fallback xmlns="">
            <p:pic>
              <p:nvPicPr>
                <p:cNvPr id="15" name="Ink 14">
                  <a:extLst>
                    <a:ext uri="{FF2B5EF4-FFF2-40B4-BE49-F238E27FC236}">
                      <a16:creationId xmlns:a16="http://schemas.microsoft.com/office/drawing/2014/main" id="{A3D554B2-FB24-4A72-A6DE-57C3B8255F16}"/>
                    </a:ext>
                  </a:extLst>
                </p:cNvPr>
                <p:cNvPicPr/>
                <p:nvPr/>
              </p:nvPicPr>
              <p:blipFill>
                <a:blip r:embed="rId4"/>
                <a:stretch>
                  <a:fillRect/>
                </a:stretch>
              </p:blipFill>
              <p:spPr>
                <a:xfrm>
                  <a:off x="961872" y="10656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B70E97A4-F180-44D9-9DCB-5B6E6BD76FD5}"/>
                    </a:ext>
                  </a:extLst>
                </p14:cNvPr>
                <p14:cNvContentPartPr/>
                <p14:nvPr/>
              </p14:nvContentPartPr>
              <p14:xfrm>
                <a:off x="970872" y="1074678"/>
                <a:ext cx="360" cy="360"/>
              </p14:xfrm>
            </p:contentPart>
          </mc:Choice>
          <mc:Fallback xmlns="">
            <p:pic>
              <p:nvPicPr>
                <p:cNvPr id="16" name="Ink 15">
                  <a:extLst>
                    <a:ext uri="{FF2B5EF4-FFF2-40B4-BE49-F238E27FC236}">
                      <a16:creationId xmlns:a16="http://schemas.microsoft.com/office/drawing/2014/main" id="{B70E97A4-F180-44D9-9DCB-5B6E6BD76FD5}"/>
                    </a:ext>
                  </a:extLst>
                </p:cNvPr>
                <p:cNvPicPr/>
                <p:nvPr/>
              </p:nvPicPr>
              <p:blipFill>
                <a:blip r:embed="rId4"/>
                <a:stretch>
                  <a:fillRect/>
                </a:stretch>
              </p:blipFill>
              <p:spPr>
                <a:xfrm>
                  <a:off x="961872" y="1065678"/>
                  <a:ext cx="18000" cy="18000"/>
                </a:xfrm>
                <a:prstGeom prst="rect">
                  <a:avLst/>
                </a:prstGeom>
              </p:spPr>
            </p:pic>
          </mc:Fallback>
        </mc:AlternateContent>
      </p:grpSp>
    </p:spTree>
    <p:extLst>
      <p:ext uri="{BB962C8B-B14F-4D97-AF65-F5344CB8AC3E}">
        <p14:creationId xmlns:p14="http://schemas.microsoft.com/office/powerpoint/2010/main" val="45485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3DBA-17C2-4EDE-8EF5-85AD404D8D00}"/>
              </a:ext>
            </a:extLst>
          </p:cNvPr>
          <p:cNvSpPr>
            <a:spLocks noGrp="1"/>
          </p:cNvSpPr>
          <p:nvPr>
            <p:ph type="title"/>
          </p:nvPr>
        </p:nvSpPr>
        <p:spPr>
          <a:xfrm>
            <a:off x="1295400" y="503853"/>
            <a:ext cx="9601200" cy="562947"/>
          </a:xfrm>
        </p:spPr>
        <p:txBody>
          <a:bodyPr>
            <a:noAutofit/>
          </a:bodyPr>
          <a:lstStyle/>
          <a:p>
            <a:r>
              <a:rPr lang="en-US" sz="3600" dirty="0">
                <a:solidFill>
                  <a:schemeClr val="tx1"/>
                </a:solidFill>
                <a:latin typeface="Times New Roman" panose="02020603050405020304" pitchFamily="18" charset="0"/>
                <a:cs typeface="Times New Roman" panose="02020603050405020304" pitchFamily="18" charset="0"/>
              </a:rPr>
              <a:t>Project Structure</a:t>
            </a:r>
          </a:p>
        </p:txBody>
      </p:sp>
      <p:pic>
        <p:nvPicPr>
          <p:cNvPr id="9" name="Content Placeholder 8">
            <a:extLst>
              <a:ext uri="{FF2B5EF4-FFF2-40B4-BE49-F238E27FC236}">
                <a16:creationId xmlns:a16="http://schemas.microsoft.com/office/drawing/2014/main" id="{E1E9A69C-E85B-412A-A98A-C4F7CF917995}"/>
              </a:ext>
            </a:extLst>
          </p:cNvPr>
          <p:cNvPicPr>
            <a:picLocks noGrp="1" noChangeAspect="1"/>
          </p:cNvPicPr>
          <p:nvPr>
            <p:ph idx="1"/>
          </p:nvPr>
        </p:nvPicPr>
        <p:blipFill>
          <a:blip r:embed="rId2"/>
          <a:stretch>
            <a:fillRect/>
          </a:stretch>
        </p:blipFill>
        <p:spPr>
          <a:xfrm>
            <a:off x="1909483" y="919718"/>
            <a:ext cx="4937076" cy="5122307"/>
          </a:xfrm>
        </p:spPr>
      </p:pic>
    </p:spTree>
    <p:extLst>
      <p:ext uri="{BB962C8B-B14F-4D97-AF65-F5344CB8AC3E}">
        <p14:creationId xmlns:p14="http://schemas.microsoft.com/office/powerpoint/2010/main" val="21311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FEEA-DFAC-4737-8A1C-487525B31D85}"/>
              </a:ext>
            </a:extLst>
          </p:cNvPr>
          <p:cNvSpPr>
            <a:spLocks noGrp="1"/>
          </p:cNvSpPr>
          <p:nvPr>
            <p:ph type="title"/>
          </p:nvPr>
        </p:nvSpPr>
        <p:spPr>
          <a:xfrm>
            <a:off x="957606" y="527900"/>
            <a:ext cx="9601200" cy="896647"/>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Layers and their methods</a:t>
            </a:r>
          </a:p>
        </p:txBody>
      </p:sp>
      <p:graphicFrame>
        <p:nvGraphicFramePr>
          <p:cNvPr id="4" name="Table 4">
            <a:extLst>
              <a:ext uri="{FF2B5EF4-FFF2-40B4-BE49-F238E27FC236}">
                <a16:creationId xmlns:a16="http://schemas.microsoft.com/office/drawing/2014/main" id="{A6533667-2198-41F6-A35C-940D8EF4F076}"/>
              </a:ext>
            </a:extLst>
          </p:cNvPr>
          <p:cNvGraphicFramePr>
            <a:graphicFrameLocks noGrp="1"/>
          </p:cNvGraphicFramePr>
          <p:nvPr>
            <p:ph idx="1"/>
            <p:extLst>
              <p:ext uri="{D42A27DB-BD31-4B8C-83A1-F6EECF244321}">
                <p14:modId xmlns:p14="http://schemas.microsoft.com/office/powerpoint/2010/main" val="2648598693"/>
              </p:ext>
            </p:extLst>
          </p:nvPr>
        </p:nvGraphicFramePr>
        <p:xfrm>
          <a:off x="957606" y="1934065"/>
          <a:ext cx="9793664" cy="2950747"/>
        </p:xfrm>
        <a:graphic>
          <a:graphicData uri="http://schemas.openxmlformats.org/drawingml/2006/table">
            <a:tbl>
              <a:tblPr firstRow="1" bandRow="1">
                <a:tableStyleId>{616DA210-FB5B-4158-B5E0-FEB733F419BA}</a:tableStyleId>
              </a:tblPr>
              <a:tblGrid>
                <a:gridCol w="2483177">
                  <a:extLst>
                    <a:ext uri="{9D8B030D-6E8A-4147-A177-3AD203B41FA5}">
                      <a16:colId xmlns:a16="http://schemas.microsoft.com/office/drawing/2014/main" val="4219088423"/>
                    </a:ext>
                  </a:extLst>
                </a:gridCol>
                <a:gridCol w="2413655">
                  <a:extLst>
                    <a:ext uri="{9D8B030D-6E8A-4147-A177-3AD203B41FA5}">
                      <a16:colId xmlns:a16="http://schemas.microsoft.com/office/drawing/2014/main" val="2355653643"/>
                    </a:ext>
                  </a:extLst>
                </a:gridCol>
                <a:gridCol w="2865492">
                  <a:extLst>
                    <a:ext uri="{9D8B030D-6E8A-4147-A177-3AD203B41FA5}">
                      <a16:colId xmlns:a16="http://schemas.microsoft.com/office/drawing/2014/main" val="2961837366"/>
                    </a:ext>
                  </a:extLst>
                </a:gridCol>
                <a:gridCol w="2031340">
                  <a:extLst>
                    <a:ext uri="{9D8B030D-6E8A-4147-A177-3AD203B41FA5}">
                      <a16:colId xmlns:a16="http://schemas.microsoft.com/office/drawing/2014/main" val="3916033524"/>
                    </a:ext>
                  </a:extLst>
                </a:gridCol>
              </a:tblGrid>
              <a:tr h="390427">
                <a:tc>
                  <a:txBody>
                    <a:bodyPr/>
                    <a:lstStyle/>
                    <a:p>
                      <a:pPr algn="ctr"/>
                      <a:r>
                        <a:rPr lang="en-US" dirty="0"/>
                        <a:t>View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Controller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Service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DAO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171079"/>
                  </a:ext>
                </a:extLst>
              </a:tr>
              <a:tr h="390427">
                <a:tc>
                  <a:txBody>
                    <a:bodyPr/>
                    <a:lstStyle/>
                    <a:p>
                      <a:pPr>
                        <a:buClr>
                          <a:schemeClr val="tx1"/>
                        </a:buClr>
                        <a:buSzPct val="99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SignUp()</a:t>
                      </a:r>
                    </a:p>
                    <a:p>
                      <a:pPr>
                        <a:buClr>
                          <a:schemeClr val="tx1"/>
                        </a:buClr>
                        <a:buSzPct val="99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SignIn()</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viewAllProfile()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deleteProfile()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editProfile()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sortingProfile()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searchProfile()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Clr>
                          <a:schemeClr val="tx1"/>
                        </a:buClr>
                        <a:buSzPct val="99000"/>
                        <a:buFont typeface="Arial" panose="020B0604020202020204" pitchFamily="34" charset="0"/>
                        <a:buNone/>
                      </a:pPr>
                      <a:r>
                        <a:rPr lang="en-US" dirty="0"/>
                        <a:t>   </a:t>
                      </a:r>
                      <a:r>
                        <a:rPr lang="en-US" sz="1800" dirty="0">
                          <a:solidFill>
                            <a:srgbClr val="000000"/>
                          </a:solidFill>
                          <a:latin typeface="Times New Roman" panose="02020603050405020304" pitchFamily="18" charset="0"/>
                          <a:cs typeface="Times New Roman" panose="02020603050405020304" pitchFamily="18" charset="0"/>
                        </a:rPr>
                        <a:t> viewAllProfile()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deleteProfile()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editProfile()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searchProfile()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signUp()</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signIn()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viewAllProfile()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deleteProfile()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editprofile()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sortProfile()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searchProfile()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signUp()</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viewAllProfile()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deleteProfile()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editprofile()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sortProfile()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searchProfile()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signUp()</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761288"/>
                  </a:ext>
                </a:extLst>
              </a:tr>
            </a:tbl>
          </a:graphicData>
        </a:graphic>
      </p:graphicFrame>
    </p:spTree>
    <p:extLst>
      <p:ext uri="{BB962C8B-B14F-4D97-AF65-F5344CB8AC3E}">
        <p14:creationId xmlns:p14="http://schemas.microsoft.com/office/powerpoint/2010/main" val="135214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1858-896A-450D-A31E-C17494227F0E}"/>
              </a:ext>
            </a:extLst>
          </p:cNvPr>
          <p:cNvSpPr>
            <a:spLocks noGrp="1"/>
          </p:cNvSpPr>
          <p:nvPr>
            <p:ph type="title"/>
          </p:nvPr>
        </p:nvSpPr>
        <p:spPr>
          <a:xfrm>
            <a:off x="522402" y="379584"/>
            <a:ext cx="9601200" cy="609290"/>
          </a:xfrm>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Factory Design Pattern</a:t>
            </a:r>
          </a:p>
        </p:txBody>
      </p:sp>
      <p:sp>
        <p:nvSpPr>
          <p:cNvPr id="3" name="Content Placeholder 2">
            <a:extLst>
              <a:ext uri="{FF2B5EF4-FFF2-40B4-BE49-F238E27FC236}">
                <a16:creationId xmlns:a16="http://schemas.microsoft.com/office/drawing/2014/main" id="{D781480D-C7BB-4C75-804A-BE43CB185346}"/>
              </a:ext>
            </a:extLst>
          </p:cNvPr>
          <p:cNvSpPr>
            <a:spLocks noGrp="1"/>
          </p:cNvSpPr>
          <p:nvPr>
            <p:ph idx="1"/>
          </p:nvPr>
        </p:nvSpPr>
        <p:spPr>
          <a:xfrm>
            <a:off x="616670" y="1344105"/>
            <a:ext cx="10751270" cy="4829666"/>
          </a:xfrm>
        </p:spPr>
        <p:txBody>
          <a:bodyPr>
            <a:normAutofit/>
          </a:bodyPr>
          <a:lstStyle/>
          <a:p>
            <a:pPr>
              <a:buClr>
                <a:schemeClr val="tx1"/>
              </a:buClr>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A Factory Pattern or Factory Method Pattern says that just define an interface or abstract class for creating an object but let the subclasses decide which class to instantiate. In other words, subclasses are responsible to create the instance of the class.</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To achieve low coupling.</a:t>
            </a:r>
          </a:p>
          <a:p>
            <a:pPr marL="0" indent="0">
              <a:buClr>
                <a:schemeClr val="tx1"/>
              </a:buClr>
              <a:buNone/>
            </a:pPr>
            <a:r>
              <a:rPr lang="en-US" dirty="0">
                <a:solidFill>
                  <a:srgbClr val="333333"/>
                </a:solidFill>
                <a:latin typeface="Times New Roman" panose="02020603050405020304" pitchFamily="18" charset="0"/>
                <a:cs typeface="Times New Roman" panose="02020603050405020304" pitchFamily="18" charset="0"/>
              </a:rPr>
              <a:t>In project we 4 factory files</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Controller Factory</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Service Factory</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DAO Factory</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Entity Factory</a:t>
            </a:r>
          </a:p>
          <a:p>
            <a:pPr marL="0" indent="0">
              <a:buClr>
                <a:schemeClr val="tx1"/>
              </a:buClr>
              <a:buNone/>
            </a:pPr>
            <a:r>
              <a:rPr lang="en-US" dirty="0">
                <a:solidFill>
                  <a:srgbClr val="333333"/>
                </a:solidFill>
                <a:latin typeface="Times New Roman" panose="02020603050405020304" pitchFamily="18" charset="0"/>
                <a:cs typeface="Times New Roman" panose="02020603050405020304" pitchFamily="18" charset="0"/>
              </a:rPr>
              <a:t>These files returns object for their respective classes.</a:t>
            </a:r>
          </a:p>
        </p:txBody>
      </p:sp>
    </p:spTree>
    <p:extLst>
      <p:ext uri="{BB962C8B-B14F-4D97-AF65-F5344CB8AC3E}">
        <p14:creationId xmlns:p14="http://schemas.microsoft.com/office/powerpoint/2010/main" val="58094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326</TotalTime>
  <Words>580</Words>
  <Application>Microsoft Office PowerPoint</Application>
  <PresentationFormat>Widescreen</PresentationFormat>
  <Paragraphs>106</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Times New Roman</vt:lpstr>
      <vt:lpstr>Trebuchet MS</vt:lpstr>
      <vt:lpstr>Wingdings</vt:lpstr>
      <vt:lpstr>Wingdings 3</vt:lpstr>
      <vt:lpstr>Facet</vt:lpstr>
      <vt:lpstr>Car Project</vt:lpstr>
      <vt:lpstr>Abstract</vt:lpstr>
      <vt:lpstr>Software Requirements</vt:lpstr>
      <vt:lpstr>Design Phase</vt:lpstr>
      <vt:lpstr>PowerPoint Presentation</vt:lpstr>
      <vt:lpstr>Layers in project</vt:lpstr>
      <vt:lpstr>Project Structure</vt:lpstr>
      <vt:lpstr>Layers and their methods</vt:lpstr>
      <vt:lpstr>Factory Design Pattern</vt:lpstr>
      <vt:lpstr>Data Base Design</vt:lpstr>
      <vt:lpstr>Testing Phase</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Media(Whatsapp)</dc:title>
  <dc:creator>mallela divya</dc:creator>
  <cp:lastModifiedBy>sravani koduri</cp:lastModifiedBy>
  <cp:revision>12</cp:revision>
  <dcterms:created xsi:type="dcterms:W3CDTF">2022-03-20T03:40:15Z</dcterms:created>
  <dcterms:modified xsi:type="dcterms:W3CDTF">2022-03-23T05:13:18Z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