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DC87-B19F-4FF3-BD53-CF3B1869F526}"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DC87-B19F-4FF3-BD53-CF3B1869F526}"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DC87-B19F-4FF3-BD53-CF3B1869F526}"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DC87-B19F-4FF3-BD53-CF3B1869F526}"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DC87-B19F-4FF3-BD53-CF3B1869F526}"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DC87-B19F-4FF3-BD53-CF3B1869F526}"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DC87-B19F-4FF3-BD53-CF3B1869F526}" type="datetimeFigureOut">
              <a:rPr lang="en-US" smtClean="0"/>
              <a:pPr/>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91DC87-B19F-4FF3-BD53-CF3B1869F526}" type="datetimeFigureOut">
              <a:rPr lang="en-US" smtClean="0"/>
              <a:pPr/>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DC87-B19F-4FF3-BD53-CF3B1869F526}" type="datetimeFigureOut">
              <a:rPr lang="en-US" smtClean="0"/>
              <a:pPr/>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DC87-B19F-4FF3-BD53-CF3B1869F526}"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DC87-B19F-4FF3-BD53-CF3B1869F526}"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61026-C102-425C-A1A6-3A46784C32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DC87-B19F-4FF3-BD53-CF3B1869F526}" type="datetimeFigureOut">
              <a:rPr lang="en-US" smtClean="0"/>
              <a:pPr/>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61026-C102-425C-A1A6-3A46784C3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ws.amazon.com/devops/what-is-devo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pprenda.com/white-papers/enterprise-paas-for-existing-and-new-apps/?utm_source=library&amp;utm_medium=post&amp;utm_term=saaspaasiaas&amp;utm_campaign=existingandnew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computing-Service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AWS provides a set of flexible services designed to enable companies to more rapidly and reliably build and deliver products using AWS and </a:t>
            </a:r>
            <a:r>
              <a:rPr lang="en-US" dirty="0" err="1" smtClean="0"/>
              <a:t>DevOps</a:t>
            </a:r>
            <a:r>
              <a:rPr lang="en-US" dirty="0" smtClean="0"/>
              <a:t> practices. These services simplify provisioning and managing infrastructure, deploying application code, automating software release processes, and monitoring your application and infrastructure performance.</a:t>
            </a:r>
          </a:p>
          <a:p>
            <a:r>
              <a:rPr lang="en-US" dirty="0" err="1" smtClean="0"/>
              <a:t>DevOps</a:t>
            </a:r>
            <a:r>
              <a:rPr lang="en-US" dirty="0" smtClean="0"/>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r>
              <a:rPr lang="en-US" dirty="0" smtClean="0">
                <a:hlinkClick r:id="rId2"/>
              </a:rPr>
              <a:t/>
            </a:r>
            <a:br>
              <a:rPr lang="en-US" dirty="0" smtClean="0">
                <a:hlinkClick r:id="rId2"/>
              </a:rPr>
            </a:br>
            <a:endParaRPr lang="en-US" dirty="0" smtClean="0"/>
          </a:p>
          <a:p>
            <a:endParaRPr lang="en-IN" dirty="0"/>
          </a:p>
        </p:txBody>
      </p:sp>
    </p:spTree>
    <p:extLst>
      <p:ext uri="{BB962C8B-B14F-4D97-AF65-F5344CB8AC3E}">
        <p14:creationId xmlns:p14="http://schemas.microsoft.com/office/powerpoint/2010/main" xmlns="" val="175125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mtClean="0">
                <a:effectLst/>
              </a:rPr>
              <a:t>Types of cloud computing</a:t>
            </a:r>
            <a:br>
              <a:rPr lang="en-IN" b="1" smtClean="0">
                <a:effectLst/>
              </a:rPr>
            </a:b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sz="1700" b="1" dirty="0" smtClean="0"/>
              <a:t>Infrastructure as a Service (</a:t>
            </a:r>
            <a:r>
              <a:rPr lang="en-US" sz="1700" b="1" dirty="0" err="1" smtClean="0"/>
              <a:t>IaaS</a:t>
            </a:r>
            <a:r>
              <a:rPr lang="en-US" sz="1700" b="1" dirty="0" smtClean="0"/>
              <a:t>)</a:t>
            </a:r>
          </a:p>
          <a:p>
            <a:r>
              <a:rPr lang="en-US" sz="1700" dirty="0" err="1" smtClean="0">
                <a:effectLst/>
              </a:rPr>
              <a:t>IaaS</a:t>
            </a:r>
            <a:r>
              <a:rPr lang="en-US" sz="1700" dirty="0" smtClean="0">
                <a:effectLst/>
              </a:rPr>
              <a:t> contains the basic building blocks for cloud IT. It typically provides access to networking features, computers (virtual or on dedicated hardware), and data storage space.</a:t>
            </a:r>
          </a:p>
          <a:p>
            <a:r>
              <a:rPr lang="en-US" sz="1700" dirty="0" smtClean="0">
                <a:effectLst/>
              </a:rPr>
              <a:t> </a:t>
            </a:r>
            <a:r>
              <a:rPr lang="en-US" sz="1700" dirty="0" err="1" smtClean="0">
                <a:effectLst/>
              </a:rPr>
              <a:t>IaaS</a:t>
            </a:r>
            <a:r>
              <a:rPr lang="en-US" sz="1700" dirty="0" smtClean="0">
                <a:effectLst/>
              </a:rPr>
              <a:t> gives you the highest level of flexibility and management control over your IT resources. It is most similar to the existing IT resources with which many IT departments and developers are familiar. </a:t>
            </a:r>
          </a:p>
          <a:p>
            <a:endParaRPr lang="en-US" sz="1700" dirty="0" smtClean="0"/>
          </a:p>
          <a:p>
            <a:pPr marL="0" indent="0">
              <a:buNone/>
            </a:pPr>
            <a:r>
              <a:rPr lang="en-US" sz="1800" b="1" dirty="0" smtClean="0"/>
              <a:t>Platform as a Service (</a:t>
            </a:r>
            <a:r>
              <a:rPr lang="en-US" sz="1800" b="1" dirty="0" err="1" smtClean="0"/>
              <a:t>PaaS</a:t>
            </a:r>
            <a:r>
              <a:rPr lang="en-US" sz="1800" b="1" dirty="0" smtClean="0"/>
              <a:t>)</a:t>
            </a:r>
          </a:p>
          <a:p>
            <a:r>
              <a:rPr lang="en-US" sz="1800" dirty="0" smtClean="0"/>
              <a:t>Cloud platform services, or </a:t>
            </a:r>
            <a:r>
              <a:rPr lang="en-US" sz="1800" dirty="0" smtClean="0">
                <a:hlinkClick r:id="rId2"/>
              </a:rPr>
              <a:t>Platform as a Service (</a:t>
            </a:r>
            <a:r>
              <a:rPr lang="en-US" sz="1800" dirty="0" err="1" smtClean="0">
                <a:hlinkClick r:id="rId2"/>
              </a:rPr>
              <a:t>PaaS</a:t>
            </a:r>
            <a:r>
              <a:rPr lang="en-US" sz="1800" dirty="0" smtClean="0">
                <a:hlinkClick r:id="rId2"/>
              </a:rPr>
              <a:t>)</a:t>
            </a:r>
            <a:r>
              <a:rPr lang="en-US" sz="1800" dirty="0" smtClean="0"/>
              <a:t>, are used for applications, and other development, while providing cloud components to software. What developers gain with </a:t>
            </a:r>
            <a:r>
              <a:rPr lang="en-US" sz="1800" dirty="0" err="1" smtClean="0"/>
              <a:t>PaaS</a:t>
            </a:r>
            <a:r>
              <a:rPr lang="en-US" sz="1800" dirty="0" smtClean="0"/>
              <a:t> is a framework they can build upon to develop or customize applications. </a:t>
            </a:r>
            <a:r>
              <a:rPr lang="en-US" sz="1800" dirty="0" err="1" smtClean="0"/>
              <a:t>PaaS</a:t>
            </a:r>
            <a:r>
              <a:rPr lang="en-US" sz="1800" dirty="0" smtClean="0"/>
              <a:t> makes the development, testing, and deployment of applications quick, simple, and cost-effective. With this technology, enterprise operations, or a third-party provider, can manage </a:t>
            </a:r>
            <a:r>
              <a:rPr lang="en-US" sz="1800" dirty="0" err="1" smtClean="0"/>
              <a:t>OSes</a:t>
            </a:r>
            <a:r>
              <a:rPr lang="en-US" sz="1800" dirty="0" smtClean="0"/>
              <a:t>, virtualization, servers, storage, networking, and the </a:t>
            </a:r>
            <a:r>
              <a:rPr lang="en-US" sz="1800" dirty="0" err="1" smtClean="0"/>
              <a:t>PaaS</a:t>
            </a:r>
            <a:r>
              <a:rPr lang="en-US" sz="1800" dirty="0" smtClean="0"/>
              <a:t> software itself. Developers, however, manage the applications.</a:t>
            </a:r>
          </a:p>
          <a:p>
            <a:pPr marL="0" indent="0">
              <a:buNone/>
            </a:pPr>
            <a:r>
              <a:rPr lang="en-US" sz="1800" b="1" dirty="0" smtClean="0"/>
              <a:t>Software as a Service (</a:t>
            </a:r>
            <a:r>
              <a:rPr lang="en-US" sz="1800" b="1" dirty="0" err="1" smtClean="0"/>
              <a:t>SaaS</a:t>
            </a:r>
            <a:r>
              <a:rPr lang="en-US" sz="1800" b="1" dirty="0" smtClean="0"/>
              <a:t>)</a:t>
            </a:r>
          </a:p>
          <a:p>
            <a:r>
              <a:rPr lang="en-US" sz="1800" dirty="0" err="1" smtClean="0">
                <a:effectLst/>
              </a:rPr>
              <a:t>SaaS</a:t>
            </a:r>
            <a:r>
              <a:rPr lang="en-US" sz="1800" dirty="0" smtClean="0">
                <a:effectLst/>
              </a:rPr>
              <a:t> provides you with a complete product that is run and managed by the service provider. In most cases, people referring to </a:t>
            </a:r>
            <a:r>
              <a:rPr lang="en-US" sz="1800" dirty="0" err="1" smtClean="0">
                <a:effectLst/>
              </a:rPr>
              <a:t>SaaS</a:t>
            </a:r>
            <a:r>
              <a:rPr lang="en-US" sz="1800" dirty="0" smtClean="0">
                <a:effectLst/>
              </a:rPr>
              <a:t> are referring to end-user applications (such as web-based email). With a </a:t>
            </a:r>
            <a:r>
              <a:rPr lang="en-US" sz="1800" dirty="0" err="1" smtClean="0">
                <a:effectLst/>
              </a:rPr>
              <a:t>SaaS</a:t>
            </a:r>
            <a:r>
              <a:rPr lang="en-US" sz="1800" dirty="0" smtClean="0">
                <a:effectLst/>
              </a:rPr>
              <a:t> offering, you don’t have to think about how the service is maintained or how the underlying infrastructure is managed. You only need to think about how you will use that particular software.</a:t>
            </a:r>
          </a:p>
          <a:p>
            <a:endParaRPr lang="en-US" sz="1800" dirty="0" smtClean="0">
              <a:effectLst/>
            </a:endParaRPr>
          </a:p>
          <a:p>
            <a:endParaRPr lang="en-US" sz="1700" dirty="0" smtClean="0">
              <a:effectLst/>
            </a:endParaRPr>
          </a:p>
          <a:p>
            <a:endParaRPr lang="en-IN" dirty="0"/>
          </a:p>
        </p:txBody>
      </p:sp>
    </p:spTree>
    <p:extLst>
      <p:ext uri="{BB962C8B-B14F-4D97-AF65-F5344CB8AC3E}">
        <p14:creationId xmlns:p14="http://schemas.microsoft.com/office/powerpoint/2010/main" xmlns="" val="150437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85812" y="533400"/>
            <a:ext cx="7572375" cy="522525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885825" y="1476375"/>
            <a:ext cx="7372350" cy="39052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819150" y="1981994"/>
            <a:ext cx="7505700" cy="37623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309687" y="-381000"/>
            <a:ext cx="6524625" cy="72389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81001" y="457200"/>
            <a:ext cx="8153400" cy="609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b Gill on Twitter: &quot;#IaaS vs #PaaS vs #SaaS using a Pizza-as-a ..."/>
          <p:cNvPicPr>
            <a:picLocks noGrp="1"/>
          </p:cNvPicPr>
          <p:nvPr>
            <p:ph idx="1"/>
          </p:nvPr>
        </p:nvPicPr>
        <p:blipFill>
          <a:blip r:embed="rId2"/>
          <a:srcRect/>
          <a:stretch>
            <a:fillRect/>
          </a:stretch>
        </p:blipFill>
        <p:spPr bwMode="auto">
          <a:xfrm>
            <a:off x="595312" y="1681956"/>
            <a:ext cx="7953375" cy="43624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b="1" dirty="0" smtClean="0"/>
              <a:t>Platform Type</a:t>
            </a:r>
            <a:endParaRPr lang="en-US" dirty="0" smtClean="0"/>
          </a:p>
          <a:p>
            <a:pPr>
              <a:buNone/>
            </a:pPr>
            <a:r>
              <a:rPr lang="en-US" b="1" dirty="0" smtClean="0"/>
              <a:t>Common Examples</a:t>
            </a:r>
            <a:endParaRPr lang="en-US" dirty="0" smtClean="0"/>
          </a:p>
          <a:p>
            <a:r>
              <a:rPr lang="en-US" b="1" dirty="0" err="1" smtClean="0"/>
              <a:t>SaaS</a:t>
            </a:r>
            <a:endParaRPr lang="en-US" dirty="0" smtClean="0"/>
          </a:p>
          <a:p>
            <a:pPr>
              <a:buNone/>
            </a:pPr>
            <a:r>
              <a:rPr lang="en-US" dirty="0" smtClean="0"/>
              <a:t>Google Apps, </a:t>
            </a:r>
            <a:r>
              <a:rPr lang="en-US" dirty="0" err="1" smtClean="0"/>
              <a:t>Dropbox</a:t>
            </a:r>
            <a:r>
              <a:rPr lang="en-US" dirty="0" smtClean="0"/>
              <a:t>, </a:t>
            </a:r>
            <a:r>
              <a:rPr lang="en-US" dirty="0" err="1" smtClean="0"/>
              <a:t>Salesforce</a:t>
            </a:r>
            <a:r>
              <a:rPr lang="en-US" dirty="0" smtClean="0"/>
              <a:t>, Cisco WebEx, Concur, </a:t>
            </a:r>
            <a:r>
              <a:rPr lang="en-US" dirty="0" err="1" smtClean="0"/>
              <a:t>GoToMeeting</a:t>
            </a:r>
            <a:endParaRPr lang="en-US" dirty="0" smtClean="0"/>
          </a:p>
          <a:p>
            <a:r>
              <a:rPr lang="en-US" b="1" dirty="0" err="1" smtClean="0"/>
              <a:t>PaaS</a:t>
            </a:r>
            <a:endParaRPr lang="en-US" dirty="0" smtClean="0"/>
          </a:p>
          <a:p>
            <a:pPr>
              <a:buNone/>
            </a:pPr>
            <a:r>
              <a:rPr lang="en-US" dirty="0" smtClean="0"/>
              <a:t>AWS Elastic Beanstalk, Windows Azure, </a:t>
            </a:r>
            <a:r>
              <a:rPr lang="en-US" dirty="0" err="1" smtClean="0"/>
              <a:t>Heroku</a:t>
            </a:r>
            <a:r>
              <a:rPr lang="en-US" dirty="0" smtClean="0"/>
              <a:t>, Force.com, Google App Engine, Apache </a:t>
            </a:r>
            <a:r>
              <a:rPr lang="en-US" dirty="0" err="1" smtClean="0"/>
              <a:t>Stratos</a:t>
            </a:r>
            <a:r>
              <a:rPr lang="en-US" dirty="0" smtClean="0"/>
              <a:t>, </a:t>
            </a:r>
            <a:r>
              <a:rPr lang="en-US" dirty="0" err="1" smtClean="0"/>
              <a:t>OpenShift</a:t>
            </a:r>
            <a:endParaRPr lang="en-US" dirty="0" smtClean="0"/>
          </a:p>
          <a:p>
            <a:r>
              <a:rPr lang="en-US" b="1" dirty="0" err="1" smtClean="0"/>
              <a:t>IaaS</a:t>
            </a:r>
            <a:endParaRPr lang="en-US" dirty="0" smtClean="0"/>
          </a:p>
          <a:p>
            <a:pPr>
              <a:buNone/>
            </a:pPr>
            <a:r>
              <a:rPr lang="en-US" dirty="0" err="1" smtClean="0"/>
              <a:t>DigitalOcean</a:t>
            </a:r>
            <a:r>
              <a:rPr lang="en-US" dirty="0" smtClean="0"/>
              <a:t>, </a:t>
            </a:r>
            <a:r>
              <a:rPr lang="en-US" dirty="0" err="1" smtClean="0"/>
              <a:t>Linode</a:t>
            </a:r>
            <a:r>
              <a:rPr lang="en-US" dirty="0" smtClean="0"/>
              <a:t>, </a:t>
            </a:r>
            <a:r>
              <a:rPr lang="en-US" dirty="0" err="1" smtClean="0"/>
              <a:t>Rackspace</a:t>
            </a:r>
            <a:r>
              <a:rPr lang="en-US" dirty="0" smtClean="0"/>
              <a:t>, Amazon Web Services (AWS), Cisco </a:t>
            </a:r>
            <a:r>
              <a:rPr lang="en-US" dirty="0" err="1" smtClean="0"/>
              <a:t>Metapod</a:t>
            </a:r>
            <a:r>
              <a:rPr lang="en-US" dirty="0" smtClean="0"/>
              <a:t>, Microsoft Azure, Google Compute Engine (GCE)</a:t>
            </a:r>
          </a:p>
          <a:p>
            <a:pPr>
              <a:buNone/>
            </a:pPr>
            <a:r>
              <a:rPr lang="en-US"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257</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Cloud computing-Service Model</vt:lpstr>
      <vt:lpstr>Types of cloud computing </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Cloud computing(Based on services)</dc:title>
  <dc:creator>user</dc:creator>
  <cp:lastModifiedBy>user</cp:lastModifiedBy>
  <cp:revision>4</cp:revision>
  <dcterms:created xsi:type="dcterms:W3CDTF">2020-05-28T03:03:13Z</dcterms:created>
  <dcterms:modified xsi:type="dcterms:W3CDTF">2020-07-06T11:53:00Z</dcterms:modified>
</cp:coreProperties>
</file>