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23FB-8507-4AE1-B563-DEAE0C4D190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4A5-0416-47B9-8DC0-3FA73020B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23FB-8507-4AE1-B563-DEAE0C4D190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4A5-0416-47B9-8DC0-3FA73020B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23FB-8507-4AE1-B563-DEAE0C4D190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4A5-0416-47B9-8DC0-3FA73020B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23FB-8507-4AE1-B563-DEAE0C4D190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4A5-0416-47B9-8DC0-3FA73020B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23FB-8507-4AE1-B563-DEAE0C4D190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4A5-0416-47B9-8DC0-3FA73020B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23FB-8507-4AE1-B563-DEAE0C4D190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4A5-0416-47B9-8DC0-3FA73020B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23FB-8507-4AE1-B563-DEAE0C4D190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4A5-0416-47B9-8DC0-3FA73020B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23FB-8507-4AE1-B563-DEAE0C4D190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4A5-0416-47B9-8DC0-3FA73020B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23FB-8507-4AE1-B563-DEAE0C4D190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4A5-0416-47B9-8DC0-3FA73020B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23FB-8507-4AE1-B563-DEAE0C4D190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4A5-0416-47B9-8DC0-3FA73020B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23FB-8507-4AE1-B563-DEAE0C4D190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4A5-0416-47B9-8DC0-3FA73020B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23FB-8507-4AE1-B563-DEAE0C4D190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7C4A5-0416-47B9-8DC0-3FA73020B9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an AMI from an Amazon EC2 Instance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going to how to Create an AMI from EC2  </a:t>
            </a:r>
            <a:r>
              <a:rPr lang="en-US" dirty="0" err="1" smtClean="0"/>
              <a:t>instance,go</a:t>
            </a:r>
            <a:r>
              <a:rPr lang="en-US" dirty="0" smtClean="0"/>
              <a:t> ahead and launch instance as per your requirement and launch your application on instance </a:t>
            </a:r>
          </a:p>
          <a:p>
            <a:endParaRPr lang="en-US" dirty="0"/>
          </a:p>
          <a:p>
            <a:r>
              <a:rPr lang="en-US" dirty="0" smtClean="0"/>
              <a:t>Ensure  your application is up and running so that we can use AMI for </a:t>
            </a:r>
            <a:r>
              <a:rPr lang="en-US" dirty="0" err="1" smtClean="0"/>
              <a:t>Autoscaling</a:t>
            </a:r>
            <a:r>
              <a:rPr lang="en-US" dirty="0" smtClean="0"/>
              <a:t> directly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To create an AMI from an instance</a:t>
            </a:r>
            <a:endParaRPr lang="en-US" dirty="0"/>
          </a:p>
          <a:p>
            <a:r>
              <a:rPr lang="en-US" dirty="0"/>
              <a:t>Right-click the instance you want to use as the basis for your AMI, and choose </a:t>
            </a:r>
            <a:r>
              <a:rPr lang="en-US" b="1" dirty="0"/>
              <a:t>Create Image</a:t>
            </a:r>
            <a:r>
              <a:rPr lang="en-US" dirty="0"/>
              <a:t> from the context menu.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docs.aws.amazon.com/toolkit-for-visual-studio/latest/user-guide/images/tkv-ec2-create-ami-menu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4857" y="1867943"/>
            <a:ext cx="5314286" cy="39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 </a:t>
            </a:r>
            <a:r>
              <a:rPr lang="en-US" b="1" dirty="0"/>
              <a:t>Create Image</a:t>
            </a:r>
            <a:r>
              <a:rPr lang="en-US" dirty="0"/>
              <a:t> dialog box, type a unique name and description, and then choose </a:t>
            </a:r>
            <a:r>
              <a:rPr lang="en-US" b="1" dirty="0"/>
              <a:t>Create Image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ttps://docs.aws.amazon.com/toolkit-for-visual-studio/latest/user-guide/images/tkv-ec2-create-ami-dlg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76600"/>
            <a:ext cx="5943600" cy="2900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may take a few minutes for the AMI to be created. After it is created, it will appear in the </a:t>
            </a:r>
            <a:r>
              <a:rPr lang="en-US" b="1" dirty="0"/>
              <a:t>AMIs</a:t>
            </a:r>
            <a:r>
              <a:rPr lang="en-US" dirty="0"/>
              <a:t> view in AWS Explorer.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display this view, double-click the </a:t>
            </a:r>
            <a:r>
              <a:rPr lang="en-US" b="1" dirty="0"/>
              <a:t>Amazon EC2 | AMIs</a:t>
            </a:r>
            <a:r>
              <a:rPr lang="en-US" dirty="0"/>
              <a:t> node in AWS Explorer. To see your AMIs, from the </a:t>
            </a:r>
            <a:r>
              <a:rPr lang="en-US" b="1" dirty="0"/>
              <a:t>Viewing</a:t>
            </a:r>
            <a:r>
              <a:rPr lang="en-US" dirty="0"/>
              <a:t> drop-down list, choose </a:t>
            </a:r>
            <a:r>
              <a:rPr lang="en-US" b="1" dirty="0"/>
              <a:t>Owned By 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 may need to choose </a:t>
            </a:r>
            <a:r>
              <a:rPr lang="en-US" b="1" dirty="0"/>
              <a:t>Refresh</a:t>
            </a:r>
            <a:r>
              <a:rPr lang="en-US" dirty="0"/>
              <a:t> to see your AMI. When the AMI first appears, it may be in a pending state, but after a few moments, it transitions to an available state.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57288"/>
            <a:ext cx="87630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97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Create an AMI from an Amazon EC2 Instance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an AMI from an Amazon EC2 Instance</dc:title>
  <dc:creator>user</dc:creator>
  <cp:lastModifiedBy>user</cp:lastModifiedBy>
  <cp:revision>14</cp:revision>
  <dcterms:created xsi:type="dcterms:W3CDTF">2020-05-20T07:41:04Z</dcterms:created>
  <dcterms:modified xsi:type="dcterms:W3CDTF">2020-05-20T07:49:05Z</dcterms:modified>
</cp:coreProperties>
</file>