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7" r:id="rId6"/>
    <p:sldId id="264" r:id="rId7"/>
    <p:sldId id="265" r:id="rId8"/>
    <p:sldId id="274" r:id="rId9"/>
    <p:sldId id="266" r:id="rId10"/>
    <p:sldId id="267" r:id="rId11"/>
    <p:sldId id="268" r:id="rId12"/>
    <p:sldId id="269" r:id="rId13"/>
    <p:sldId id="270" r:id="rId14"/>
    <p:sldId id="271" r:id="rId15"/>
    <p:sldId id="258" r:id="rId16"/>
    <p:sldId id="25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B176C2-A88E-4A0D-A590-A6F7B9A86D9E}"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176C2-A88E-4A0D-A590-A6F7B9A86D9E}"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176C2-A88E-4A0D-A590-A6F7B9A86D9E}"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176C2-A88E-4A0D-A590-A6F7B9A86D9E}"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176C2-A88E-4A0D-A590-A6F7B9A86D9E}"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B176C2-A88E-4A0D-A590-A6F7B9A86D9E}"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176C2-A88E-4A0D-A590-A6F7B9A86D9E}" type="datetimeFigureOut">
              <a:rPr lang="en-US" smtClean="0"/>
              <a:pPr/>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176C2-A88E-4A0D-A590-A6F7B9A86D9E}" type="datetimeFigureOut">
              <a:rPr lang="en-US" smtClean="0"/>
              <a:pPr/>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176C2-A88E-4A0D-A590-A6F7B9A86D9E}" type="datetimeFigureOut">
              <a:rPr lang="en-US" smtClean="0"/>
              <a:pPr/>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176C2-A88E-4A0D-A590-A6F7B9A86D9E}"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176C2-A88E-4A0D-A590-A6F7B9A86D9E}"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14800-D9E9-4608-8460-88D22A628F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176C2-A88E-4A0D-A590-A6F7B9A86D9E}" type="datetimeFigureOut">
              <a:rPr lang="en-US" smtClean="0"/>
              <a:pPr/>
              <a:t>7/4/2020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14800-D9E9-4608-8460-88D22A628F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ewgenapps.com/blog/top-5-cloud-platforms-and-solutions-to-choose-fr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xperience-group.com/cloud-solu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Cloud </a:t>
            </a:r>
            <a:r>
              <a:rPr lang="en-US" dirty="0" err="1" smtClean="0"/>
              <a:t>vs</a:t>
            </a:r>
            <a:r>
              <a:rPr lang="en-US" dirty="0" smtClean="0"/>
              <a:t> On-Premise Software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09600" y="1219200"/>
            <a:ext cx="7924800" cy="444420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923925" y="1600200"/>
            <a:ext cx="7296150" cy="399176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Amazon Web Services (AWS) was launched by the ecommerce giant Amazon in </a:t>
            </a:r>
            <a:r>
              <a:rPr lang="en-US" b="1" dirty="0" smtClean="0"/>
              <a:t>2006,</a:t>
            </a:r>
            <a:r>
              <a:rPr lang="en-US" dirty="0" smtClean="0"/>
              <a:t> quickly growing into a company that has fundamentally transformed the IT industry in an era of widespread cloud computing and carved out a market-leading position.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119187" y="2024856"/>
            <a:ext cx="6905625" cy="3676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971550" y="2039144"/>
            <a:ext cx="7200900" cy="36480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Advantages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Anywhere </a:t>
            </a:r>
            <a:r>
              <a:rPr lang="en-US" b="1" dirty="0"/>
              <a:t>and anytime access –</a:t>
            </a:r>
            <a:r>
              <a:rPr lang="en-US" dirty="0"/>
              <a:t> You can access your applications anytime and anywhere via a web browser from any device.</a:t>
            </a:r>
          </a:p>
          <a:p>
            <a:r>
              <a:rPr lang="en-US" b="1" dirty="0"/>
              <a:t>Affordable –</a:t>
            </a:r>
            <a:r>
              <a:rPr lang="en-US" dirty="0"/>
              <a:t> Cloud requires no upfront costs, instead you make regular payments which makes it an operating expense (</a:t>
            </a:r>
            <a:r>
              <a:rPr lang="en-US" dirty="0" err="1"/>
              <a:t>OpEx</a:t>
            </a:r>
            <a:r>
              <a:rPr lang="en-US" dirty="0"/>
              <a:t>). While the monthly cost adds up over time, maintenance and support services are included removing the need for annual contracts.</a:t>
            </a:r>
          </a:p>
          <a:p>
            <a:r>
              <a:rPr lang="en-US" b="1" dirty="0"/>
              <a:t>Predictable costs – </a:t>
            </a:r>
            <a:r>
              <a:rPr lang="en-US" dirty="0"/>
              <a:t>Benefit from predictable monthly payments that cover software </a:t>
            </a:r>
            <a:r>
              <a:rPr lang="en-US" dirty="0" err="1"/>
              <a:t>licences</a:t>
            </a:r>
            <a:r>
              <a:rPr lang="en-US" dirty="0"/>
              <a:t>, upgrades, support and daily back-ups.</a:t>
            </a:r>
          </a:p>
          <a:p>
            <a:r>
              <a:rPr lang="en-US" b="1" dirty="0"/>
              <a:t>Worry free IT – </a:t>
            </a:r>
            <a:r>
              <a:rPr lang="en-US" dirty="0"/>
              <a:t>Because cloud software is hosted for you, you don’t need to worry about the maintenance of your software or the hardware it resides on, compatibility and upgrades are taken care of by the cloud service provider.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High levels of security – </a:t>
            </a:r>
            <a:r>
              <a:rPr lang="en-US" dirty="0"/>
              <a:t>Data </a:t>
            </a:r>
            <a:r>
              <a:rPr lang="en-US" dirty="0" err="1"/>
              <a:t>centres</a:t>
            </a:r>
            <a:r>
              <a:rPr lang="en-US" dirty="0"/>
              <a:t> employ security measures beyond the affordability of most businesses, therefore your data is often safer in the cloud than on a server in your offices.</a:t>
            </a:r>
          </a:p>
          <a:p>
            <a:r>
              <a:rPr lang="en-US" b="1" dirty="0"/>
              <a:t>Quick deployment– </a:t>
            </a:r>
            <a:r>
              <a:rPr lang="en-US" dirty="0"/>
              <a:t>Cloud-based software is deployed over the Internet in a matter of hours/days because, compared to on premise applications which needs to be installed on a the physical server and each PC or laptop.</a:t>
            </a:r>
          </a:p>
          <a:p>
            <a:r>
              <a:rPr lang="en-US" b="1" dirty="0"/>
              <a:t>Scalability –</a:t>
            </a:r>
            <a:r>
              <a:rPr lang="en-US" dirty="0"/>
              <a:t> Cloud technologies provide greater flexibility as you only pay for what you use and can easily scale to meet demand, for example adding and scaling back </a:t>
            </a:r>
            <a:r>
              <a:rPr lang="en-US" dirty="0" err="1"/>
              <a:t>licences</a:t>
            </a:r>
            <a:r>
              <a:rPr lang="en-US" dirty="0"/>
              <a:t>.</a:t>
            </a:r>
          </a:p>
          <a:p>
            <a:r>
              <a:rPr lang="en-US" b="1" dirty="0"/>
              <a:t>Lower energy costs -</a:t>
            </a:r>
            <a:r>
              <a:rPr lang="en-US" dirty="0"/>
              <a:t> When you move to the cloud, you no longer have to pay to power on-premise servers or to maintain their environment. This significantly reduces the amount you pay on your energy bills.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AWS </a:t>
            </a:r>
            <a:r>
              <a:rPr lang="en-US" dirty="0" smtClean="0"/>
              <a:t>jobs that you can go for along with an AWS certification.</a:t>
            </a:r>
          </a:p>
          <a:p>
            <a:r>
              <a:rPr lang="en-US" dirty="0" smtClean="0"/>
              <a:t>1. Cloud Developer</a:t>
            </a:r>
          </a:p>
          <a:p>
            <a:r>
              <a:rPr lang="en-US" dirty="0" smtClean="0"/>
              <a:t>2. AWS Cloud Architect</a:t>
            </a:r>
          </a:p>
          <a:p>
            <a:r>
              <a:rPr lang="en-US" dirty="0" smtClean="0"/>
              <a:t>3. </a:t>
            </a:r>
            <a:r>
              <a:rPr lang="en-US" dirty="0" smtClean="0"/>
              <a:t>AWS </a:t>
            </a:r>
            <a:r>
              <a:rPr lang="en-US" dirty="0" err="1" smtClean="0"/>
              <a:t>SysOps</a:t>
            </a:r>
            <a:r>
              <a:rPr lang="en-US" dirty="0" smtClean="0"/>
              <a:t> Administrator</a:t>
            </a:r>
          </a:p>
          <a:p>
            <a:r>
              <a:rPr lang="en-US" dirty="0" smtClean="0"/>
              <a:t>4. </a:t>
            </a:r>
            <a:r>
              <a:rPr lang="en-US" dirty="0" smtClean="0"/>
              <a:t>Cloud Software Engineer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Since </a:t>
            </a:r>
            <a:r>
              <a:rPr lang="en-US" dirty="0"/>
              <a:t>the birth of industry and commerce, humans have needed increasingly better ways to store data and access it whenever required. While valuable information was stored physically on paper in the pre-computer era, today, data is predominantly stored in hard drives of computers and servers. These hard drives and servers can store, process, and retrieve a considerable amount of data quickly and conveniently.</a:t>
            </a:r>
          </a:p>
          <a:p>
            <a:r>
              <a:rPr lang="en-US" dirty="0"/>
              <a:t>However, both hard drives and servers come with their limitations, and the rate at which today’s businesses and industries are growing, the need for storage that can store and process increasingly more significant amounts of data has become a priority. This is where Cloud Computing has come to the rescue!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Before the inception of </a:t>
            </a:r>
            <a:r>
              <a:rPr lang="en-US" dirty="0">
                <a:hlinkClick r:id="rId2"/>
              </a:rPr>
              <a:t>Cloud Computing platforms</a:t>
            </a:r>
            <a:r>
              <a:rPr lang="en-US" dirty="0"/>
              <a:t>, businesses predominantly relied on servers, databases, hardware, software, and other peripherals to take their businesses online</a:t>
            </a:r>
            <a:r>
              <a:rPr lang="en-US" dirty="0" smtClean="0"/>
              <a:t>.</a:t>
            </a:r>
          </a:p>
          <a:p>
            <a:r>
              <a:rPr lang="en-US" dirty="0" smtClean="0"/>
              <a:t> </a:t>
            </a:r>
            <a:r>
              <a:rPr lang="en-US" dirty="0"/>
              <a:t>Companies had to buy these components to ensure that their website or applications reached to the users.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Besides, businesses also needed a team of experts to manage the hardware and software, and to monitor the infrastructure</a:t>
            </a:r>
            <a:r>
              <a:rPr lang="en-US" dirty="0" smtClean="0"/>
              <a:t>.</a:t>
            </a:r>
          </a:p>
          <a:p>
            <a:r>
              <a:rPr lang="en-US" dirty="0" smtClean="0"/>
              <a:t> </a:t>
            </a:r>
            <a:r>
              <a:rPr lang="en-US" dirty="0"/>
              <a:t>While this approach was practical, it came with its unique issues, like the </a:t>
            </a:r>
            <a:r>
              <a:rPr lang="en-US" dirty="0">
                <a:solidFill>
                  <a:srgbClr val="FF0000"/>
                </a:solidFill>
              </a:rPr>
              <a:t>high cost of setup, complex components, and limited storage space, to name a few</a:t>
            </a:r>
            <a:r>
              <a:rPr lang="en-US" dirty="0"/>
              <a:t>. Cloud Computing was created to address these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a:t>
            </a:r>
            <a:r>
              <a:rPr lang="en-US" dirty="0" smtClean="0"/>
              <a:t>he </a:t>
            </a:r>
            <a:r>
              <a:rPr lang="en-US" dirty="0"/>
              <a:t>fundamental difference between </a:t>
            </a:r>
            <a:r>
              <a:rPr lang="en-US" u="sng" dirty="0">
                <a:hlinkClick r:id="rId2"/>
              </a:rPr>
              <a:t>cloud</a:t>
            </a:r>
            <a:r>
              <a:rPr lang="en-US" dirty="0"/>
              <a:t> </a:t>
            </a:r>
            <a:r>
              <a:rPr lang="en-US" dirty="0" err="1"/>
              <a:t>vs</a:t>
            </a:r>
            <a:r>
              <a:rPr lang="en-US" dirty="0"/>
              <a:t> on-premise software is where it resides. On-premise software is installed locally, on your business' computers and servers, where cloud software is hosted on the vendor's server and accessed via a web browser.</a:t>
            </a:r>
          </a:p>
          <a:p>
            <a:r>
              <a:rPr lang="en-US" dirty="0"/>
              <a:t>As well as accessibility, there are a raft of other things that need to be considered when making a decision., including software ownership, cost of ownership, software updates and additional services, such as support and implementation.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Premise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52500" y="1524000"/>
            <a:ext cx="7581900" cy="419655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with On Premise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42962" y="1828801"/>
            <a:ext cx="7996238" cy="382984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Drawbacks with On Premise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smtClean="0"/>
              <a:t>Large </a:t>
            </a:r>
            <a:r>
              <a:rPr lang="en-US" b="1" dirty="0"/>
              <a:t>capital expenditure – </a:t>
            </a:r>
            <a:r>
              <a:rPr lang="en-US" dirty="0"/>
              <a:t>On-premise systems usually require large upfront purchase which means capital expenditure (</a:t>
            </a:r>
            <a:r>
              <a:rPr lang="en-US" dirty="0" err="1"/>
              <a:t>CapEx</a:t>
            </a:r>
            <a:r>
              <a:rPr lang="en-US" dirty="0"/>
              <a:t>) is often required. On top you need to include maintenance costs to ensure support and functionality upgrades.</a:t>
            </a:r>
          </a:p>
          <a:p>
            <a:r>
              <a:rPr lang="en-US" b="1" dirty="0"/>
              <a:t>Responsibility for maintenance – </a:t>
            </a:r>
            <a:r>
              <a:rPr lang="en-US" dirty="0"/>
              <a:t>With an on premise system, you are responsible for maintaining server hardware and software, data backups, storage and disaster recovery. This can be an issue for smaller companies who have limited budgets and technical resources.</a:t>
            </a:r>
          </a:p>
          <a:p>
            <a:r>
              <a:rPr lang="en-US" b="1" dirty="0"/>
              <a:t>Longer implementation times</a:t>
            </a:r>
            <a:r>
              <a:rPr lang="en-US" dirty="0"/>
              <a:t> – On-premise implementations take longer due to the time needed to complete installations on servers and each individual computer/laptop.</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66787" y="1524000"/>
            <a:ext cx="7210425" cy="414893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276</Words>
  <Application>Microsoft Office PowerPoint</Application>
  <PresentationFormat>On-screen Show (4:3)</PresentationFormat>
  <Paragraphs>31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Cloud vs On-Premise Software  </vt:lpstr>
      <vt:lpstr>Slide 2</vt:lpstr>
      <vt:lpstr>Slide 3</vt:lpstr>
      <vt:lpstr>Slide 4</vt:lpstr>
      <vt:lpstr>Slide 5</vt:lpstr>
      <vt:lpstr>On Premise</vt:lpstr>
      <vt:lpstr>Disadvantages with On Premise</vt:lpstr>
      <vt:lpstr>Drawbacks with On Premise </vt:lpstr>
      <vt:lpstr>Cloud Computing</vt:lpstr>
      <vt:lpstr>Slide 10</vt:lpstr>
      <vt:lpstr>Slide 11</vt:lpstr>
      <vt:lpstr>Slide 12</vt:lpstr>
      <vt:lpstr>Slide 13</vt:lpstr>
      <vt:lpstr>Slide 14</vt:lpstr>
      <vt:lpstr>  Advantages  </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vs On-Premise Software  </dc:title>
  <dc:creator>user</dc:creator>
  <cp:lastModifiedBy>user</cp:lastModifiedBy>
  <cp:revision>35</cp:revision>
  <dcterms:created xsi:type="dcterms:W3CDTF">2020-05-26T13:59:14Z</dcterms:created>
  <dcterms:modified xsi:type="dcterms:W3CDTF">2020-07-04T03:21:56Z</dcterms:modified>
</cp:coreProperties>
</file>