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64" r:id="rId3"/>
    <p:sldId id="257" r:id="rId4"/>
    <p:sldId id="258" r:id="rId5"/>
    <p:sldId id="263"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3F82AE-EA51-4AA5-AF5F-E065CDECF508}" v="3" dt="2023-04-09T04:51:49.9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8" d="100"/>
          <a:sy n="88" d="100"/>
        </p:scale>
        <p:origin x="210"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avani seelam" userId="264374c5a119c259" providerId="LiveId" clId="{203F82AE-EA51-4AA5-AF5F-E065CDECF508}"/>
    <pc:docChg chg="undo custSel addSld modSld">
      <pc:chgData name="sravani seelam" userId="264374c5a119c259" providerId="LiveId" clId="{203F82AE-EA51-4AA5-AF5F-E065CDECF508}" dt="2023-04-09T22:41:36.903" v="161"/>
      <pc:docMkLst>
        <pc:docMk/>
      </pc:docMkLst>
      <pc:sldChg chg="delSp modSp mod delDesignElem">
        <pc:chgData name="sravani seelam" userId="264374c5a119c259" providerId="LiveId" clId="{203F82AE-EA51-4AA5-AF5F-E065CDECF508}" dt="2023-04-09T04:51:50.058" v="129" actId="27636"/>
        <pc:sldMkLst>
          <pc:docMk/>
          <pc:sldMk cId="1434441802" sldId="256"/>
        </pc:sldMkLst>
        <pc:spChg chg="mod">
          <ac:chgData name="sravani seelam" userId="264374c5a119c259" providerId="LiveId" clId="{203F82AE-EA51-4AA5-AF5F-E065CDECF508}" dt="2023-04-09T04:51:50.058" v="129" actId="27636"/>
          <ac:spMkLst>
            <pc:docMk/>
            <pc:sldMk cId="1434441802" sldId="256"/>
            <ac:spMk id="2" creationId="{F0FD9DDA-9732-5591-7DD3-08E6E04FD32B}"/>
          </ac:spMkLst>
        </pc:spChg>
        <pc:spChg chg="del">
          <ac:chgData name="sravani seelam" userId="264374c5a119c259" providerId="LiveId" clId="{203F82AE-EA51-4AA5-AF5F-E065CDECF508}" dt="2023-04-09T04:43:42.926" v="99"/>
          <ac:spMkLst>
            <pc:docMk/>
            <pc:sldMk cId="1434441802" sldId="256"/>
            <ac:spMk id="8" creationId="{934F1179-B481-4F9E-BCA3-AFB972070F83}"/>
          </ac:spMkLst>
        </pc:spChg>
        <pc:spChg chg="del">
          <ac:chgData name="sravani seelam" userId="264374c5a119c259" providerId="LiveId" clId="{203F82AE-EA51-4AA5-AF5F-E065CDECF508}" dt="2023-04-09T04:43:42.926" v="99"/>
          <ac:spMkLst>
            <pc:docMk/>
            <pc:sldMk cId="1434441802" sldId="256"/>
            <ac:spMk id="10" creationId="{827DC2C4-B485-428A-BF4A-472D2967F47F}"/>
          </ac:spMkLst>
        </pc:spChg>
        <pc:spChg chg="del">
          <ac:chgData name="sravani seelam" userId="264374c5a119c259" providerId="LiveId" clId="{203F82AE-EA51-4AA5-AF5F-E065CDECF508}" dt="2023-04-09T04:43:42.926" v="99"/>
          <ac:spMkLst>
            <pc:docMk/>
            <pc:sldMk cId="1434441802" sldId="256"/>
            <ac:spMk id="12" creationId="{EE04B5EB-F158-4507-90DD-BD23620C7CC9}"/>
          </ac:spMkLst>
        </pc:spChg>
      </pc:sldChg>
      <pc:sldChg chg="delSp delDesignElem">
        <pc:chgData name="sravani seelam" userId="264374c5a119c259" providerId="LiveId" clId="{203F82AE-EA51-4AA5-AF5F-E065CDECF508}" dt="2023-04-09T04:43:42.926" v="99"/>
        <pc:sldMkLst>
          <pc:docMk/>
          <pc:sldMk cId="3119411096" sldId="257"/>
        </pc:sldMkLst>
        <pc:spChg chg="del">
          <ac:chgData name="sravani seelam" userId="264374c5a119c259" providerId="LiveId" clId="{203F82AE-EA51-4AA5-AF5F-E065CDECF508}" dt="2023-04-09T04:43:42.926" v="99"/>
          <ac:spMkLst>
            <pc:docMk/>
            <pc:sldMk cId="3119411096" sldId="257"/>
            <ac:spMk id="13" creationId="{2C61293E-6EBE-43EF-A52C-9BEBFD7679D4}"/>
          </ac:spMkLst>
        </pc:spChg>
        <pc:spChg chg="del">
          <ac:chgData name="sravani seelam" userId="264374c5a119c259" providerId="LiveId" clId="{203F82AE-EA51-4AA5-AF5F-E065CDECF508}" dt="2023-04-09T04:43:42.926" v="99"/>
          <ac:spMkLst>
            <pc:docMk/>
            <pc:sldMk cId="3119411096" sldId="257"/>
            <ac:spMk id="15" creationId="{21540236-BFD5-4A9D-8840-4703E7F76825}"/>
          </ac:spMkLst>
        </pc:spChg>
      </pc:sldChg>
      <pc:sldChg chg="delSp modSp mod delDesignElem">
        <pc:chgData name="sravani seelam" userId="264374c5a119c259" providerId="LiveId" clId="{203F82AE-EA51-4AA5-AF5F-E065CDECF508}" dt="2023-04-09T04:47:38.461" v="123" actId="12"/>
        <pc:sldMkLst>
          <pc:docMk/>
          <pc:sldMk cId="2523888266" sldId="258"/>
        </pc:sldMkLst>
        <pc:spChg chg="mod">
          <ac:chgData name="sravani seelam" userId="264374c5a119c259" providerId="LiveId" clId="{203F82AE-EA51-4AA5-AF5F-E065CDECF508}" dt="2023-04-09T04:47:38.461" v="123" actId="12"/>
          <ac:spMkLst>
            <pc:docMk/>
            <pc:sldMk cId="2523888266" sldId="258"/>
            <ac:spMk id="3" creationId="{D6480638-7BB0-A429-3155-4910EA4F0975}"/>
          </ac:spMkLst>
        </pc:spChg>
        <pc:spChg chg="del">
          <ac:chgData name="sravani seelam" userId="264374c5a119c259" providerId="LiveId" clId="{203F82AE-EA51-4AA5-AF5F-E065CDECF508}" dt="2023-04-09T04:43:42.926" v="99"/>
          <ac:spMkLst>
            <pc:docMk/>
            <pc:sldMk cId="2523888266" sldId="258"/>
            <ac:spMk id="9" creationId="{F944E337-3E5D-4A1F-A5A1-2057F25B8A7B}"/>
          </ac:spMkLst>
        </pc:spChg>
        <pc:spChg chg="del">
          <ac:chgData name="sravani seelam" userId="264374c5a119c259" providerId="LiveId" clId="{203F82AE-EA51-4AA5-AF5F-E065CDECF508}" dt="2023-04-09T04:43:42.926" v="99"/>
          <ac:spMkLst>
            <pc:docMk/>
            <pc:sldMk cId="2523888266" sldId="258"/>
            <ac:spMk id="11" creationId="{4DA50D69-7CF7-4844-B844-A2B821C77F24}"/>
          </ac:spMkLst>
        </pc:spChg>
      </pc:sldChg>
      <pc:sldChg chg="addSp delSp modSp mod setBg setClrOvrMap delDesignElem">
        <pc:chgData name="sravani seelam" userId="264374c5a119c259" providerId="LiveId" clId="{203F82AE-EA51-4AA5-AF5F-E065CDECF508}" dt="2023-04-09T04:53:47.191" v="138" actId="12"/>
        <pc:sldMkLst>
          <pc:docMk/>
          <pc:sldMk cId="3804689240" sldId="259"/>
        </pc:sldMkLst>
        <pc:spChg chg="mod">
          <ac:chgData name="sravani seelam" userId="264374c5a119c259" providerId="LiveId" clId="{203F82AE-EA51-4AA5-AF5F-E065CDECF508}" dt="2023-04-09T04:53:00.537" v="136" actId="26606"/>
          <ac:spMkLst>
            <pc:docMk/>
            <pc:sldMk cId="3804689240" sldId="259"/>
            <ac:spMk id="2" creationId="{57C0D741-B6AA-027A-FCE6-126DBBCA70ED}"/>
          </ac:spMkLst>
        </pc:spChg>
        <pc:spChg chg="del">
          <ac:chgData name="sravani seelam" userId="264374c5a119c259" providerId="LiveId" clId="{203F82AE-EA51-4AA5-AF5F-E065CDECF508}" dt="2023-04-09T04:43:42.926" v="99"/>
          <ac:spMkLst>
            <pc:docMk/>
            <pc:sldMk cId="3804689240" sldId="259"/>
            <ac:spMk id="8" creationId="{09588DA8-065E-4F6F-8EFD-43104AB2E0CF}"/>
          </ac:spMkLst>
        </pc:spChg>
        <pc:spChg chg="del">
          <ac:chgData name="sravani seelam" userId="264374c5a119c259" providerId="LiveId" clId="{203F82AE-EA51-4AA5-AF5F-E065CDECF508}" dt="2023-04-09T04:43:42.926" v="99"/>
          <ac:spMkLst>
            <pc:docMk/>
            <pc:sldMk cId="3804689240" sldId="259"/>
            <ac:spMk id="12" creationId="{CD9FE4EF-C4D8-49A0-B2FF-81D8DB7D8A24}"/>
          </ac:spMkLst>
        </pc:spChg>
        <pc:spChg chg="del">
          <ac:chgData name="sravani seelam" userId="264374c5a119c259" providerId="LiveId" clId="{203F82AE-EA51-4AA5-AF5F-E065CDECF508}" dt="2023-04-09T04:43:42.926" v="99"/>
          <ac:spMkLst>
            <pc:docMk/>
            <pc:sldMk cId="3804689240" sldId="259"/>
            <ac:spMk id="13" creationId="{C4285719-470E-454C-AF62-8323075F1F5B}"/>
          </ac:spMkLst>
        </pc:spChg>
        <pc:spChg chg="del">
          <ac:chgData name="sravani seelam" userId="264374c5a119c259" providerId="LiveId" clId="{203F82AE-EA51-4AA5-AF5F-E065CDECF508}" dt="2023-04-09T04:43:42.926" v="99"/>
          <ac:spMkLst>
            <pc:docMk/>
            <pc:sldMk cId="3804689240" sldId="259"/>
            <ac:spMk id="14" creationId="{4300840D-0A0B-4512-BACA-B439D5B9C57C}"/>
          </ac:spMkLst>
        </pc:spChg>
        <pc:spChg chg="mod">
          <ac:chgData name="sravani seelam" userId="264374c5a119c259" providerId="LiveId" clId="{203F82AE-EA51-4AA5-AF5F-E065CDECF508}" dt="2023-04-09T04:53:47.191" v="138" actId="12"/>
          <ac:spMkLst>
            <pc:docMk/>
            <pc:sldMk cId="3804689240" sldId="259"/>
            <ac:spMk id="15" creationId="{4A0A5037-677D-019D-7AE6-9A214BD15D33}"/>
          </ac:spMkLst>
        </pc:spChg>
        <pc:spChg chg="del">
          <ac:chgData name="sravani seelam" userId="264374c5a119c259" providerId="LiveId" clId="{203F82AE-EA51-4AA5-AF5F-E065CDECF508}" dt="2023-04-09T04:43:42.926" v="99"/>
          <ac:spMkLst>
            <pc:docMk/>
            <pc:sldMk cId="3804689240" sldId="259"/>
            <ac:spMk id="16" creationId="{D2B78728-A580-49A7-84F9-6EF6F583ADE0}"/>
          </ac:spMkLst>
        </pc:spChg>
        <pc:spChg chg="del">
          <ac:chgData name="sravani seelam" userId="264374c5a119c259" providerId="LiveId" clId="{203F82AE-EA51-4AA5-AF5F-E065CDECF508}" dt="2023-04-09T04:43:42.926" v="99"/>
          <ac:spMkLst>
            <pc:docMk/>
            <pc:sldMk cId="3804689240" sldId="259"/>
            <ac:spMk id="18" creationId="{38FAA1A1-D861-433F-88FA-1E9D6FD31D11}"/>
          </ac:spMkLst>
        </pc:spChg>
        <pc:spChg chg="del">
          <ac:chgData name="sravani seelam" userId="264374c5a119c259" providerId="LiveId" clId="{203F82AE-EA51-4AA5-AF5F-E065CDECF508}" dt="2023-04-09T04:43:42.926" v="99"/>
          <ac:spMkLst>
            <pc:docMk/>
            <pc:sldMk cId="3804689240" sldId="259"/>
            <ac:spMk id="20" creationId="{8D71EDA1-87BF-4D5D-AB79-F346FD19278A}"/>
          </ac:spMkLst>
        </pc:spChg>
        <pc:spChg chg="add del">
          <ac:chgData name="sravani seelam" userId="264374c5a119c259" providerId="LiveId" clId="{203F82AE-EA51-4AA5-AF5F-E065CDECF508}" dt="2023-04-09T04:51:57.240" v="131" actId="26606"/>
          <ac:spMkLst>
            <pc:docMk/>
            <pc:sldMk cId="3804689240" sldId="259"/>
            <ac:spMk id="21" creationId="{60C2BF78-EE5B-49C7-ADD9-58CDBD13E3AA}"/>
          </ac:spMkLst>
        </pc:spChg>
        <pc:spChg chg="add del">
          <ac:chgData name="sravani seelam" userId="264374c5a119c259" providerId="LiveId" clId="{203F82AE-EA51-4AA5-AF5F-E065CDECF508}" dt="2023-04-09T04:52:49.528" v="133" actId="26606"/>
          <ac:spMkLst>
            <pc:docMk/>
            <pc:sldMk cId="3804689240" sldId="259"/>
            <ac:spMk id="22" creationId="{93C1483F-490E-4C8A-8765-1F8AF0C67D5F}"/>
          </ac:spMkLst>
        </pc:spChg>
        <pc:spChg chg="add del">
          <ac:chgData name="sravani seelam" userId="264374c5a119c259" providerId="LiveId" clId="{203F82AE-EA51-4AA5-AF5F-E065CDECF508}" dt="2023-04-09T04:52:49.528" v="133" actId="26606"/>
          <ac:spMkLst>
            <pc:docMk/>
            <pc:sldMk cId="3804689240" sldId="259"/>
            <ac:spMk id="23" creationId="{33801627-6861-4EA9-BE98-E0CE33A894D9}"/>
          </ac:spMkLst>
        </pc:spChg>
        <pc:spChg chg="add del">
          <ac:chgData name="sravani seelam" userId="264374c5a119c259" providerId="LiveId" clId="{203F82AE-EA51-4AA5-AF5F-E065CDECF508}" dt="2023-04-09T04:52:49.528" v="133" actId="26606"/>
          <ac:spMkLst>
            <pc:docMk/>
            <pc:sldMk cId="3804689240" sldId="259"/>
            <ac:spMk id="24" creationId="{0249BF42-D05C-4553-9417-7B8695759291}"/>
          </ac:spMkLst>
        </pc:spChg>
        <pc:spChg chg="add del">
          <ac:chgData name="sravani seelam" userId="264374c5a119c259" providerId="LiveId" clId="{203F82AE-EA51-4AA5-AF5F-E065CDECF508}" dt="2023-04-09T04:53:00.522" v="135" actId="26606"/>
          <ac:spMkLst>
            <pc:docMk/>
            <pc:sldMk cId="3804689240" sldId="259"/>
            <ac:spMk id="26" creationId="{5DB0431E-0B04-44A1-9C51-531E28D18A60}"/>
          </ac:spMkLst>
        </pc:spChg>
        <pc:spChg chg="add del">
          <ac:chgData name="sravani seelam" userId="264374c5a119c259" providerId="LiveId" clId="{203F82AE-EA51-4AA5-AF5F-E065CDECF508}" dt="2023-04-09T04:53:00.522" v="135" actId="26606"/>
          <ac:spMkLst>
            <pc:docMk/>
            <pc:sldMk cId="3804689240" sldId="259"/>
            <ac:spMk id="27" creationId="{6B424749-EEE0-49C9-9ABF-97B171A3EA00}"/>
          </ac:spMkLst>
        </pc:spChg>
        <pc:spChg chg="add">
          <ac:chgData name="sravani seelam" userId="264374c5a119c259" providerId="LiveId" clId="{203F82AE-EA51-4AA5-AF5F-E065CDECF508}" dt="2023-04-09T04:53:00.537" v="136" actId="26606"/>
          <ac:spMkLst>
            <pc:docMk/>
            <pc:sldMk cId="3804689240" sldId="259"/>
            <ac:spMk id="29" creationId="{60C2BF78-EE5B-49C7-ADD9-58CDBD13E3AA}"/>
          </ac:spMkLst>
        </pc:spChg>
        <pc:picChg chg="add del">
          <ac:chgData name="sravani seelam" userId="264374c5a119c259" providerId="LiveId" clId="{203F82AE-EA51-4AA5-AF5F-E065CDECF508}" dt="2023-04-09T04:51:57.240" v="131" actId="26606"/>
          <ac:picMkLst>
            <pc:docMk/>
            <pc:sldMk cId="3804689240" sldId="259"/>
            <ac:picMk id="17" creationId="{9EABBB7D-5AA8-3F82-5AC6-12D1A5D81731}"/>
          </ac:picMkLst>
        </pc:picChg>
        <pc:picChg chg="add">
          <ac:chgData name="sravani seelam" userId="264374c5a119c259" providerId="LiveId" clId="{203F82AE-EA51-4AA5-AF5F-E065CDECF508}" dt="2023-04-09T04:53:00.537" v="136" actId="26606"/>
          <ac:picMkLst>
            <pc:docMk/>
            <pc:sldMk cId="3804689240" sldId="259"/>
            <ac:picMk id="30" creationId="{9EABBB7D-5AA8-3F82-5AC6-12D1A5D81731}"/>
          </ac:picMkLst>
        </pc:picChg>
      </pc:sldChg>
      <pc:sldChg chg="delSp modSp delDesignElem">
        <pc:chgData name="sravani seelam" userId="264374c5a119c259" providerId="LiveId" clId="{203F82AE-EA51-4AA5-AF5F-E065CDECF508}" dt="2023-04-09T04:51:49.964" v="126"/>
        <pc:sldMkLst>
          <pc:docMk/>
          <pc:sldMk cId="629910474" sldId="260"/>
        </pc:sldMkLst>
        <pc:spChg chg="mod">
          <ac:chgData name="sravani seelam" userId="264374c5a119c259" providerId="LiveId" clId="{203F82AE-EA51-4AA5-AF5F-E065CDECF508}" dt="2023-04-09T04:51:49.964" v="126"/>
          <ac:spMkLst>
            <pc:docMk/>
            <pc:sldMk cId="629910474" sldId="260"/>
            <ac:spMk id="2" creationId="{1B3D5849-04F5-EF4E-9AAF-6F74033C6959}"/>
          </ac:spMkLst>
        </pc:spChg>
        <pc:spChg chg="del">
          <ac:chgData name="sravani seelam" userId="264374c5a119c259" providerId="LiveId" clId="{203F82AE-EA51-4AA5-AF5F-E065CDECF508}" dt="2023-04-09T04:43:42.926" v="99"/>
          <ac:spMkLst>
            <pc:docMk/>
            <pc:sldMk cId="629910474" sldId="260"/>
            <ac:spMk id="10" creationId="{B50AB553-2A96-4A92-96F2-93548E096954}"/>
          </ac:spMkLst>
        </pc:spChg>
        <pc:graphicFrameChg chg="mod">
          <ac:chgData name="sravani seelam" userId="264374c5a119c259" providerId="LiveId" clId="{203F82AE-EA51-4AA5-AF5F-E065CDECF508}" dt="2023-04-09T04:51:49.964" v="126"/>
          <ac:graphicFrameMkLst>
            <pc:docMk/>
            <pc:sldMk cId="629910474" sldId="260"/>
            <ac:graphicFrameMk id="39" creationId="{F6CE174A-C1BA-7482-BA1C-1F7969ABFA08}"/>
          </ac:graphicFrameMkLst>
        </pc:graphicFrameChg>
      </pc:sldChg>
      <pc:sldChg chg="delSp modSp mod delDesignElem">
        <pc:chgData name="sravani seelam" userId="264374c5a119c259" providerId="LiveId" clId="{203F82AE-EA51-4AA5-AF5F-E065CDECF508}" dt="2023-04-09T04:53:39.075" v="137" actId="12"/>
        <pc:sldMkLst>
          <pc:docMk/>
          <pc:sldMk cId="721140968" sldId="261"/>
        </pc:sldMkLst>
        <pc:spChg chg="mod">
          <ac:chgData name="sravani seelam" userId="264374c5a119c259" providerId="LiveId" clId="{203F82AE-EA51-4AA5-AF5F-E065CDECF508}" dt="2023-04-09T04:51:50.043" v="127" actId="27636"/>
          <ac:spMkLst>
            <pc:docMk/>
            <pc:sldMk cId="721140968" sldId="261"/>
            <ac:spMk id="2" creationId="{4385224B-0D17-5664-EAC9-704B3BCFC663}"/>
          </ac:spMkLst>
        </pc:spChg>
        <pc:spChg chg="mod">
          <ac:chgData name="sravani seelam" userId="264374c5a119c259" providerId="LiveId" clId="{203F82AE-EA51-4AA5-AF5F-E065CDECF508}" dt="2023-04-09T04:53:39.075" v="137" actId="12"/>
          <ac:spMkLst>
            <pc:docMk/>
            <pc:sldMk cId="721140968" sldId="261"/>
            <ac:spMk id="3" creationId="{A59B1005-4317-D29F-22B8-DED5D6D5456D}"/>
          </ac:spMkLst>
        </pc:spChg>
        <pc:spChg chg="del">
          <ac:chgData name="sravani seelam" userId="264374c5a119c259" providerId="LiveId" clId="{203F82AE-EA51-4AA5-AF5F-E065CDECF508}" dt="2023-04-09T04:43:42.926" v="99"/>
          <ac:spMkLst>
            <pc:docMk/>
            <pc:sldMk cId="721140968" sldId="261"/>
            <ac:spMk id="9" creationId="{F944E337-3E5D-4A1F-A5A1-2057F25B8A7B}"/>
          </ac:spMkLst>
        </pc:spChg>
        <pc:spChg chg="del">
          <ac:chgData name="sravani seelam" userId="264374c5a119c259" providerId="LiveId" clId="{203F82AE-EA51-4AA5-AF5F-E065CDECF508}" dt="2023-04-09T04:43:42.926" v="99"/>
          <ac:spMkLst>
            <pc:docMk/>
            <pc:sldMk cId="721140968" sldId="261"/>
            <ac:spMk id="11" creationId="{4DA50D69-7CF7-4844-B844-A2B821C77F24}"/>
          </ac:spMkLst>
        </pc:spChg>
      </pc:sldChg>
      <pc:sldChg chg="delSp modSp mod delDesignElem">
        <pc:chgData name="sravani seelam" userId="264374c5a119c259" providerId="LiveId" clId="{203F82AE-EA51-4AA5-AF5F-E065CDECF508}" dt="2023-04-09T04:51:50.058" v="128" actId="27636"/>
        <pc:sldMkLst>
          <pc:docMk/>
          <pc:sldMk cId="4265762633" sldId="262"/>
        </pc:sldMkLst>
        <pc:spChg chg="mod">
          <ac:chgData name="sravani seelam" userId="264374c5a119c259" providerId="LiveId" clId="{203F82AE-EA51-4AA5-AF5F-E065CDECF508}" dt="2023-04-09T04:51:50.058" v="128" actId="27636"/>
          <ac:spMkLst>
            <pc:docMk/>
            <pc:sldMk cId="4265762633" sldId="262"/>
            <ac:spMk id="2" creationId="{8E19E9A3-75A1-9D85-9B10-1E3F8B9CA459}"/>
          </ac:spMkLst>
        </pc:spChg>
        <pc:spChg chg="del">
          <ac:chgData name="sravani seelam" userId="264374c5a119c259" providerId="LiveId" clId="{203F82AE-EA51-4AA5-AF5F-E065CDECF508}" dt="2023-04-09T04:43:42.926" v="99"/>
          <ac:spMkLst>
            <pc:docMk/>
            <pc:sldMk cId="4265762633" sldId="262"/>
            <ac:spMk id="9" creationId="{04812C46-200A-4DEB-A05E-3ED6C68C2387}"/>
          </ac:spMkLst>
        </pc:spChg>
        <pc:spChg chg="del">
          <ac:chgData name="sravani seelam" userId="264374c5a119c259" providerId="LiveId" clId="{203F82AE-EA51-4AA5-AF5F-E065CDECF508}" dt="2023-04-09T04:43:42.926" v="99"/>
          <ac:spMkLst>
            <pc:docMk/>
            <pc:sldMk cId="4265762633" sldId="262"/>
            <ac:spMk id="11" creationId="{D1EA859B-E555-4109-94F3-6700E046E008}"/>
          </ac:spMkLst>
        </pc:spChg>
      </pc:sldChg>
      <pc:sldChg chg="delSp modSp mod delDesignElem">
        <pc:chgData name="sravani seelam" userId="264374c5a119c259" providerId="LiveId" clId="{203F82AE-EA51-4AA5-AF5F-E065CDECF508}" dt="2023-04-09T16:01:41.775" v="143" actId="20577"/>
        <pc:sldMkLst>
          <pc:docMk/>
          <pc:sldMk cId="44574928" sldId="263"/>
        </pc:sldMkLst>
        <pc:spChg chg="mod">
          <ac:chgData name="sravani seelam" userId="264374c5a119c259" providerId="LiveId" clId="{203F82AE-EA51-4AA5-AF5F-E065CDECF508}" dt="2023-04-09T16:01:41.775" v="143" actId="20577"/>
          <ac:spMkLst>
            <pc:docMk/>
            <pc:sldMk cId="44574928" sldId="263"/>
            <ac:spMk id="3" creationId="{D6480638-7BB0-A429-3155-4910EA4F0975}"/>
          </ac:spMkLst>
        </pc:spChg>
        <pc:spChg chg="del">
          <ac:chgData name="sravani seelam" userId="264374c5a119c259" providerId="LiveId" clId="{203F82AE-EA51-4AA5-AF5F-E065CDECF508}" dt="2023-04-09T04:43:42.926" v="99"/>
          <ac:spMkLst>
            <pc:docMk/>
            <pc:sldMk cId="44574928" sldId="263"/>
            <ac:spMk id="9" creationId="{F944E337-3E5D-4A1F-A5A1-2057F25B8A7B}"/>
          </ac:spMkLst>
        </pc:spChg>
        <pc:spChg chg="del">
          <ac:chgData name="sravani seelam" userId="264374c5a119c259" providerId="LiveId" clId="{203F82AE-EA51-4AA5-AF5F-E065CDECF508}" dt="2023-04-09T04:43:42.926" v="99"/>
          <ac:spMkLst>
            <pc:docMk/>
            <pc:sldMk cId="44574928" sldId="263"/>
            <ac:spMk id="11" creationId="{4DA50D69-7CF7-4844-B844-A2B821C77F24}"/>
          </ac:spMkLst>
        </pc:spChg>
      </pc:sldChg>
      <pc:sldChg chg="addSp delSp modSp new mod setBg delDesignElem">
        <pc:chgData name="sravani seelam" userId="264374c5a119c259" providerId="LiveId" clId="{203F82AE-EA51-4AA5-AF5F-E065CDECF508}" dt="2023-04-09T22:41:36.903" v="161"/>
        <pc:sldMkLst>
          <pc:docMk/>
          <pc:sldMk cId="4278381935" sldId="264"/>
        </pc:sldMkLst>
        <pc:spChg chg="mod">
          <ac:chgData name="sravani seelam" userId="264374c5a119c259" providerId="LiveId" clId="{203F82AE-EA51-4AA5-AF5F-E065CDECF508}" dt="2023-04-09T04:43:58.235" v="108" actId="26606"/>
          <ac:spMkLst>
            <pc:docMk/>
            <pc:sldMk cId="4278381935" sldId="264"/>
            <ac:spMk id="2" creationId="{9395921A-C661-C0F6-845F-B4853048EA67}"/>
          </ac:spMkLst>
        </pc:spChg>
        <pc:spChg chg="mod">
          <ac:chgData name="sravani seelam" userId="264374c5a119c259" providerId="LiveId" clId="{203F82AE-EA51-4AA5-AF5F-E065CDECF508}" dt="2023-04-09T22:41:36.903" v="161"/>
          <ac:spMkLst>
            <pc:docMk/>
            <pc:sldMk cId="4278381935" sldId="264"/>
            <ac:spMk id="3" creationId="{6C143287-B0C1-6D15-581D-5CAEB93F7327}"/>
          </ac:spMkLst>
        </pc:spChg>
        <pc:spChg chg="add del">
          <ac:chgData name="sravani seelam" userId="264374c5a119c259" providerId="LiveId" clId="{203F82AE-EA51-4AA5-AF5F-E065CDECF508}" dt="2023-04-09T04:43:56.134" v="105" actId="26606"/>
          <ac:spMkLst>
            <pc:docMk/>
            <pc:sldMk cId="4278381935" sldId="264"/>
            <ac:spMk id="9" creationId="{3964958D-AF5D-4863-B5FB-83F6B8CB12A0}"/>
          </ac:spMkLst>
        </pc:spChg>
        <pc:spChg chg="add del">
          <ac:chgData name="sravani seelam" userId="264374c5a119c259" providerId="LiveId" clId="{203F82AE-EA51-4AA5-AF5F-E065CDECF508}" dt="2023-04-09T04:43:58.220" v="107" actId="26606"/>
          <ac:spMkLst>
            <pc:docMk/>
            <pc:sldMk cId="4278381935" sldId="264"/>
            <ac:spMk id="16" creationId="{D8AFD15B-CF29-4306-884F-47675092F91F}"/>
          </ac:spMkLst>
        </pc:spChg>
        <pc:spChg chg="add del">
          <ac:chgData name="sravani seelam" userId="264374c5a119c259" providerId="LiveId" clId="{203F82AE-EA51-4AA5-AF5F-E065CDECF508}" dt="2023-04-09T04:43:58.220" v="107" actId="26606"/>
          <ac:spMkLst>
            <pc:docMk/>
            <pc:sldMk cId="4278381935" sldId="264"/>
            <ac:spMk id="18" creationId="{96349AB3-1BD3-41E1-8979-1DBDCB5CDCF9}"/>
          </ac:spMkLst>
        </pc:spChg>
        <pc:spChg chg="add del">
          <ac:chgData name="sravani seelam" userId="264374c5a119c259" providerId="LiveId" clId="{203F82AE-EA51-4AA5-AF5F-E065CDECF508}" dt="2023-04-09T04:51:49.964" v="126"/>
          <ac:spMkLst>
            <pc:docMk/>
            <pc:sldMk cId="4278381935" sldId="264"/>
            <ac:spMk id="21" creationId="{362E11DD-B54B-4751-9C17-39DAF9EF46E7}"/>
          </ac:spMkLst>
        </pc:spChg>
        <pc:grpChg chg="add del">
          <ac:chgData name="sravani seelam" userId="264374c5a119c259" providerId="LiveId" clId="{203F82AE-EA51-4AA5-AF5F-E065CDECF508}" dt="2023-04-09T04:43:56.134" v="105" actId="26606"/>
          <ac:grpSpMkLst>
            <pc:docMk/>
            <pc:sldMk cId="4278381935" sldId="264"/>
            <ac:grpSpMk id="11" creationId="{11002ACD-3B0C-4885-8754-8A00E926FE4B}"/>
          </ac:grpSpMkLst>
        </pc:grpChg>
        <pc:grpChg chg="add del">
          <ac:chgData name="sravani seelam" userId="264374c5a119c259" providerId="LiveId" clId="{203F82AE-EA51-4AA5-AF5F-E065CDECF508}" dt="2023-04-09T04:43:58.220" v="107" actId="26606"/>
          <ac:grpSpMkLst>
            <pc:docMk/>
            <pc:sldMk cId="4278381935" sldId="264"/>
            <ac:grpSpMk id="19" creationId="{54CA915D-BDF0-41F8-B00E-FB186EFF7BD6}"/>
          </ac:grpSpMkLst>
        </pc:grpChg>
        <pc:grpChg chg="add del">
          <ac:chgData name="sravani seelam" userId="264374c5a119c259" providerId="LiveId" clId="{203F82AE-EA51-4AA5-AF5F-E065CDECF508}" dt="2023-04-09T04:51:49.964" v="126"/>
          <ac:grpSpMkLst>
            <pc:docMk/>
            <pc:sldMk cId="4278381935" sldId="264"/>
            <ac:grpSpMk id="23" creationId="{B55DE4E1-F219-45A4-96D9-9A86D0E4DBD2}"/>
          </ac:grpSpMkLst>
        </pc:grpChg>
        <pc:picChg chg="add del">
          <ac:chgData name="sravani seelam" userId="264374c5a119c259" providerId="LiveId" clId="{203F82AE-EA51-4AA5-AF5F-E065CDECF508}" dt="2023-04-09T04:43:56.134" v="105" actId="26606"/>
          <ac:picMkLst>
            <pc:docMk/>
            <pc:sldMk cId="4278381935" sldId="264"/>
            <ac:picMk id="5" creationId="{9E43D14B-2549-FA4F-7B3F-98FD1FED3175}"/>
          </ac:picMkLst>
        </pc:picChg>
        <pc:picChg chg="add del">
          <ac:chgData name="sravani seelam" userId="264374c5a119c259" providerId="LiveId" clId="{203F82AE-EA51-4AA5-AF5F-E065CDECF508}" dt="2023-04-09T04:43:58.220" v="107" actId="26606"/>
          <ac:picMkLst>
            <pc:docMk/>
            <pc:sldMk cId="4278381935" sldId="264"/>
            <ac:picMk id="17" creationId="{ACAEBB09-6A0C-5374-A59C-B73E1E0BC2F7}"/>
          </ac:picMkLst>
        </pc:picChg>
        <pc:picChg chg="add">
          <ac:chgData name="sravani seelam" userId="264374c5a119c259" providerId="LiveId" clId="{203F82AE-EA51-4AA5-AF5F-E065CDECF508}" dt="2023-04-09T04:43:58.235" v="108" actId="26606"/>
          <ac:picMkLst>
            <pc:docMk/>
            <pc:sldMk cId="4278381935" sldId="264"/>
            <ac:picMk id="22" creationId="{A30B13D2-99CA-03CB-7E1E-D94839AEEA11}"/>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524F99-ED81-4CCB-8801-A51087E7099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27E355A-1510-40CE-BD37-537F33F53F57}">
      <dgm:prSet/>
      <dgm:spPr/>
      <dgm:t>
        <a:bodyPr/>
        <a:lstStyle/>
        <a:p>
          <a:r>
            <a:rPr lang="en-US"/>
            <a:t>The Heart-Disease-Prediction-using-Machine-Learning project uses a diverse set of machine learning algorithms for the classification task.</a:t>
          </a:r>
        </a:p>
      </dgm:t>
    </dgm:pt>
    <dgm:pt modelId="{DD7F5AA2-7665-43E3-A8A7-A246B23C478B}" type="parTrans" cxnId="{828311FA-3141-4C29-A902-EB240D2466FD}">
      <dgm:prSet/>
      <dgm:spPr/>
      <dgm:t>
        <a:bodyPr/>
        <a:lstStyle/>
        <a:p>
          <a:endParaRPr lang="en-US"/>
        </a:p>
      </dgm:t>
    </dgm:pt>
    <dgm:pt modelId="{8B9C26C6-D99F-4C91-BC1B-8AC7BABB22E2}" type="sibTrans" cxnId="{828311FA-3141-4C29-A902-EB240D2466FD}">
      <dgm:prSet/>
      <dgm:spPr/>
      <dgm:t>
        <a:bodyPr/>
        <a:lstStyle/>
        <a:p>
          <a:endParaRPr lang="en-US"/>
        </a:p>
      </dgm:t>
    </dgm:pt>
    <dgm:pt modelId="{024806B6-4D7D-4C4C-99D5-DF25AB73F912}">
      <dgm:prSet/>
      <dgm:spPr/>
      <dgm:t>
        <a:bodyPr/>
        <a:lstStyle/>
        <a:p>
          <a:r>
            <a:rPr lang="en-US"/>
            <a:t>Here is a comparison of the algorithms used in the project with other popular algorithms in the same domain:</a:t>
          </a:r>
        </a:p>
      </dgm:t>
    </dgm:pt>
    <dgm:pt modelId="{E49B0348-7B00-47C4-8408-F0357FDE80E1}" type="parTrans" cxnId="{210F065A-BB77-4221-87FD-B8B087B4A6D3}">
      <dgm:prSet/>
      <dgm:spPr/>
      <dgm:t>
        <a:bodyPr/>
        <a:lstStyle/>
        <a:p>
          <a:endParaRPr lang="en-US"/>
        </a:p>
      </dgm:t>
    </dgm:pt>
    <dgm:pt modelId="{D16C8893-856C-44FC-8121-293DEB9D99BE}" type="sibTrans" cxnId="{210F065A-BB77-4221-87FD-B8B087B4A6D3}">
      <dgm:prSet/>
      <dgm:spPr/>
      <dgm:t>
        <a:bodyPr/>
        <a:lstStyle/>
        <a:p>
          <a:endParaRPr lang="en-US"/>
        </a:p>
      </dgm:t>
    </dgm:pt>
    <dgm:pt modelId="{4A59D876-668D-4FC0-B9C0-FCEE485DD894}">
      <dgm:prSet/>
      <dgm:spPr/>
      <dgm:t>
        <a:bodyPr/>
        <a:lstStyle/>
        <a:p>
          <a:r>
            <a:rPr lang="en-US"/>
            <a:t>Gradient Boosting: Gradient Boosting is an ensemble learning method that combines multiple weak learners to create a strong learner. It is similar to Random Forest, but it builds trees sequentially and adjusts the weights of misclassified samples.</a:t>
          </a:r>
        </a:p>
      </dgm:t>
    </dgm:pt>
    <dgm:pt modelId="{40626DCF-F01B-4061-8F0A-76B2D8BE9B14}" type="parTrans" cxnId="{CF33352B-6891-4F11-9D69-8603350F841D}">
      <dgm:prSet/>
      <dgm:spPr/>
      <dgm:t>
        <a:bodyPr/>
        <a:lstStyle/>
        <a:p>
          <a:endParaRPr lang="en-US"/>
        </a:p>
      </dgm:t>
    </dgm:pt>
    <dgm:pt modelId="{A89F3DFE-93A0-458F-B0D9-D7FC1AFC77AA}" type="sibTrans" cxnId="{CF33352B-6891-4F11-9D69-8603350F841D}">
      <dgm:prSet/>
      <dgm:spPr/>
      <dgm:t>
        <a:bodyPr/>
        <a:lstStyle/>
        <a:p>
          <a:endParaRPr lang="en-US"/>
        </a:p>
      </dgm:t>
    </dgm:pt>
    <dgm:pt modelId="{5842D130-090C-432D-910A-140423AC8AA0}">
      <dgm:prSet/>
      <dgm:spPr/>
      <dgm:t>
        <a:bodyPr/>
        <a:lstStyle/>
        <a:p>
          <a:r>
            <a:rPr lang="en-US"/>
            <a:t>Support Vector Machines with non-linear kernels: SVMs can handle non-linearly separable data by using kernel functions. Non-linear kernels such as polynomial and radial basis function can capture complex relationships between input features and the target variable.</a:t>
          </a:r>
        </a:p>
      </dgm:t>
    </dgm:pt>
    <dgm:pt modelId="{0A41E474-CAA1-48EF-BC01-E067596A3F99}" type="parTrans" cxnId="{8D5F71CE-9F66-4A64-AEA2-45B5DA9ABD9C}">
      <dgm:prSet/>
      <dgm:spPr/>
      <dgm:t>
        <a:bodyPr/>
        <a:lstStyle/>
        <a:p>
          <a:endParaRPr lang="en-US"/>
        </a:p>
      </dgm:t>
    </dgm:pt>
    <dgm:pt modelId="{983A9BD5-751A-4062-8184-57B9D43A03E3}" type="sibTrans" cxnId="{8D5F71CE-9F66-4A64-AEA2-45B5DA9ABD9C}">
      <dgm:prSet/>
      <dgm:spPr/>
      <dgm:t>
        <a:bodyPr/>
        <a:lstStyle/>
        <a:p>
          <a:endParaRPr lang="en-US"/>
        </a:p>
      </dgm:t>
    </dgm:pt>
    <dgm:pt modelId="{EEA942FA-6EB5-415E-8546-6701D567FA0D}">
      <dgm:prSet/>
      <dgm:spPr/>
      <dgm:t>
        <a:bodyPr/>
        <a:lstStyle/>
        <a:p>
          <a:r>
            <a:rPr lang="en-US"/>
            <a:t>Neural Networks with more hidden layers: Deep neural networks with multiple hidden layers can learn more complex and abstract features from the input data. They can potentially improve the accuracy of the predictions, but they require more data and computational resources.</a:t>
          </a:r>
        </a:p>
      </dgm:t>
    </dgm:pt>
    <dgm:pt modelId="{A90DB9F3-1B82-4EC1-822F-D809A7692CCA}" type="parTrans" cxnId="{3D418B69-0C75-4D02-A9ED-77685334B0D1}">
      <dgm:prSet/>
      <dgm:spPr/>
      <dgm:t>
        <a:bodyPr/>
        <a:lstStyle/>
        <a:p>
          <a:endParaRPr lang="en-US"/>
        </a:p>
      </dgm:t>
    </dgm:pt>
    <dgm:pt modelId="{35B6B9A7-374E-4699-B429-ACF7CBC8FB00}" type="sibTrans" cxnId="{3D418B69-0C75-4D02-A9ED-77685334B0D1}">
      <dgm:prSet/>
      <dgm:spPr/>
      <dgm:t>
        <a:bodyPr/>
        <a:lstStyle/>
        <a:p>
          <a:endParaRPr lang="en-US"/>
        </a:p>
      </dgm:t>
    </dgm:pt>
    <dgm:pt modelId="{52C60138-70D8-4EE8-9467-9150029CF993}">
      <dgm:prSet/>
      <dgm:spPr/>
      <dgm:t>
        <a:bodyPr/>
        <a:lstStyle/>
        <a:p>
          <a:r>
            <a:rPr lang="en-US"/>
            <a:t>The choice of algorithm depends on the specific requirements of the application and the characteristics of the data.</a:t>
          </a:r>
        </a:p>
      </dgm:t>
    </dgm:pt>
    <dgm:pt modelId="{42F03C79-F486-4715-9901-D7113991BB7E}" type="parTrans" cxnId="{551D4AB8-C23A-46E8-9E7B-06A33FFD67DB}">
      <dgm:prSet/>
      <dgm:spPr/>
      <dgm:t>
        <a:bodyPr/>
        <a:lstStyle/>
        <a:p>
          <a:endParaRPr lang="en-US"/>
        </a:p>
      </dgm:t>
    </dgm:pt>
    <dgm:pt modelId="{9E5186C6-A297-416E-993A-37D89B9C2AEA}" type="sibTrans" cxnId="{551D4AB8-C23A-46E8-9E7B-06A33FFD67DB}">
      <dgm:prSet/>
      <dgm:spPr/>
      <dgm:t>
        <a:bodyPr/>
        <a:lstStyle/>
        <a:p>
          <a:endParaRPr lang="en-US"/>
        </a:p>
      </dgm:t>
    </dgm:pt>
    <dgm:pt modelId="{6B254F9C-31FB-4D56-9A03-DC6D8E2599CE}" type="pres">
      <dgm:prSet presAssocID="{1F524F99-ED81-4CCB-8801-A51087E7099C}" presName="linear" presStyleCnt="0">
        <dgm:presLayoutVars>
          <dgm:animLvl val="lvl"/>
          <dgm:resizeHandles val="exact"/>
        </dgm:presLayoutVars>
      </dgm:prSet>
      <dgm:spPr/>
    </dgm:pt>
    <dgm:pt modelId="{8A89DEBF-9841-41DD-9D96-708690E0B41F}" type="pres">
      <dgm:prSet presAssocID="{027E355A-1510-40CE-BD37-537F33F53F57}" presName="parentText" presStyleLbl="node1" presStyleIdx="0" presStyleCnt="6">
        <dgm:presLayoutVars>
          <dgm:chMax val="0"/>
          <dgm:bulletEnabled val="1"/>
        </dgm:presLayoutVars>
      </dgm:prSet>
      <dgm:spPr/>
    </dgm:pt>
    <dgm:pt modelId="{19A9EF50-59C6-46EB-ACB2-C13286BB3663}" type="pres">
      <dgm:prSet presAssocID="{8B9C26C6-D99F-4C91-BC1B-8AC7BABB22E2}" presName="spacer" presStyleCnt="0"/>
      <dgm:spPr/>
    </dgm:pt>
    <dgm:pt modelId="{5E922E40-7C16-4B45-A7AA-9B066A2080C6}" type="pres">
      <dgm:prSet presAssocID="{024806B6-4D7D-4C4C-99D5-DF25AB73F912}" presName="parentText" presStyleLbl="node1" presStyleIdx="1" presStyleCnt="6">
        <dgm:presLayoutVars>
          <dgm:chMax val="0"/>
          <dgm:bulletEnabled val="1"/>
        </dgm:presLayoutVars>
      </dgm:prSet>
      <dgm:spPr/>
    </dgm:pt>
    <dgm:pt modelId="{ED6DC12C-03AE-46EC-8A66-6F64141574BE}" type="pres">
      <dgm:prSet presAssocID="{D16C8893-856C-44FC-8121-293DEB9D99BE}" presName="spacer" presStyleCnt="0"/>
      <dgm:spPr/>
    </dgm:pt>
    <dgm:pt modelId="{467D8367-1864-4DE6-8912-BCD9A55A50BB}" type="pres">
      <dgm:prSet presAssocID="{4A59D876-668D-4FC0-B9C0-FCEE485DD894}" presName="parentText" presStyleLbl="node1" presStyleIdx="2" presStyleCnt="6">
        <dgm:presLayoutVars>
          <dgm:chMax val="0"/>
          <dgm:bulletEnabled val="1"/>
        </dgm:presLayoutVars>
      </dgm:prSet>
      <dgm:spPr/>
    </dgm:pt>
    <dgm:pt modelId="{63DB4DC8-AFF7-42F2-90E8-D2FA0D042C2F}" type="pres">
      <dgm:prSet presAssocID="{A89F3DFE-93A0-458F-B0D9-D7FC1AFC77AA}" presName="spacer" presStyleCnt="0"/>
      <dgm:spPr/>
    </dgm:pt>
    <dgm:pt modelId="{8C256054-5E5D-471F-899C-326CFC36DF7C}" type="pres">
      <dgm:prSet presAssocID="{5842D130-090C-432D-910A-140423AC8AA0}" presName="parentText" presStyleLbl="node1" presStyleIdx="3" presStyleCnt="6">
        <dgm:presLayoutVars>
          <dgm:chMax val="0"/>
          <dgm:bulletEnabled val="1"/>
        </dgm:presLayoutVars>
      </dgm:prSet>
      <dgm:spPr/>
    </dgm:pt>
    <dgm:pt modelId="{3680669B-6E72-46FF-8F94-F52C5FA0AC82}" type="pres">
      <dgm:prSet presAssocID="{983A9BD5-751A-4062-8184-57B9D43A03E3}" presName="spacer" presStyleCnt="0"/>
      <dgm:spPr/>
    </dgm:pt>
    <dgm:pt modelId="{DF8BF6F3-9EA4-4C14-A932-D8748884F21C}" type="pres">
      <dgm:prSet presAssocID="{EEA942FA-6EB5-415E-8546-6701D567FA0D}" presName="parentText" presStyleLbl="node1" presStyleIdx="4" presStyleCnt="6">
        <dgm:presLayoutVars>
          <dgm:chMax val="0"/>
          <dgm:bulletEnabled val="1"/>
        </dgm:presLayoutVars>
      </dgm:prSet>
      <dgm:spPr/>
    </dgm:pt>
    <dgm:pt modelId="{9BC43601-A779-4383-98E4-897B8C97D6E8}" type="pres">
      <dgm:prSet presAssocID="{35B6B9A7-374E-4699-B429-ACF7CBC8FB00}" presName="spacer" presStyleCnt="0"/>
      <dgm:spPr/>
    </dgm:pt>
    <dgm:pt modelId="{FC8113A6-EFAF-42CE-935D-6D735367702E}" type="pres">
      <dgm:prSet presAssocID="{52C60138-70D8-4EE8-9467-9150029CF993}" presName="parentText" presStyleLbl="node1" presStyleIdx="5" presStyleCnt="6">
        <dgm:presLayoutVars>
          <dgm:chMax val="0"/>
          <dgm:bulletEnabled val="1"/>
        </dgm:presLayoutVars>
      </dgm:prSet>
      <dgm:spPr/>
    </dgm:pt>
  </dgm:ptLst>
  <dgm:cxnLst>
    <dgm:cxn modelId="{CF33352B-6891-4F11-9D69-8603350F841D}" srcId="{1F524F99-ED81-4CCB-8801-A51087E7099C}" destId="{4A59D876-668D-4FC0-B9C0-FCEE485DD894}" srcOrd="2" destOrd="0" parTransId="{40626DCF-F01B-4061-8F0A-76B2D8BE9B14}" sibTransId="{A89F3DFE-93A0-458F-B0D9-D7FC1AFC77AA}"/>
    <dgm:cxn modelId="{3D418B69-0C75-4D02-A9ED-77685334B0D1}" srcId="{1F524F99-ED81-4CCB-8801-A51087E7099C}" destId="{EEA942FA-6EB5-415E-8546-6701D567FA0D}" srcOrd="4" destOrd="0" parTransId="{A90DB9F3-1B82-4EC1-822F-D809A7692CCA}" sibTransId="{35B6B9A7-374E-4699-B429-ACF7CBC8FB00}"/>
    <dgm:cxn modelId="{66F6B04A-DEB8-4121-976B-99BDB21BE42F}" type="presOf" srcId="{5842D130-090C-432D-910A-140423AC8AA0}" destId="{8C256054-5E5D-471F-899C-326CFC36DF7C}" srcOrd="0" destOrd="0" presId="urn:microsoft.com/office/officeart/2005/8/layout/vList2"/>
    <dgm:cxn modelId="{81032D53-D5C0-48FE-AD53-6509AD3BF081}" type="presOf" srcId="{1F524F99-ED81-4CCB-8801-A51087E7099C}" destId="{6B254F9C-31FB-4D56-9A03-DC6D8E2599CE}" srcOrd="0" destOrd="0" presId="urn:microsoft.com/office/officeart/2005/8/layout/vList2"/>
    <dgm:cxn modelId="{210F065A-BB77-4221-87FD-B8B087B4A6D3}" srcId="{1F524F99-ED81-4CCB-8801-A51087E7099C}" destId="{024806B6-4D7D-4C4C-99D5-DF25AB73F912}" srcOrd="1" destOrd="0" parTransId="{E49B0348-7B00-47C4-8408-F0357FDE80E1}" sibTransId="{D16C8893-856C-44FC-8121-293DEB9D99BE}"/>
    <dgm:cxn modelId="{29C656AD-7F03-46AE-BBF1-D1200B9EF1DE}" type="presOf" srcId="{EEA942FA-6EB5-415E-8546-6701D567FA0D}" destId="{DF8BF6F3-9EA4-4C14-A932-D8748884F21C}" srcOrd="0" destOrd="0" presId="urn:microsoft.com/office/officeart/2005/8/layout/vList2"/>
    <dgm:cxn modelId="{4DAAAAB4-F1FA-4A27-AE62-D82B53FECE1C}" type="presOf" srcId="{024806B6-4D7D-4C4C-99D5-DF25AB73F912}" destId="{5E922E40-7C16-4B45-A7AA-9B066A2080C6}" srcOrd="0" destOrd="0" presId="urn:microsoft.com/office/officeart/2005/8/layout/vList2"/>
    <dgm:cxn modelId="{F43F1BB7-834B-4D76-AC41-3B869306A5FD}" type="presOf" srcId="{52C60138-70D8-4EE8-9467-9150029CF993}" destId="{FC8113A6-EFAF-42CE-935D-6D735367702E}" srcOrd="0" destOrd="0" presId="urn:microsoft.com/office/officeart/2005/8/layout/vList2"/>
    <dgm:cxn modelId="{6A608BB7-992C-4DC5-98BA-7FA5D0D1BE44}" type="presOf" srcId="{4A59D876-668D-4FC0-B9C0-FCEE485DD894}" destId="{467D8367-1864-4DE6-8912-BCD9A55A50BB}" srcOrd="0" destOrd="0" presId="urn:microsoft.com/office/officeart/2005/8/layout/vList2"/>
    <dgm:cxn modelId="{551D4AB8-C23A-46E8-9E7B-06A33FFD67DB}" srcId="{1F524F99-ED81-4CCB-8801-A51087E7099C}" destId="{52C60138-70D8-4EE8-9467-9150029CF993}" srcOrd="5" destOrd="0" parTransId="{42F03C79-F486-4715-9901-D7113991BB7E}" sibTransId="{9E5186C6-A297-416E-993A-37D89B9C2AEA}"/>
    <dgm:cxn modelId="{8D5F71CE-9F66-4A64-AEA2-45B5DA9ABD9C}" srcId="{1F524F99-ED81-4CCB-8801-A51087E7099C}" destId="{5842D130-090C-432D-910A-140423AC8AA0}" srcOrd="3" destOrd="0" parTransId="{0A41E474-CAA1-48EF-BC01-E067596A3F99}" sibTransId="{983A9BD5-751A-4062-8184-57B9D43A03E3}"/>
    <dgm:cxn modelId="{BBF270E5-6B30-4BDF-AA96-A79B04BEA40E}" type="presOf" srcId="{027E355A-1510-40CE-BD37-537F33F53F57}" destId="{8A89DEBF-9841-41DD-9D96-708690E0B41F}" srcOrd="0" destOrd="0" presId="urn:microsoft.com/office/officeart/2005/8/layout/vList2"/>
    <dgm:cxn modelId="{828311FA-3141-4C29-A902-EB240D2466FD}" srcId="{1F524F99-ED81-4CCB-8801-A51087E7099C}" destId="{027E355A-1510-40CE-BD37-537F33F53F57}" srcOrd="0" destOrd="0" parTransId="{DD7F5AA2-7665-43E3-A8A7-A246B23C478B}" sibTransId="{8B9C26C6-D99F-4C91-BC1B-8AC7BABB22E2}"/>
    <dgm:cxn modelId="{89DF3B0D-7683-4650-808E-3CF57DC04892}" type="presParOf" srcId="{6B254F9C-31FB-4D56-9A03-DC6D8E2599CE}" destId="{8A89DEBF-9841-41DD-9D96-708690E0B41F}" srcOrd="0" destOrd="0" presId="urn:microsoft.com/office/officeart/2005/8/layout/vList2"/>
    <dgm:cxn modelId="{124C0057-1BAC-4248-9288-F396B1C7B2F3}" type="presParOf" srcId="{6B254F9C-31FB-4D56-9A03-DC6D8E2599CE}" destId="{19A9EF50-59C6-46EB-ACB2-C13286BB3663}" srcOrd="1" destOrd="0" presId="urn:microsoft.com/office/officeart/2005/8/layout/vList2"/>
    <dgm:cxn modelId="{7B22D143-23DD-46A0-9DF1-3E96C4BA69CE}" type="presParOf" srcId="{6B254F9C-31FB-4D56-9A03-DC6D8E2599CE}" destId="{5E922E40-7C16-4B45-A7AA-9B066A2080C6}" srcOrd="2" destOrd="0" presId="urn:microsoft.com/office/officeart/2005/8/layout/vList2"/>
    <dgm:cxn modelId="{0FA705A1-79F2-41BF-AFF2-78A8950EC17C}" type="presParOf" srcId="{6B254F9C-31FB-4D56-9A03-DC6D8E2599CE}" destId="{ED6DC12C-03AE-46EC-8A66-6F64141574BE}" srcOrd="3" destOrd="0" presId="urn:microsoft.com/office/officeart/2005/8/layout/vList2"/>
    <dgm:cxn modelId="{9DC1FD49-C182-437D-BB6B-77E17DFB0978}" type="presParOf" srcId="{6B254F9C-31FB-4D56-9A03-DC6D8E2599CE}" destId="{467D8367-1864-4DE6-8912-BCD9A55A50BB}" srcOrd="4" destOrd="0" presId="urn:microsoft.com/office/officeart/2005/8/layout/vList2"/>
    <dgm:cxn modelId="{B0F036F0-5DDF-4349-991A-6D363CB700B1}" type="presParOf" srcId="{6B254F9C-31FB-4D56-9A03-DC6D8E2599CE}" destId="{63DB4DC8-AFF7-42F2-90E8-D2FA0D042C2F}" srcOrd="5" destOrd="0" presId="urn:microsoft.com/office/officeart/2005/8/layout/vList2"/>
    <dgm:cxn modelId="{859DB175-6928-42AA-8ACF-6A7FBF5E2B17}" type="presParOf" srcId="{6B254F9C-31FB-4D56-9A03-DC6D8E2599CE}" destId="{8C256054-5E5D-471F-899C-326CFC36DF7C}" srcOrd="6" destOrd="0" presId="urn:microsoft.com/office/officeart/2005/8/layout/vList2"/>
    <dgm:cxn modelId="{64CE9D58-FAA5-43B7-9F31-D8CAFCE1D200}" type="presParOf" srcId="{6B254F9C-31FB-4D56-9A03-DC6D8E2599CE}" destId="{3680669B-6E72-46FF-8F94-F52C5FA0AC82}" srcOrd="7" destOrd="0" presId="urn:microsoft.com/office/officeart/2005/8/layout/vList2"/>
    <dgm:cxn modelId="{7BB95E53-8D4B-41DA-B152-EC2AF4665902}" type="presParOf" srcId="{6B254F9C-31FB-4D56-9A03-DC6D8E2599CE}" destId="{DF8BF6F3-9EA4-4C14-A932-D8748884F21C}" srcOrd="8" destOrd="0" presId="urn:microsoft.com/office/officeart/2005/8/layout/vList2"/>
    <dgm:cxn modelId="{67D01007-89CB-4466-9E3F-D3233A33BA12}" type="presParOf" srcId="{6B254F9C-31FB-4D56-9A03-DC6D8E2599CE}" destId="{9BC43601-A779-4383-98E4-897B8C97D6E8}" srcOrd="9" destOrd="0" presId="urn:microsoft.com/office/officeart/2005/8/layout/vList2"/>
    <dgm:cxn modelId="{E04AE548-F300-4DE8-9303-658B20EB6C52}" type="presParOf" srcId="{6B254F9C-31FB-4D56-9A03-DC6D8E2599CE}" destId="{FC8113A6-EFAF-42CE-935D-6D735367702E}"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89DEBF-9841-41DD-9D96-708690E0B41F}">
      <dsp:nvSpPr>
        <dsp:cNvPr id="0" name=""/>
        <dsp:cNvSpPr/>
      </dsp:nvSpPr>
      <dsp:spPr>
        <a:xfrm>
          <a:off x="0" y="406412"/>
          <a:ext cx="10515600" cy="55615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 Heart-Disease-Prediction-using-Machine-Learning project uses a diverse set of machine learning algorithms for the classification task.</a:t>
          </a:r>
        </a:p>
      </dsp:txBody>
      <dsp:txXfrm>
        <a:off x="27149" y="433561"/>
        <a:ext cx="10461302" cy="501854"/>
      </dsp:txXfrm>
    </dsp:sp>
    <dsp:sp modelId="{5E922E40-7C16-4B45-A7AA-9B066A2080C6}">
      <dsp:nvSpPr>
        <dsp:cNvPr id="0" name=""/>
        <dsp:cNvSpPr/>
      </dsp:nvSpPr>
      <dsp:spPr>
        <a:xfrm>
          <a:off x="0" y="1002884"/>
          <a:ext cx="10515600" cy="556152"/>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Here is a comparison of the algorithms used in the project with other popular algorithms in the same domain:</a:t>
          </a:r>
        </a:p>
      </dsp:txBody>
      <dsp:txXfrm>
        <a:off x="27149" y="1030033"/>
        <a:ext cx="10461302" cy="501854"/>
      </dsp:txXfrm>
    </dsp:sp>
    <dsp:sp modelId="{467D8367-1864-4DE6-8912-BCD9A55A50BB}">
      <dsp:nvSpPr>
        <dsp:cNvPr id="0" name=""/>
        <dsp:cNvSpPr/>
      </dsp:nvSpPr>
      <dsp:spPr>
        <a:xfrm>
          <a:off x="0" y="1599356"/>
          <a:ext cx="10515600" cy="556152"/>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Gradient Boosting: Gradient Boosting is an ensemble learning method that combines multiple weak learners to create a strong learner. It is similar to Random Forest, but it builds trees sequentially and adjusts the weights of misclassified samples.</a:t>
          </a:r>
        </a:p>
      </dsp:txBody>
      <dsp:txXfrm>
        <a:off x="27149" y="1626505"/>
        <a:ext cx="10461302" cy="501854"/>
      </dsp:txXfrm>
    </dsp:sp>
    <dsp:sp modelId="{8C256054-5E5D-471F-899C-326CFC36DF7C}">
      <dsp:nvSpPr>
        <dsp:cNvPr id="0" name=""/>
        <dsp:cNvSpPr/>
      </dsp:nvSpPr>
      <dsp:spPr>
        <a:xfrm>
          <a:off x="0" y="2195829"/>
          <a:ext cx="10515600" cy="556152"/>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Support Vector Machines with non-linear kernels: SVMs can handle non-linearly separable data by using kernel functions. Non-linear kernels such as polynomial and radial basis function can capture complex relationships between input features and the target variable.</a:t>
          </a:r>
        </a:p>
      </dsp:txBody>
      <dsp:txXfrm>
        <a:off x="27149" y="2222978"/>
        <a:ext cx="10461302" cy="501854"/>
      </dsp:txXfrm>
    </dsp:sp>
    <dsp:sp modelId="{DF8BF6F3-9EA4-4C14-A932-D8748884F21C}">
      <dsp:nvSpPr>
        <dsp:cNvPr id="0" name=""/>
        <dsp:cNvSpPr/>
      </dsp:nvSpPr>
      <dsp:spPr>
        <a:xfrm>
          <a:off x="0" y="2792301"/>
          <a:ext cx="10515600" cy="556152"/>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Neural Networks with more hidden layers: Deep neural networks with multiple hidden layers can learn more complex and abstract features from the input data. They can potentially improve the accuracy of the predictions, but they require more data and computational resources.</a:t>
          </a:r>
        </a:p>
      </dsp:txBody>
      <dsp:txXfrm>
        <a:off x="27149" y="2819450"/>
        <a:ext cx="10461302" cy="501854"/>
      </dsp:txXfrm>
    </dsp:sp>
    <dsp:sp modelId="{FC8113A6-EFAF-42CE-935D-6D735367702E}">
      <dsp:nvSpPr>
        <dsp:cNvPr id="0" name=""/>
        <dsp:cNvSpPr/>
      </dsp:nvSpPr>
      <dsp:spPr>
        <a:xfrm>
          <a:off x="0" y="3388773"/>
          <a:ext cx="10515600" cy="556152"/>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 choice of algorithm depends on the specific requirements of the application and the characteristics of the data.</a:t>
          </a:r>
        </a:p>
      </dsp:txBody>
      <dsp:txXfrm>
        <a:off x="27149" y="3415922"/>
        <a:ext cx="10461302" cy="5018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C3E8F-2850-5624-B6F7-CA67327E21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60DFF8-C271-862E-48A3-641F81B303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08E62B-DC77-07A2-8A2A-E94BCF723A6C}"/>
              </a:ext>
            </a:extLst>
          </p:cNvPr>
          <p:cNvSpPr>
            <a:spLocks noGrp="1"/>
          </p:cNvSpPr>
          <p:nvPr>
            <p:ph type="dt" sz="half" idx="10"/>
          </p:nvPr>
        </p:nvSpPr>
        <p:spPr/>
        <p:txBody>
          <a:bodyPr/>
          <a:lstStyle/>
          <a:p>
            <a:fld id="{C63749CB-DC69-4CBD-B9E4-6BCE4FD38F92}" type="datetimeFigureOut">
              <a:rPr lang="en-US" smtClean="0"/>
              <a:t>4/9/2023</a:t>
            </a:fld>
            <a:endParaRPr lang="en-US"/>
          </a:p>
        </p:txBody>
      </p:sp>
      <p:sp>
        <p:nvSpPr>
          <p:cNvPr id="5" name="Footer Placeholder 4">
            <a:extLst>
              <a:ext uri="{FF2B5EF4-FFF2-40B4-BE49-F238E27FC236}">
                <a16:creationId xmlns:a16="http://schemas.microsoft.com/office/drawing/2014/main" id="{DCDE41D4-430E-F0E2-9615-44D088A9ED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F6E992-B715-48BF-FC13-90585EDFFB21}"/>
              </a:ext>
            </a:extLst>
          </p:cNvPr>
          <p:cNvSpPr>
            <a:spLocks noGrp="1"/>
          </p:cNvSpPr>
          <p:nvPr>
            <p:ph type="sldNum" sz="quarter" idx="12"/>
          </p:nvPr>
        </p:nvSpPr>
        <p:spPr/>
        <p:txBody>
          <a:bodyPr/>
          <a:lstStyle/>
          <a:p>
            <a:fld id="{510F50C1-52D4-4E2C-AC54-27C6B7B4F53D}" type="slidenum">
              <a:rPr lang="en-US" smtClean="0"/>
              <a:t>‹#›</a:t>
            </a:fld>
            <a:endParaRPr lang="en-US"/>
          </a:p>
        </p:txBody>
      </p:sp>
    </p:spTree>
    <p:extLst>
      <p:ext uri="{BB962C8B-B14F-4D97-AF65-F5344CB8AC3E}">
        <p14:creationId xmlns:p14="http://schemas.microsoft.com/office/powerpoint/2010/main" val="863989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44C97-26F0-ACF0-1BF3-94C7C47980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9B6625-4E45-707A-6F4A-362C2B2A05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00EC7E-FA53-AEF3-D9D7-037F5E0F85B3}"/>
              </a:ext>
            </a:extLst>
          </p:cNvPr>
          <p:cNvSpPr>
            <a:spLocks noGrp="1"/>
          </p:cNvSpPr>
          <p:nvPr>
            <p:ph type="dt" sz="half" idx="10"/>
          </p:nvPr>
        </p:nvSpPr>
        <p:spPr/>
        <p:txBody>
          <a:bodyPr/>
          <a:lstStyle/>
          <a:p>
            <a:fld id="{C63749CB-DC69-4CBD-B9E4-6BCE4FD38F92}" type="datetimeFigureOut">
              <a:rPr lang="en-US" smtClean="0"/>
              <a:t>4/9/2023</a:t>
            </a:fld>
            <a:endParaRPr lang="en-US"/>
          </a:p>
        </p:txBody>
      </p:sp>
      <p:sp>
        <p:nvSpPr>
          <p:cNvPr id="5" name="Footer Placeholder 4">
            <a:extLst>
              <a:ext uri="{FF2B5EF4-FFF2-40B4-BE49-F238E27FC236}">
                <a16:creationId xmlns:a16="http://schemas.microsoft.com/office/drawing/2014/main" id="{2F92817B-86B4-4326-F936-A5DC5ECB07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311FDA-B7A1-1822-164D-0D65719CCDF6}"/>
              </a:ext>
            </a:extLst>
          </p:cNvPr>
          <p:cNvSpPr>
            <a:spLocks noGrp="1"/>
          </p:cNvSpPr>
          <p:nvPr>
            <p:ph type="sldNum" sz="quarter" idx="12"/>
          </p:nvPr>
        </p:nvSpPr>
        <p:spPr/>
        <p:txBody>
          <a:bodyPr/>
          <a:lstStyle/>
          <a:p>
            <a:fld id="{510F50C1-52D4-4E2C-AC54-27C6B7B4F53D}" type="slidenum">
              <a:rPr lang="en-US" smtClean="0"/>
              <a:t>‹#›</a:t>
            </a:fld>
            <a:endParaRPr lang="en-US"/>
          </a:p>
        </p:txBody>
      </p:sp>
    </p:spTree>
    <p:extLst>
      <p:ext uri="{BB962C8B-B14F-4D97-AF65-F5344CB8AC3E}">
        <p14:creationId xmlns:p14="http://schemas.microsoft.com/office/powerpoint/2010/main" val="2850466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B1EC25-141F-0FDC-83CF-ECC56B554E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EB4465-AE5E-0C50-CC9F-6FC2B93AF0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B2F1F2-FD9B-C4DE-72E6-9BAB9C9752A7}"/>
              </a:ext>
            </a:extLst>
          </p:cNvPr>
          <p:cNvSpPr>
            <a:spLocks noGrp="1"/>
          </p:cNvSpPr>
          <p:nvPr>
            <p:ph type="dt" sz="half" idx="10"/>
          </p:nvPr>
        </p:nvSpPr>
        <p:spPr/>
        <p:txBody>
          <a:bodyPr/>
          <a:lstStyle/>
          <a:p>
            <a:fld id="{C63749CB-DC69-4CBD-B9E4-6BCE4FD38F92}" type="datetimeFigureOut">
              <a:rPr lang="en-US" smtClean="0"/>
              <a:t>4/9/2023</a:t>
            </a:fld>
            <a:endParaRPr lang="en-US"/>
          </a:p>
        </p:txBody>
      </p:sp>
      <p:sp>
        <p:nvSpPr>
          <p:cNvPr id="5" name="Footer Placeholder 4">
            <a:extLst>
              <a:ext uri="{FF2B5EF4-FFF2-40B4-BE49-F238E27FC236}">
                <a16:creationId xmlns:a16="http://schemas.microsoft.com/office/drawing/2014/main" id="{E6DFC281-1E69-3B1F-894E-0CD8CC3B00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C19B31-F7E6-0FA9-E535-CB334721EA0C}"/>
              </a:ext>
            </a:extLst>
          </p:cNvPr>
          <p:cNvSpPr>
            <a:spLocks noGrp="1"/>
          </p:cNvSpPr>
          <p:nvPr>
            <p:ph type="sldNum" sz="quarter" idx="12"/>
          </p:nvPr>
        </p:nvSpPr>
        <p:spPr/>
        <p:txBody>
          <a:bodyPr/>
          <a:lstStyle/>
          <a:p>
            <a:fld id="{510F50C1-52D4-4E2C-AC54-27C6B7B4F53D}" type="slidenum">
              <a:rPr lang="en-US" smtClean="0"/>
              <a:t>‹#›</a:t>
            </a:fld>
            <a:endParaRPr lang="en-US"/>
          </a:p>
        </p:txBody>
      </p:sp>
    </p:spTree>
    <p:extLst>
      <p:ext uri="{BB962C8B-B14F-4D97-AF65-F5344CB8AC3E}">
        <p14:creationId xmlns:p14="http://schemas.microsoft.com/office/powerpoint/2010/main" val="1074335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E03A0-B276-488D-11B5-DF94CCF11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3884EE-2359-BF7D-3533-F4EF6558E2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BF302C-4021-E171-8F2F-CD96F05937C1}"/>
              </a:ext>
            </a:extLst>
          </p:cNvPr>
          <p:cNvSpPr>
            <a:spLocks noGrp="1"/>
          </p:cNvSpPr>
          <p:nvPr>
            <p:ph type="dt" sz="half" idx="10"/>
          </p:nvPr>
        </p:nvSpPr>
        <p:spPr/>
        <p:txBody>
          <a:bodyPr/>
          <a:lstStyle/>
          <a:p>
            <a:fld id="{C63749CB-DC69-4CBD-B9E4-6BCE4FD38F92}" type="datetimeFigureOut">
              <a:rPr lang="en-US" smtClean="0"/>
              <a:t>4/9/2023</a:t>
            </a:fld>
            <a:endParaRPr lang="en-US"/>
          </a:p>
        </p:txBody>
      </p:sp>
      <p:sp>
        <p:nvSpPr>
          <p:cNvPr id="5" name="Footer Placeholder 4">
            <a:extLst>
              <a:ext uri="{FF2B5EF4-FFF2-40B4-BE49-F238E27FC236}">
                <a16:creationId xmlns:a16="http://schemas.microsoft.com/office/drawing/2014/main" id="{092AD514-BF4E-7272-18B0-974DC20695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5F726E-1C29-D723-9215-3D38967F7397}"/>
              </a:ext>
            </a:extLst>
          </p:cNvPr>
          <p:cNvSpPr>
            <a:spLocks noGrp="1"/>
          </p:cNvSpPr>
          <p:nvPr>
            <p:ph type="sldNum" sz="quarter" idx="12"/>
          </p:nvPr>
        </p:nvSpPr>
        <p:spPr/>
        <p:txBody>
          <a:bodyPr/>
          <a:lstStyle/>
          <a:p>
            <a:fld id="{510F50C1-52D4-4E2C-AC54-27C6B7B4F53D}" type="slidenum">
              <a:rPr lang="en-US" smtClean="0"/>
              <a:t>‹#›</a:t>
            </a:fld>
            <a:endParaRPr lang="en-US"/>
          </a:p>
        </p:txBody>
      </p:sp>
    </p:spTree>
    <p:extLst>
      <p:ext uri="{BB962C8B-B14F-4D97-AF65-F5344CB8AC3E}">
        <p14:creationId xmlns:p14="http://schemas.microsoft.com/office/powerpoint/2010/main" val="297787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5C73-D1FB-1A60-7D23-971D387DA6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AD413A-9F84-F541-DDCF-A2D5EFCA02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F8DEDF-8C22-DE46-70B4-C3BFFFEA550F}"/>
              </a:ext>
            </a:extLst>
          </p:cNvPr>
          <p:cNvSpPr>
            <a:spLocks noGrp="1"/>
          </p:cNvSpPr>
          <p:nvPr>
            <p:ph type="dt" sz="half" idx="10"/>
          </p:nvPr>
        </p:nvSpPr>
        <p:spPr/>
        <p:txBody>
          <a:bodyPr/>
          <a:lstStyle/>
          <a:p>
            <a:fld id="{C63749CB-DC69-4CBD-B9E4-6BCE4FD38F92}" type="datetimeFigureOut">
              <a:rPr lang="en-US" smtClean="0"/>
              <a:t>4/9/2023</a:t>
            </a:fld>
            <a:endParaRPr lang="en-US"/>
          </a:p>
        </p:txBody>
      </p:sp>
      <p:sp>
        <p:nvSpPr>
          <p:cNvPr id="5" name="Footer Placeholder 4">
            <a:extLst>
              <a:ext uri="{FF2B5EF4-FFF2-40B4-BE49-F238E27FC236}">
                <a16:creationId xmlns:a16="http://schemas.microsoft.com/office/drawing/2014/main" id="{5C594398-4361-3364-66D5-040B3F20C0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B33C69-5BBB-6005-2940-522CE1CB9B73}"/>
              </a:ext>
            </a:extLst>
          </p:cNvPr>
          <p:cNvSpPr>
            <a:spLocks noGrp="1"/>
          </p:cNvSpPr>
          <p:nvPr>
            <p:ph type="sldNum" sz="quarter" idx="12"/>
          </p:nvPr>
        </p:nvSpPr>
        <p:spPr/>
        <p:txBody>
          <a:bodyPr/>
          <a:lstStyle/>
          <a:p>
            <a:fld id="{510F50C1-52D4-4E2C-AC54-27C6B7B4F53D}" type="slidenum">
              <a:rPr lang="en-US" smtClean="0"/>
              <a:t>‹#›</a:t>
            </a:fld>
            <a:endParaRPr lang="en-US"/>
          </a:p>
        </p:txBody>
      </p:sp>
    </p:spTree>
    <p:extLst>
      <p:ext uri="{BB962C8B-B14F-4D97-AF65-F5344CB8AC3E}">
        <p14:creationId xmlns:p14="http://schemas.microsoft.com/office/powerpoint/2010/main" val="1723156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26C40-17DA-62E4-FA04-D55209C0E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0536C4-4805-F6DA-9447-8C9FE7E5B1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54268-BC32-3CA0-0C4D-0A746352AA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7FBFD7-E7C5-0807-9748-7E2994D47E22}"/>
              </a:ext>
            </a:extLst>
          </p:cNvPr>
          <p:cNvSpPr>
            <a:spLocks noGrp="1"/>
          </p:cNvSpPr>
          <p:nvPr>
            <p:ph type="dt" sz="half" idx="10"/>
          </p:nvPr>
        </p:nvSpPr>
        <p:spPr/>
        <p:txBody>
          <a:bodyPr/>
          <a:lstStyle/>
          <a:p>
            <a:fld id="{C63749CB-DC69-4CBD-B9E4-6BCE4FD38F92}" type="datetimeFigureOut">
              <a:rPr lang="en-US" smtClean="0"/>
              <a:t>4/9/2023</a:t>
            </a:fld>
            <a:endParaRPr lang="en-US"/>
          </a:p>
        </p:txBody>
      </p:sp>
      <p:sp>
        <p:nvSpPr>
          <p:cNvPr id="6" name="Footer Placeholder 5">
            <a:extLst>
              <a:ext uri="{FF2B5EF4-FFF2-40B4-BE49-F238E27FC236}">
                <a16:creationId xmlns:a16="http://schemas.microsoft.com/office/drawing/2014/main" id="{4460446C-27D3-F2F0-3D15-D0E0713A20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F9B792-E275-413E-C645-A1AB4A52D9AC}"/>
              </a:ext>
            </a:extLst>
          </p:cNvPr>
          <p:cNvSpPr>
            <a:spLocks noGrp="1"/>
          </p:cNvSpPr>
          <p:nvPr>
            <p:ph type="sldNum" sz="quarter" idx="12"/>
          </p:nvPr>
        </p:nvSpPr>
        <p:spPr/>
        <p:txBody>
          <a:bodyPr/>
          <a:lstStyle/>
          <a:p>
            <a:fld id="{510F50C1-52D4-4E2C-AC54-27C6B7B4F53D}" type="slidenum">
              <a:rPr lang="en-US" smtClean="0"/>
              <a:t>‹#›</a:t>
            </a:fld>
            <a:endParaRPr lang="en-US"/>
          </a:p>
        </p:txBody>
      </p:sp>
    </p:spTree>
    <p:extLst>
      <p:ext uri="{BB962C8B-B14F-4D97-AF65-F5344CB8AC3E}">
        <p14:creationId xmlns:p14="http://schemas.microsoft.com/office/powerpoint/2010/main" val="505708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51D41-4A17-A742-A6D4-42C48F2A08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E431A4-D98C-8DE4-2AC4-7811B5C0FA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003ECD-C884-C609-D2ED-ACA9639E67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1C509A-216F-BBE3-C145-9B9A789F4E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1693B8-86C2-7835-17BF-32015BC5E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760BC3-5D7F-5965-5034-CE27821DD2CB}"/>
              </a:ext>
            </a:extLst>
          </p:cNvPr>
          <p:cNvSpPr>
            <a:spLocks noGrp="1"/>
          </p:cNvSpPr>
          <p:nvPr>
            <p:ph type="dt" sz="half" idx="10"/>
          </p:nvPr>
        </p:nvSpPr>
        <p:spPr/>
        <p:txBody>
          <a:bodyPr/>
          <a:lstStyle/>
          <a:p>
            <a:fld id="{C63749CB-DC69-4CBD-B9E4-6BCE4FD38F92}" type="datetimeFigureOut">
              <a:rPr lang="en-US" smtClean="0"/>
              <a:t>4/9/2023</a:t>
            </a:fld>
            <a:endParaRPr lang="en-US"/>
          </a:p>
        </p:txBody>
      </p:sp>
      <p:sp>
        <p:nvSpPr>
          <p:cNvPr id="8" name="Footer Placeholder 7">
            <a:extLst>
              <a:ext uri="{FF2B5EF4-FFF2-40B4-BE49-F238E27FC236}">
                <a16:creationId xmlns:a16="http://schemas.microsoft.com/office/drawing/2014/main" id="{2E941465-2711-8B9F-89CC-911813F952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ED9A82-2275-4738-686E-A72B210D0CF1}"/>
              </a:ext>
            </a:extLst>
          </p:cNvPr>
          <p:cNvSpPr>
            <a:spLocks noGrp="1"/>
          </p:cNvSpPr>
          <p:nvPr>
            <p:ph type="sldNum" sz="quarter" idx="12"/>
          </p:nvPr>
        </p:nvSpPr>
        <p:spPr/>
        <p:txBody>
          <a:bodyPr/>
          <a:lstStyle/>
          <a:p>
            <a:fld id="{510F50C1-52D4-4E2C-AC54-27C6B7B4F53D}" type="slidenum">
              <a:rPr lang="en-US" smtClean="0"/>
              <a:t>‹#›</a:t>
            </a:fld>
            <a:endParaRPr lang="en-US"/>
          </a:p>
        </p:txBody>
      </p:sp>
    </p:spTree>
    <p:extLst>
      <p:ext uri="{BB962C8B-B14F-4D97-AF65-F5344CB8AC3E}">
        <p14:creationId xmlns:p14="http://schemas.microsoft.com/office/powerpoint/2010/main" val="2668513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2DF4A-A777-5FC6-8AAD-A4241FDB52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8DAE96-5002-C473-73E8-4E57BC6E32C5}"/>
              </a:ext>
            </a:extLst>
          </p:cNvPr>
          <p:cNvSpPr>
            <a:spLocks noGrp="1"/>
          </p:cNvSpPr>
          <p:nvPr>
            <p:ph type="dt" sz="half" idx="10"/>
          </p:nvPr>
        </p:nvSpPr>
        <p:spPr/>
        <p:txBody>
          <a:bodyPr/>
          <a:lstStyle/>
          <a:p>
            <a:fld id="{C63749CB-DC69-4CBD-B9E4-6BCE4FD38F92}" type="datetimeFigureOut">
              <a:rPr lang="en-US" smtClean="0"/>
              <a:t>4/9/2023</a:t>
            </a:fld>
            <a:endParaRPr lang="en-US"/>
          </a:p>
        </p:txBody>
      </p:sp>
      <p:sp>
        <p:nvSpPr>
          <p:cNvPr id="4" name="Footer Placeholder 3">
            <a:extLst>
              <a:ext uri="{FF2B5EF4-FFF2-40B4-BE49-F238E27FC236}">
                <a16:creationId xmlns:a16="http://schemas.microsoft.com/office/drawing/2014/main" id="{7E1C044B-B823-ADD7-3DA9-09C79BF515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465EA4-F222-265A-35BF-80B411F48072}"/>
              </a:ext>
            </a:extLst>
          </p:cNvPr>
          <p:cNvSpPr>
            <a:spLocks noGrp="1"/>
          </p:cNvSpPr>
          <p:nvPr>
            <p:ph type="sldNum" sz="quarter" idx="12"/>
          </p:nvPr>
        </p:nvSpPr>
        <p:spPr/>
        <p:txBody>
          <a:bodyPr/>
          <a:lstStyle/>
          <a:p>
            <a:fld id="{510F50C1-52D4-4E2C-AC54-27C6B7B4F53D}" type="slidenum">
              <a:rPr lang="en-US" smtClean="0"/>
              <a:t>‹#›</a:t>
            </a:fld>
            <a:endParaRPr lang="en-US"/>
          </a:p>
        </p:txBody>
      </p:sp>
    </p:spTree>
    <p:extLst>
      <p:ext uri="{BB962C8B-B14F-4D97-AF65-F5344CB8AC3E}">
        <p14:creationId xmlns:p14="http://schemas.microsoft.com/office/powerpoint/2010/main" val="3281459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585716-7F45-B1C2-5FCF-0B65B6392841}"/>
              </a:ext>
            </a:extLst>
          </p:cNvPr>
          <p:cNvSpPr>
            <a:spLocks noGrp="1"/>
          </p:cNvSpPr>
          <p:nvPr>
            <p:ph type="dt" sz="half" idx="10"/>
          </p:nvPr>
        </p:nvSpPr>
        <p:spPr/>
        <p:txBody>
          <a:bodyPr/>
          <a:lstStyle/>
          <a:p>
            <a:fld id="{C63749CB-DC69-4CBD-B9E4-6BCE4FD38F92}" type="datetimeFigureOut">
              <a:rPr lang="en-US" smtClean="0"/>
              <a:t>4/9/2023</a:t>
            </a:fld>
            <a:endParaRPr lang="en-US"/>
          </a:p>
        </p:txBody>
      </p:sp>
      <p:sp>
        <p:nvSpPr>
          <p:cNvPr id="3" name="Footer Placeholder 2">
            <a:extLst>
              <a:ext uri="{FF2B5EF4-FFF2-40B4-BE49-F238E27FC236}">
                <a16:creationId xmlns:a16="http://schemas.microsoft.com/office/drawing/2014/main" id="{87A66390-3182-4C1D-D277-AB7623E883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D60E5C-A9B7-5F05-8FE0-3296744E72FD}"/>
              </a:ext>
            </a:extLst>
          </p:cNvPr>
          <p:cNvSpPr>
            <a:spLocks noGrp="1"/>
          </p:cNvSpPr>
          <p:nvPr>
            <p:ph type="sldNum" sz="quarter" idx="12"/>
          </p:nvPr>
        </p:nvSpPr>
        <p:spPr/>
        <p:txBody>
          <a:bodyPr/>
          <a:lstStyle/>
          <a:p>
            <a:fld id="{510F50C1-52D4-4E2C-AC54-27C6B7B4F53D}" type="slidenum">
              <a:rPr lang="en-US" smtClean="0"/>
              <a:t>‹#›</a:t>
            </a:fld>
            <a:endParaRPr lang="en-US"/>
          </a:p>
        </p:txBody>
      </p:sp>
    </p:spTree>
    <p:extLst>
      <p:ext uri="{BB962C8B-B14F-4D97-AF65-F5344CB8AC3E}">
        <p14:creationId xmlns:p14="http://schemas.microsoft.com/office/powerpoint/2010/main" val="268138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31AC3-03E4-DBC7-95B2-2D5DC0D532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CD2C16-8E3E-31A0-4B89-80A3707D5E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CADC09-0021-DD7D-F68F-C0D10A4E19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3EAA6A-F8B9-E131-BB5E-71C061033859}"/>
              </a:ext>
            </a:extLst>
          </p:cNvPr>
          <p:cNvSpPr>
            <a:spLocks noGrp="1"/>
          </p:cNvSpPr>
          <p:nvPr>
            <p:ph type="dt" sz="half" idx="10"/>
          </p:nvPr>
        </p:nvSpPr>
        <p:spPr/>
        <p:txBody>
          <a:bodyPr/>
          <a:lstStyle/>
          <a:p>
            <a:fld id="{C63749CB-DC69-4CBD-B9E4-6BCE4FD38F92}" type="datetimeFigureOut">
              <a:rPr lang="en-US" smtClean="0"/>
              <a:t>4/9/2023</a:t>
            </a:fld>
            <a:endParaRPr lang="en-US"/>
          </a:p>
        </p:txBody>
      </p:sp>
      <p:sp>
        <p:nvSpPr>
          <p:cNvPr id="6" name="Footer Placeholder 5">
            <a:extLst>
              <a:ext uri="{FF2B5EF4-FFF2-40B4-BE49-F238E27FC236}">
                <a16:creationId xmlns:a16="http://schemas.microsoft.com/office/drawing/2014/main" id="{05E1A32A-B34B-86FD-8DC0-15D3AF5299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E26B-0B81-2947-30DD-0F1F49AC87B8}"/>
              </a:ext>
            </a:extLst>
          </p:cNvPr>
          <p:cNvSpPr>
            <a:spLocks noGrp="1"/>
          </p:cNvSpPr>
          <p:nvPr>
            <p:ph type="sldNum" sz="quarter" idx="12"/>
          </p:nvPr>
        </p:nvSpPr>
        <p:spPr/>
        <p:txBody>
          <a:bodyPr/>
          <a:lstStyle/>
          <a:p>
            <a:fld id="{510F50C1-52D4-4E2C-AC54-27C6B7B4F53D}" type="slidenum">
              <a:rPr lang="en-US" smtClean="0"/>
              <a:t>‹#›</a:t>
            </a:fld>
            <a:endParaRPr lang="en-US"/>
          </a:p>
        </p:txBody>
      </p:sp>
    </p:spTree>
    <p:extLst>
      <p:ext uri="{BB962C8B-B14F-4D97-AF65-F5344CB8AC3E}">
        <p14:creationId xmlns:p14="http://schemas.microsoft.com/office/powerpoint/2010/main" val="954377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34DEB-1A58-0BD1-C293-10EF2BFEB7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5ACF50-1D65-92DE-1BC8-E123949CE7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E27EAD-4B93-7A1A-05B8-5D0347D8A3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C17393-A72D-13D1-EB31-314F47162F0E}"/>
              </a:ext>
            </a:extLst>
          </p:cNvPr>
          <p:cNvSpPr>
            <a:spLocks noGrp="1"/>
          </p:cNvSpPr>
          <p:nvPr>
            <p:ph type="dt" sz="half" idx="10"/>
          </p:nvPr>
        </p:nvSpPr>
        <p:spPr/>
        <p:txBody>
          <a:bodyPr/>
          <a:lstStyle/>
          <a:p>
            <a:fld id="{C63749CB-DC69-4CBD-B9E4-6BCE4FD38F92}" type="datetimeFigureOut">
              <a:rPr lang="en-US" smtClean="0"/>
              <a:t>4/9/2023</a:t>
            </a:fld>
            <a:endParaRPr lang="en-US"/>
          </a:p>
        </p:txBody>
      </p:sp>
      <p:sp>
        <p:nvSpPr>
          <p:cNvPr id="6" name="Footer Placeholder 5">
            <a:extLst>
              <a:ext uri="{FF2B5EF4-FFF2-40B4-BE49-F238E27FC236}">
                <a16:creationId xmlns:a16="http://schemas.microsoft.com/office/drawing/2014/main" id="{22687CE6-31AA-5D86-25C6-2D9FBD51DBD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0603430-1FAB-E771-C7C4-994EE40B1D34}"/>
              </a:ext>
            </a:extLst>
          </p:cNvPr>
          <p:cNvSpPr>
            <a:spLocks noGrp="1"/>
          </p:cNvSpPr>
          <p:nvPr>
            <p:ph type="sldNum" sz="quarter" idx="12"/>
          </p:nvPr>
        </p:nvSpPr>
        <p:spPr/>
        <p:txBody>
          <a:bodyPr/>
          <a:lstStyle/>
          <a:p>
            <a:fld id="{510F50C1-52D4-4E2C-AC54-27C6B7B4F53D}" type="slidenum">
              <a:rPr lang="en-US" smtClean="0"/>
              <a:t>‹#›</a:t>
            </a:fld>
            <a:endParaRPr lang="en-US"/>
          </a:p>
        </p:txBody>
      </p:sp>
    </p:spTree>
    <p:extLst>
      <p:ext uri="{BB962C8B-B14F-4D97-AF65-F5344CB8AC3E}">
        <p14:creationId xmlns:p14="http://schemas.microsoft.com/office/powerpoint/2010/main" val="1134259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0A7E36-2977-B76C-4369-C2A991546E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676B2A-BFB0-9078-71D8-1651FE9732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0B405E-B574-9A2A-AFFB-42D85BDE0F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749CB-DC69-4CBD-B9E4-6BCE4FD38F92}" type="datetimeFigureOut">
              <a:rPr lang="en-US" smtClean="0"/>
              <a:t>4/9/2023</a:t>
            </a:fld>
            <a:endParaRPr lang="en-US"/>
          </a:p>
        </p:txBody>
      </p:sp>
      <p:sp>
        <p:nvSpPr>
          <p:cNvPr id="5" name="Footer Placeholder 4">
            <a:extLst>
              <a:ext uri="{FF2B5EF4-FFF2-40B4-BE49-F238E27FC236}">
                <a16:creationId xmlns:a16="http://schemas.microsoft.com/office/drawing/2014/main" id="{15B86FC1-A979-A75B-D8B9-385EB2DE1F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30E35F-27A3-FB64-5681-4977F931F7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0F50C1-52D4-4E2C-AC54-27C6B7B4F53D}" type="slidenum">
              <a:rPr lang="en-US" smtClean="0"/>
              <a:t>‹#›</a:t>
            </a:fld>
            <a:endParaRPr lang="en-US"/>
          </a:p>
        </p:txBody>
      </p:sp>
    </p:spTree>
    <p:extLst>
      <p:ext uri="{BB962C8B-B14F-4D97-AF65-F5344CB8AC3E}">
        <p14:creationId xmlns:p14="http://schemas.microsoft.com/office/powerpoint/2010/main" val="2167433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0D0D327-EF5B-307F-4CB2-A40003F7C09C}"/>
              </a:ext>
            </a:extLst>
          </p:cNvPr>
          <p:cNvPicPr>
            <a:picLocks noChangeAspect="1"/>
          </p:cNvPicPr>
          <p:nvPr/>
        </p:nvPicPr>
        <p:blipFill rotWithShape="1">
          <a:blip r:embed="rId2"/>
          <a:srcRect l="8365" r="7390" b="2"/>
          <a:stretch/>
        </p:blipFill>
        <p:spPr>
          <a:xfrm>
            <a:off x="2522358" y="10"/>
            <a:ext cx="9669642" cy="6857990"/>
          </a:xfrm>
          <a:prstGeom prst="rect">
            <a:avLst/>
          </a:prstGeom>
        </p:spPr>
      </p:pic>
      <p:sp>
        <p:nvSpPr>
          <p:cNvPr id="11" name="Rectangle 10">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FD9DDA-9732-5591-7DD3-08E6E04FD32B}"/>
              </a:ext>
            </a:extLst>
          </p:cNvPr>
          <p:cNvSpPr>
            <a:spLocks noGrp="1"/>
          </p:cNvSpPr>
          <p:nvPr>
            <p:ph type="ctrTitle"/>
          </p:nvPr>
        </p:nvSpPr>
        <p:spPr>
          <a:xfrm>
            <a:off x="952228" y="743447"/>
            <a:ext cx="3973385" cy="3692028"/>
          </a:xfrm>
          <a:noFill/>
        </p:spPr>
        <p:txBody>
          <a:bodyPr>
            <a:normAutofit/>
          </a:bodyPr>
          <a:lstStyle/>
          <a:p>
            <a:pPr algn="l"/>
            <a:r>
              <a:rPr lang="en-US" sz="5200">
                <a:effectLst/>
                <a:latin typeface="Times New Roman" panose="02020603050405020304" pitchFamily="18" charset="0"/>
                <a:ea typeface="Calibri" panose="020F0502020204030204" pitchFamily="34" charset="0"/>
              </a:rPr>
              <a:t>Heart Disease Prediction </a:t>
            </a:r>
            <a:endParaRPr lang="en-US" sz="5200"/>
          </a:p>
        </p:txBody>
      </p:sp>
      <p:sp>
        <p:nvSpPr>
          <p:cNvPr id="3" name="Subtitle 2">
            <a:extLst>
              <a:ext uri="{FF2B5EF4-FFF2-40B4-BE49-F238E27FC236}">
                <a16:creationId xmlns:a16="http://schemas.microsoft.com/office/drawing/2014/main" id="{D296936E-7008-4FB7-48BC-7A6E58273200}"/>
              </a:ext>
            </a:extLst>
          </p:cNvPr>
          <p:cNvSpPr>
            <a:spLocks noGrp="1"/>
          </p:cNvSpPr>
          <p:nvPr>
            <p:ph type="subTitle" idx="1"/>
          </p:nvPr>
        </p:nvSpPr>
        <p:spPr>
          <a:xfrm>
            <a:off x="952229" y="4629234"/>
            <a:ext cx="3973386" cy="1485319"/>
          </a:xfrm>
          <a:noFill/>
        </p:spPr>
        <p:txBody>
          <a:bodyPr>
            <a:normAutofit/>
          </a:bodyPr>
          <a:lstStyle/>
          <a:p>
            <a:pPr algn="l"/>
            <a:r>
              <a:rPr lang="en-US" b="0" i="0">
                <a:effectLst/>
                <a:latin typeface="Times New Roman" panose="02020603050405020304" pitchFamily="18" charset="0"/>
                <a:cs typeface="Times New Roman" panose="02020603050405020304" pitchFamily="18" charset="0"/>
              </a:rPr>
              <a:t>Using Machine Learning to Identify Risk Factors and Improve Diagnosis</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4441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5921A-C661-C0F6-845F-B4853048EA67}"/>
              </a:ext>
            </a:extLst>
          </p:cNvPr>
          <p:cNvSpPr>
            <a:spLocks noGrp="1"/>
          </p:cNvSpPr>
          <p:nvPr>
            <p:ph type="title"/>
          </p:nvPr>
        </p:nvSpPr>
        <p:spPr>
          <a:xfrm>
            <a:off x="382280" y="484632"/>
            <a:ext cx="6743844" cy="1609344"/>
          </a:xfrm>
        </p:spPr>
        <p:txBody>
          <a:bodyPr>
            <a:normAutofit/>
          </a:bodyPr>
          <a:lstStyle/>
          <a:p>
            <a:r>
              <a:rPr lang="en-US" sz="4800">
                <a:latin typeface="Times New Roman" panose="02020603050405020304" pitchFamily="18" charset="0"/>
                <a:cs typeface="Times New Roman" panose="02020603050405020304" pitchFamily="18" charset="0"/>
              </a:rPr>
              <a:t>Team members:</a:t>
            </a:r>
          </a:p>
        </p:txBody>
      </p:sp>
      <p:sp>
        <p:nvSpPr>
          <p:cNvPr id="3" name="Content Placeholder 2">
            <a:extLst>
              <a:ext uri="{FF2B5EF4-FFF2-40B4-BE49-F238E27FC236}">
                <a16:creationId xmlns:a16="http://schemas.microsoft.com/office/drawing/2014/main" id="{6C143287-B0C1-6D15-581D-5CAEB93F7327}"/>
              </a:ext>
            </a:extLst>
          </p:cNvPr>
          <p:cNvSpPr>
            <a:spLocks noGrp="1"/>
          </p:cNvSpPr>
          <p:nvPr>
            <p:ph idx="1"/>
          </p:nvPr>
        </p:nvSpPr>
        <p:spPr>
          <a:xfrm>
            <a:off x="382279" y="2121408"/>
            <a:ext cx="6743845" cy="4050792"/>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1.Sravani Seelam</a:t>
            </a:r>
          </a:p>
          <a:p>
            <a:pPr marL="0" indent="0">
              <a:buNone/>
            </a:pPr>
            <a:r>
              <a:rPr lang="en-US" sz="1800" dirty="0">
                <a:latin typeface="Times New Roman" panose="02020603050405020304" pitchFamily="18" charset="0"/>
                <a:cs typeface="Times New Roman" panose="02020603050405020304" pitchFamily="18" charset="0"/>
              </a:rPr>
              <a:t>      #700739823</a:t>
            </a:r>
          </a:p>
          <a:p>
            <a:pPr marL="0" indent="0">
              <a:buNone/>
            </a:pPr>
            <a:r>
              <a:rPr lang="en-US" sz="1800" dirty="0">
                <a:latin typeface="Times New Roman" panose="02020603050405020304" pitchFamily="18" charset="0"/>
                <a:cs typeface="Times New Roman" panose="02020603050405020304" pitchFamily="18" charset="0"/>
              </a:rPr>
              <a:t>2. </a:t>
            </a:r>
            <a:r>
              <a:rPr lang="en-US" sz="1800" dirty="0" err="1">
                <a:latin typeface="Times New Roman" panose="02020603050405020304" pitchFamily="18" charset="0"/>
                <a:cs typeface="Times New Roman" panose="02020603050405020304" pitchFamily="18" charset="0"/>
              </a:rPr>
              <a:t>Santhoshini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Arkatala</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#700731563</a:t>
            </a:r>
          </a:p>
          <a:p>
            <a:pPr marL="0" indent="0">
              <a:buNone/>
            </a:pPr>
            <a:r>
              <a:rPr lang="en-US" sz="1800" dirty="0">
                <a:latin typeface="Times New Roman" panose="02020603050405020304" pitchFamily="18" charset="0"/>
                <a:cs typeface="Times New Roman" panose="02020603050405020304" pitchFamily="18" charset="0"/>
              </a:rPr>
              <a:t>3. Sai Kumar Reddy Kambam</a:t>
            </a:r>
          </a:p>
          <a:p>
            <a:pPr marL="0" indent="0">
              <a:buNone/>
            </a:pPr>
            <a:r>
              <a:rPr lang="en-US" sz="1800" dirty="0">
                <a:latin typeface="Times New Roman" panose="02020603050405020304" pitchFamily="18" charset="0"/>
                <a:cs typeface="Times New Roman" panose="02020603050405020304" pitchFamily="18" charset="0"/>
              </a:rPr>
              <a:t>  #700739712</a:t>
            </a:r>
          </a:p>
          <a:p>
            <a:pPr marL="0" indent="0">
              <a:buNone/>
            </a:pPr>
            <a:r>
              <a:rPr lang="en-US" sz="1800" dirty="0">
                <a:latin typeface="Times New Roman" panose="02020603050405020304" pitchFamily="18" charset="0"/>
                <a:cs typeface="Times New Roman" panose="02020603050405020304" pitchFamily="18" charset="0"/>
              </a:rPr>
              <a:t>4. Samyuktha cherala</a:t>
            </a:r>
          </a:p>
          <a:p>
            <a:pPr marL="0" indent="0">
              <a:buNone/>
            </a:pPr>
            <a:r>
              <a:rPr lang="en-US" sz="1800" dirty="0">
                <a:latin typeface="Times New Roman" panose="02020603050405020304" pitchFamily="18" charset="0"/>
                <a:cs typeface="Times New Roman" panose="02020603050405020304" pitchFamily="18" charset="0"/>
              </a:rPr>
              <a:t> # 700739890</a:t>
            </a:r>
          </a:p>
          <a:p>
            <a:pPr marL="0" indent="0">
              <a:buNone/>
            </a:pPr>
            <a:r>
              <a:rPr lang="en-US" sz="1800" dirty="0">
                <a:latin typeface="Times New Roman" panose="02020603050405020304" pitchFamily="18" charset="0"/>
                <a:cs typeface="Times New Roman" panose="02020603050405020304" pitchFamily="18" charset="0"/>
              </a:rPr>
              <a:t>5. Haritha Danada</a:t>
            </a:r>
          </a:p>
          <a:p>
            <a:pPr marL="0" indent="0">
              <a:buNone/>
            </a:pPr>
            <a:r>
              <a:rPr lang="en-US" sz="1800" dirty="0">
                <a:latin typeface="Times New Roman" panose="02020603050405020304" pitchFamily="18" charset="0"/>
                <a:cs typeface="Times New Roman" panose="02020603050405020304" pitchFamily="18" charset="0"/>
              </a:rPr>
              <a:t>  #700735687</a:t>
            </a:r>
          </a:p>
        </p:txBody>
      </p:sp>
      <p:pic>
        <p:nvPicPr>
          <p:cNvPr id="22" name="Picture 4" descr="Colourful strings being woven togehter">
            <a:extLst>
              <a:ext uri="{FF2B5EF4-FFF2-40B4-BE49-F238E27FC236}">
                <a16:creationId xmlns:a16="http://schemas.microsoft.com/office/drawing/2014/main" id="{A30B13D2-99CA-03CB-7E1E-D94839AEEA11}"/>
              </a:ext>
            </a:extLst>
          </p:cNvPr>
          <p:cNvPicPr>
            <a:picLocks noChangeAspect="1"/>
          </p:cNvPicPr>
          <p:nvPr/>
        </p:nvPicPr>
        <p:blipFill rotWithShape="1">
          <a:blip r:embed="rId2"/>
          <a:srcRect l="37089" r="17683" b="-1"/>
          <a:stretch/>
        </p:blipFill>
        <p:spPr>
          <a:xfrm>
            <a:off x="7545274" y="10"/>
            <a:ext cx="4646726" cy="6857990"/>
          </a:xfrm>
          <a:prstGeom prst="rect">
            <a:avLst/>
          </a:prstGeom>
        </p:spPr>
      </p:pic>
    </p:spTree>
    <p:extLst>
      <p:ext uri="{BB962C8B-B14F-4D97-AF65-F5344CB8AC3E}">
        <p14:creationId xmlns:p14="http://schemas.microsoft.com/office/powerpoint/2010/main" val="4278381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75753-0183-8DFE-96FD-BA150F43EA99}"/>
              </a:ext>
            </a:extLst>
          </p:cNvPr>
          <p:cNvSpPr>
            <a:spLocks noGrp="1"/>
          </p:cNvSpPr>
          <p:nvPr>
            <p:ph type="title"/>
          </p:nvPr>
        </p:nvSpPr>
        <p:spPr>
          <a:xfrm>
            <a:off x="5297762" y="329184"/>
            <a:ext cx="6251110" cy="1783080"/>
          </a:xfrm>
        </p:spPr>
        <p:txBody>
          <a:bodyPr anchor="b">
            <a:normAutofit/>
          </a:bodyPr>
          <a:lstStyle/>
          <a:p>
            <a:r>
              <a:rPr lang="en-US" sz="5400" dirty="0"/>
              <a:t>Introduction</a:t>
            </a:r>
          </a:p>
        </p:txBody>
      </p:sp>
      <p:sp>
        <p:nvSpPr>
          <p:cNvPr id="3" name="Content Placeholder 2">
            <a:extLst>
              <a:ext uri="{FF2B5EF4-FFF2-40B4-BE49-F238E27FC236}">
                <a16:creationId xmlns:a16="http://schemas.microsoft.com/office/drawing/2014/main" id="{3A1B432F-618F-589C-D55B-BCD132A1EC9F}"/>
              </a:ext>
            </a:extLst>
          </p:cNvPr>
          <p:cNvSpPr>
            <a:spLocks noGrp="1"/>
          </p:cNvSpPr>
          <p:nvPr>
            <p:ph idx="1"/>
          </p:nvPr>
        </p:nvSpPr>
        <p:spPr>
          <a:xfrm>
            <a:off x="4610100" y="2710542"/>
            <a:ext cx="7218484" cy="3650199"/>
          </a:xfrm>
        </p:spPr>
        <p:txBody>
          <a:bodyPr>
            <a:normAutofit/>
          </a:bodyPr>
          <a:lstStyle/>
          <a:p>
            <a:pPr marR="0" lvl="0">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Heart disease is a major health concern worldwide and a leading cause of death.</a:t>
            </a:r>
          </a:p>
          <a:p>
            <a:pPr marR="0" lvl="0">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Machine learning can help in predicting heart diseases with high accuracy, based on patient data and other relevant factors.</a:t>
            </a:r>
          </a:p>
          <a:p>
            <a:pPr marL="0" marR="0" lvl="0" indent="0">
              <a:spcBef>
                <a:spcPts val="0"/>
              </a:spcBef>
              <a:spcAft>
                <a:spcPts val="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spcBef>
                <a:spcPts val="0"/>
              </a:spcBef>
              <a:spcAft>
                <a:spcPts val="0"/>
              </a:spcAft>
              <a:buFont typeface="Wingdings" panose="05000000000000000000" pitchFamily="2" charset="2"/>
              <a:buChar char="Ø"/>
            </a:pPr>
            <a:r>
              <a:rPr lang="en-US" sz="1800" dirty="0">
                <a:latin typeface="Times New Roman" panose="02020603050405020304" pitchFamily="18" charset="0"/>
                <a:ea typeface="Calibri" panose="020F0502020204030204" pitchFamily="34" charset="0"/>
                <a:cs typeface="Times New Roman" panose="02020603050405020304" pitchFamily="18" charset="0"/>
              </a:rPr>
              <a:t>This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Heart-Disease-Prediction-using-Machine-Learning project aims to use machine learning algorithms to predict the presence of heart disease in a patient.</a:t>
            </a:r>
          </a:p>
          <a:p>
            <a:pPr marR="0" lvl="0">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project involves analysis of a heart disease patient dataset with proper data processing, followed by training and testing of different machine learning algorithms.</a:t>
            </a:r>
          </a:p>
          <a:p>
            <a:pPr marR="0" lvl="0">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project has important implications for improving heart disease prediction and prevention and can potentially save many lives.</a:t>
            </a:r>
          </a:p>
          <a:p>
            <a:endParaRPr lang="en-US" sz="1200" dirty="0"/>
          </a:p>
        </p:txBody>
      </p:sp>
      <p:pic>
        <p:nvPicPr>
          <p:cNvPr id="14" name="Picture 4" descr="Stethoscope">
            <a:extLst>
              <a:ext uri="{FF2B5EF4-FFF2-40B4-BE49-F238E27FC236}">
                <a16:creationId xmlns:a16="http://schemas.microsoft.com/office/drawing/2014/main" id="{C0D97BE5-8999-D261-6710-C595D80F1C77}"/>
              </a:ext>
            </a:extLst>
          </p:cNvPr>
          <p:cNvPicPr>
            <a:picLocks noChangeAspect="1"/>
          </p:cNvPicPr>
          <p:nvPr/>
        </p:nvPicPr>
        <p:blipFill rotWithShape="1">
          <a:blip r:embed="rId2"/>
          <a:srcRect l="30098" r="24570"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3119411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BBEB6-9BC2-B709-CC14-296905246CED}"/>
              </a:ext>
            </a:extLst>
          </p:cNvPr>
          <p:cNvSpPr>
            <a:spLocks noGrp="1"/>
          </p:cNvSpPr>
          <p:nvPr>
            <p:ph type="title"/>
          </p:nvPr>
        </p:nvSpPr>
        <p:spPr>
          <a:xfrm>
            <a:off x="4572001" y="601744"/>
            <a:ext cx="6781800" cy="1338696"/>
          </a:xfrm>
        </p:spPr>
        <p:txBody>
          <a:bodyPr>
            <a:normAutofit/>
          </a:bodyPr>
          <a:lstStyle/>
          <a:p>
            <a:r>
              <a:rPr lang="en-US" sz="3600" dirty="0">
                <a:latin typeface="Times New Roman" panose="02020603050405020304" pitchFamily="18" charset="0"/>
                <a:ea typeface="Calibri" panose="020F0502020204030204" pitchFamily="34" charset="0"/>
              </a:rPr>
              <a:t>Problem statement</a:t>
            </a:r>
            <a:endParaRPr lang="en-US" sz="3600" dirty="0"/>
          </a:p>
        </p:txBody>
      </p:sp>
      <p:sp>
        <p:nvSpPr>
          <p:cNvPr id="3" name="Content Placeholder 2">
            <a:extLst>
              <a:ext uri="{FF2B5EF4-FFF2-40B4-BE49-F238E27FC236}">
                <a16:creationId xmlns:a16="http://schemas.microsoft.com/office/drawing/2014/main" id="{D6480638-7BB0-A429-3155-4910EA4F0975}"/>
              </a:ext>
            </a:extLst>
          </p:cNvPr>
          <p:cNvSpPr>
            <a:spLocks noGrp="1"/>
          </p:cNvSpPr>
          <p:nvPr>
            <p:ph idx="1"/>
          </p:nvPr>
        </p:nvSpPr>
        <p:spPr>
          <a:xfrm>
            <a:off x="4572001" y="2201958"/>
            <a:ext cx="6781800" cy="3900730"/>
          </a:xfrm>
        </p:spPr>
        <p:txBody>
          <a:bodyPr anchor="t">
            <a:normAutofit/>
          </a:bodyPr>
          <a:lstStyle/>
          <a:p>
            <a:pPr marR="0">
              <a:spcBef>
                <a:spcPts val="0"/>
              </a:spcBef>
              <a:spcAft>
                <a:spcPts val="0"/>
              </a:spcAft>
              <a:buFont typeface="Wingdings" panose="05000000000000000000" pitchFamily="2" charset="2"/>
              <a:buChar char="Ø"/>
            </a:pPr>
            <a:endParaRPr lang="en-US" sz="1400" dirty="0">
              <a:effectLst/>
              <a:latin typeface="Calibri" panose="020F0502020204030204" pitchFamily="34" charset="0"/>
              <a:ea typeface="Calibri" panose="020F0502020204030204" pitchFamily="34" charset="0"/>
              <a:cs typeface="Mangal" panose="02040503050203030202"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major challenge the medical or the health organizations is to provide quality services at an affordable costs.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They can achieve this by employing appropriate computer-based information and decision support system.</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So, we have proposed a solution for predicting heart disease using machine learning techniques on medical data set.</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This help in providing quality service which is cost effective to help human biases.</a:t>
            </a:r>
          </a:p>
        </p:txBody>
      </p:sp>
      <p:pic>
        <p:nvPicPr>
          <p:cNvPr id="5" name="Picture 4" descr="Close-up unopened pill packets">
            <a:extLst>
              <a:ext uri="{FF2B5EF4-FFF2-40B4-BE49-F238E27FC236}">
                <a16:creationId xmlns:a16="http://schemas.microsoft.com/office/drawing/2014/main" id="{B3104B83-5B37-A9C8-4A37-61F8CD9B1B8E}"/>
              </a:ext>
            </a:extLst>
          </p:cNvPr>
          <p:cNvPicPr>
            <a:picLocks noChangeAspect="1"/>
          </p:cNvPicPr>
          <p:nvPr/>
        </p:nvPicPr>
        <p:blipFill rotWithShape="1">
          <a:blip r:embed="rId2"/>
          <a:srcRect l="35027" r="28975"/>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Tree>
    <p:extLst>
      <p:ext uri="{BB962C8B-B14F-4D97-AF65-F5344CB8AC3E}">
        <p14:creationId xmlns:p14="http://schemas.microsoft.com/office/powerpoint/2010/main" val="2523888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BBEB6-9BC2-B709-CC14-296905246CED}"/>
              </a:ext>
            </a:extLst>
          </p:cNvPr>
          <p:cNvSpPr>
            <a:spLocks noGrp="1"/>
          </p:cNvSpPr>
          <p:nvPr>
            <p:ph type="title"/>
          </p:nvPr>
        </p:nvSpPr>
        <p:spPr>
          <a:xfrm>
            <a:off x="4572001" y="601744"/>
            <a:ext cx="6781800" cy="1338696"/>
          </a:xfrm>
        </p:spPr>
        <p:txBody>
          <a:bodyPr>
            <a:normAutofit/>
          </a:bodyPr>
          <a:lstStyle/>
          <a:p>
            <a:r>
              <a:rPr lang="en-US" dirty="0">
                <a:latin typeface="Times New Roman" panose="02020603050405020304" pitchFamily="18" charset="0"/>
                <a:ea typeface="Calibri" panose="020F0502020204030204" pitchFamily="34" charset="0"/>
              </a:rPr>
              <a:t>Goal</a:t>
            </a:r>
            <a:endParaRPr lang="en-US" dirty="0"/>
          </a:p>
        </p:txBody>
      </p:sp>
      <p:sp>
        <p:nvSpPr>
          <p:cNvPr id="3" name="Content Placeholder 2">
            <a:extLst>
              <a:ext uri="{FF2B5EF4-FFF2-40B4-BE49-F238E27FC236}">
                <a16:creationId xmlns:a16="http://schemas.microsoft.com/office/drawing/2014/main" id="{D6480638-7BB0-A429-3155-4910EA4F0975}"/>
              </a:ext>
            </a:extLst>
          </p:cNvPr>
          <p:cNvSpPr>
            <a:spLocks noGrp="1"/>
          </p:cNvSpPr>
          <p:nvPr>
            <p:ph idx="1"/>
          </p:nvPr>
        </p:nvSpPr>
        <p:spPr>
          <a:xfrm>
            <a:off x="4572001" y="2201958"/>
            <a:ext cx="6781800" cy="3900730"/>
          </a:xfrm>
        </p:spPr>
        <p:txBody>
          <a:bodyPr anchor="t">
            <a:normAutofit/>
          </a:bodyPr>
          <a:lstStyle/>
          <a:p>
            <a:pPr marR="0">
              <a:spcBef>
                <a:spcPts val="0"/>
              </a:spcBef>
              <a:spcAft>
                <a:spcPts val="0"/>
              </a:spcAft>
              <a:buFont typeface="Wingdings" panose="05000000000000000000" pitchFamily="2" charset="2"/>
              <a:buChar char="Ø"/>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spcBef>
                <a:spcPts val="0"/>
              </a:spcBef>
              <a:spcAft>
                <a:spcPts val="0"/>
              </a:spcAft>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goal is to develop a machine learning model that can accurately predict whether a patient has heart disease or not, based on the parameters.</a:t>
            </a:r>
          </a:p>
          <a:p>
            <a:pPr marR="0" lvl="0">
              <a:spcBef>
                <a:spcPts val="0"/>
              </a:spcBef>
              <a:spcAft>
                <a:spcPts val="0"/>
              </a:spcAft>
              <a:buFont typeface="Wingdings" panose="05000000000000000000" pitchFamily="2" charset="2"/>
              <a:buChar char="Ø"/>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spcBef>
                <a:spcPts val="0"/>
              </a:spcBef>
              <a:spcAft>
                <a:spcPts val="0"/>
              </a:spcAft>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This is a binary classification problem, where the target variable is a binary variable predicting whether heart disease is present or not.</a:t>
            </a:r>
          </a:p>
          <a:p>
            <a:pPr marR="0" lvl="0">
              <a:spcBef>
                <a:spcPts val="0"/>
              </a:spcBef>
              <a:spcAft>
                <a:spcPts val="0"/>
              </a:spcAft>
              <a:buFont typeface="Wingdings" panose="05000000000000000000" pitchFamily="2" charset="2"/>
              <a:buChar char="Ø"/>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rtl="0" fontAlgn="ctr">
              <a:spcBef>
                <a:spcPts val="0"/>
              </a:spcBef>
              <a:spcAft>
                <a:spcPts val="0"/>
              </a:spcAft>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In this project we use</a:t>
            </a:r>
            <a:r>
              <a:rPr lang="en-US" sz="1600" b="0" i="0" dirty="0">
                <a:solidFill>
                  <a:srgbClr val="000000"/>
                </a:solidFill>
                <a:effectLst/>
                <a:latin typeface="Times New Roman" panose="02020603050405020304" pitchFamily="18" charset="0"/>
                <a:cs typeface="Times New Roman" panose="02020603050405020304" pitchFamily="18" charset="0"/>
              </a:rPr>
              <a:t> a dataset of heart disease patients, which includes        various parameters such as age, sex, blood pressure, cholesterol level, etc.</a:t>
            </a:r>
          </a:p>
          <a:p>
            <a:pPr rtl="0" fontAlgn="ctr">
              <a:spcBef>
                <a:spcPts val="0"/>
              </a:spcBef>
              <a:spcAft>
                <a:spcPts val="0"/>
              </a:spcAft>
              <a:buFont typeface="Wingdings" panose="05000000000000000000" pitchFamily="2" charset="2"/>
              <a:buChar char="Ø"/>
            </a:pPr>
            <a:endParaRPr lang="en-US" sz="1600" dirty="0">
              <a:solidFill>
                <a:srgbClr val="000000"/>
              </a:solidFill>
              <a:latin typeface="Times New Roman" panose="02020603050405020304" pitchFamily="18" charset="0"/>
              <a:cs typeface="Times New Roman" panose="02020603050405020304" pitchFamily="18" charset="0"/>
            </a:endParaRPr>
          </a:p>
          <a:p>
            <a:pPr fontAlgn="ctr">
              <a:spcBef>
                <a:spcPts val="0"/>
              </a:spcBef>
              <a:buFont typeface="Wingdings" panose="05000000000000000000" pitchFamily="2" charset="2"/>
              <a:buChar char="Ø"/>
            </a:pPr>
            <a:r>
              <a:rPr lang="en-US" sz="1600" dirty="0">
                <a:solidFill>
                  <a:srgbClr val="000000"/>
                </a:solidFill>
                <a:latin typeface="Times New Roman" panose="02020603050405020304" pitchFamily="18" charset="0"/>
                <a:cs typeface="Times New Roman" panose="02020603050405020304" pitchFamily="18" charset="0"/>
              </a:rPr>
              <a:t>   And we compare the algorithms used to find the best accuracy.</a:t>
            </a:r>
          </a:p>
          <a:p>
            <a:pPr fontAlgn="ctr">
              <a:spcBef>
                <a:spcPts val="0"/>
              </a:spcBef>
              <a:buFont typeface="Wingdings" panose="05000000000000000000" pitchFamily="2" charset="2"/>
              <a:buChar char="Ø"/>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fontAlgn="ctr">
              <a:spcBef>
                <a:spcPts val="0"/>
              </a:spcBef>
              <a:buFont typeface="Wingdings" panose="05000000000000000000" pitchFamily="2" charset="2"/>
              <a:buChar char="Ø"/>
            </a:pPr>
            <a:r>
              <a:rPr lang="en-US" sz="1600" dirty="0">
                <a:solidFill>
                  <a:srgbClr val="000000"/>
                </a:solidFill>
                <a:effectLst/>
                <a:latin typeface="Times New Roman" panose="02020603050405020304" pitchFamily="18" charset="0"/>
                <a:cs typeface="Times New Roman" panose="02020603050405020304" pitchFamily="18" charset="0"/>
              </a:rPr>
              <a:t>  The project achieved an accuracy </a:t>
            </a:r>
            <a:r>
              <a:rPr lang="en-US" sz="1600">
                <a:solidFill>
                  <a:srgbClr val="000000"/>
                </a:solidFill>
                <a:effectLst/>
                <a:latin typeface="Times New Roman" panose="02020603050405020304" pitchFamily="18" charset="0"/>
                <a:cs typeface="Times New Roman" panose="02020603050405020304" pitchFamily="18" charset="0"/>
              </a:rPr>
              <a:t>of 90.16% </a:t>
            </a:r>
            <a:r>
              <a:rPr lang="en-US" sz="1600" dirty="0">
                <a:solidFill>
                  <a:srgbClr val="000000"/>
                </a:solidFill>
                <a:effectLst/>
                <a:latin typeface="Times New Roman" panose="02020603050405020304" pitchFamily="18" charset="0"/>
                <a:cs typeface="Times New Roman" panose="02020603050405020304" pitchFamily="18" charset="0"/>
              </a:rPr>
              <a:t>with the Random Forest algorithm.</a:t>
            </a:r>
            <a:endParaRPr lang="en-US" sz="1600" dirty="0">
              <a:effectLst/>
              <a:latin typeface="Times New Roman" panose="02020603050405020304" pitchFamily="18" charset="0"/>
              <a:cs typeface="Times New Roman" panose="02020603050405020304" pitchFamily="18" charset="0"/>
            </a:endParaRPr>
          </a:p>
          <a:p>
            <a:pPr fontAlgn="ctr">
              <a:spcBef>
                <a:spcPts val="0"/>
              </a:spcBef>
              <a:buFont typeface="Wingdings" panose="05000000000000000000" pitchFamily="2" charset="2"/>
              <a:buChar char="Ø"/>
            </a:pPr>
            <a:endParaRPr lang="en-US" sz="1600" b="0" i="0" dirty="0">
              <a:effectLst/>
              <a:latin typeface="Times New Roman" panose="02020603050405020304" pitchFamily="18" charset="0"/>
              <a:cs typeface="Times New Roman" panose="02020603050405020304" pitchFamily="18" charset="0"/>
            </a:endParaRPr>
          </a:p>
          <a:p>
            <a:pPr rtl="0" fontAlgn="ctr">
              <a:spcBef>
                <a:spcPts val="0"/>
              </a:spcBef>
              <a:spcAft>
                <a:spcPts val="0"/>
              </a:spcAft>
              <a:buFont typeface="Wingdings" panose="05000000000000000000" pitchFamily="2" charset="2"/>
              <a:buChar char="Ø"/>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rtl="0" fontAlgn="ctr">
              <a:spcBef>
                <a:spcPts val="0"/>
              </a:spcBef>
              <a:spcAft>
                <a:spcPts val="0"/>
              </a:spcAft>
              <a:buFont typeface="Wingdings" panose="05000000000000000000" pitchFamily="2" charset="2"/>
              <a:buChar char="Ø"/>
            </a:pPr>
            <a:endParaRPr lang="en-US" sz="1600" dirty="0">
              <a:solidFill>
                <a:srgbClr val="000000"/>
              </a:solidFill>
              <a:latin typeface="Times New Roman" panose="02020603050405020304" pitchFamily="18" charset="0"/>
              <a:cs typeface="Times New Roman" panose="02020603050405020304" pitchFamily="18" charset="0"/>
            </a:endParaRPr>
          </a:p>
          <a:p>
            <a:pPr rtl="0" fontAlgn="ctr">
              <a:spcBef>
                <a:spcPts val="0"/>
              </a:spcBef>
              <a:spcAft>
                <a:spcPts val="0"/>
              </a:spcAft>
              <a:buFont typeface="Wingdings" panose="05000000000000000000" pitchFamily="2" charset="2"/>
              <a:buChar char="Ø"/>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rtl="0" fontAlgn="ctr">
              <a:spcBef>
                <a:spcPts val="0"/>
              </a:spcBef>
              <a:spcAft>
                <a:spcPts val="0"/>
              </a:spcAft>
              <a:buFont typeface="Wingdings" panose="05000000000000000000" pitchFamily="2" charset="2"/>
              <a:buChar char="Ø"/>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400050" marR="0" indent="-285750" algn="just">
              <a:spcBef>
                <a:spcPts val="0"/>
              </a:spcBef>
              <a:spcAft>
                <a:spcPts val="0"/>
              </a:spcAft>
              <a:buFont typeface="Wingdings" panose="05000000000000000000" pitchFamily="2" charset="2"/>
              <a:buChar char="Ø"/>
            </a:pPr>
            <a:endParaRPr lang="en-US" sz="1600" dirty="0">
              <a:effectLst/>
              <a:latin typeface="Times New Roman" panose="02020603050405020304" pitchFamily="18" charset="0"/>
              <a:cs typeface="Times New Roman" panose="02020603050405020304" pitchFamily="18" charset="0"/>
            </a:endParaRPr>
          </a:p>
          <a:p>
            <a:pPr marR="0" lvl="0">
              <a:spcBef>
                <a:spcPts val="0"/>
              </a:spcBef>
              <a:spcAft>
                <a:spcPts val="0"/>
              </a:spcAft>
              <a:buFont typeface="Wingdings" panose="05000000000000000000" pitchFamily="2" charset="2"/>
              <a:buChar char="Ø"/>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pic>
        <p:nvPicPr>
          <p:cNvPr id="5" name="Picture 4" descr="Close-up unopened pill packets">
            <a:extLst>
              <a:ext uri="{FF2B5EF4-FFF2-40B4-BE49-F238E27FC236}">
                <a16:creationId xmlns:a16="http://schemas.microsoft.com/office/drawing/2014/main" id="{B3104B83-5B37-A9C8-4A37-61F8CD9B1B8E}"/>
              </a:ext>
            </a:extLst>
          </p:cNvPr>
          <p:cNvPicPr>
            <a:picLocks noChangeAspect="1"/>
          </p:cNvPicPr>
          <p:nvPr/>
        </p:nvPicPr>
        <p:blipFill rotWithShape="1">
          <a:blip r:embed="rId2"/>
          <a:srcRect l="35027" r="28975"/>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Tree>
    <p:extLst>
      <p:ext uri="{BB962C8B-B14F-4D97-AF65-F5344CB8AC3E}">
        <p14:creationId xmlns:p14="http://schemas.microsoft.com/office/powerpoint/2010/main" val="44574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0D741-B6AA-027A-FCE6-126DBBCA70ED}"/>
              </a:ext>
            </a:extLst>
          </p:cNvPr>
          <p:cNvSpPr>
            <a:spLocks noGrp="1"/>
          </p:cNvSpPr>
          <p:nvPr>
            <p:ph type="title"/>
          </p:nvPr>
        </p:nvSpPr>
        <p:spPr>
          <a:xfrm>
            <a:off x="1229032" y="365760"/>
            <a:ext cx="5997678" cy="1325562"/>
          </a:xfrm>
        </p:spPr>
        <p:txBody>
          <a:bodyPr>
            <a:normAutofit/>
          </a:bodyPr>
          <a:lstStyle/>
          <a:p>
            <a:r>
              <a:rPr lang="en-US" sz="3100">
                <a:effectLst/>
                <a:latin typeface="Times New Roman" panose="02020603050405020304" pitchFamily="18" charset="0"/>
                <a:ea typeface="Calibri" panose="020F0502020204030204" pitchFamily="34" charset="0"/>
                <a:cs typeface="Mangal" panose="02040503050203030202" pitchFamily="18" charset="0"/>
              </a:rPr>
              <a:t>AI Algorithms and Techniques Used</a:t>
            </a:r>
            <a:br>
              <a:rPr lang="en-US" sz="3100">
                <a:effectLst/>
                <a:latin typeface="Calibri" panose="020F0502020204030204" pitchFamily="34" charset="0"/>
                <a:ea typeface="Calibri" panose="020F0502020204030204" pitchFamily="34" charset="0"/>
                <a:cs typeface="Mangal" panose="02040503050203030202" pitchFamily="18" charset="0"/>
              </a:rPr>
            </a:br>
            <a:endParaRPr lang="en-US" sz="3100"/>
          </a:p>
        </p:txBody>
      </p:sp>
      <p:sp>
        <p:nvSpPr>
          <p:cNvPr id="15" name="Content Placeholder 2">
            <a:extLst>
              <a:ext uri="{FF2B5EF4-FFF2-40B4-BE49-F238E27FC236}">
                <a16:creationId xmlns:a16="http://schemas.microsoft.com/office/drawing/2014/main" id="{4A0A5037-677D-019D-7AE6-9A214BD15D33}"/>
              </a:ext>
            </a:extLst>
          </p:cNvPr>
          <p:cNvSpPr>
            <a:spLocks noGrp="1"/>
          </p:cNvSpPr>
          <p:nvPr>
            <p:ph idx="1"/>
          </p:nvPr>
        </p:nvSpPr>
        <p:spPr>
          <a:xfrm>
            <a:off x="1211139" y="2005739"/>
            <a:ext cx="6015571" cy="4174398"/>
          </a:xfrm>
        </p:spPr>
        <p:txBody>
          <a:bodyPr>
            <a:normAutofit/>
          </a:bodyPr>
          <a:lstStyle/>
          <a:p>
            <a:pPr marR="0">
              <a:spcBef>
                <a:spcPts val="0"/>
              </a:spcBef>
              <a:spcAft>
                <a:spcPts val="0"/>
              </a:spcAft>
              <a:buFont typeface="Wingdings" panose="05000000000000000000" pitchFamily="2" charset="2"/>
              <a:buChar char="Ø"/>
            </a:pP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R="0" lvl="0">
              <a:spcBef>
                <a:spcPts val="0"/>
              </a:spcBef>
              <a:spcAft>
                <a:spcPts val="0"/>
              </a:spcAft>
              <a:buFont typeface="Wingdings" panose="05000000000000000000" pitchFamily="2" charset="2"/>
              <a:buChar char="Ø"/>
            </a:pPr>
            <a:r>
              <a:rPr lang="en-US" sz="1100" dirty="0">
                <a:effectLst/>
                <a:latin typeface="Times New Roman" panose="02020603050405020304" pitchFamily="18" charset="0"/>
                <a:ea typeface="Calibri" panose="020F0502020204030204" pitchFamily="34" charset="0"/>
                <a:cs typeface="Mangal" panose="02040503050203030202" pitchFamily="18" charset="0"/>
              </a:rPr>
              <a:t>In this project we have used  a variety of machine learning algorithms for the classification task.</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R="0" lvl="0">
              <a:spcBef>
                <a:spcPts val="0"/>
              </a:spcBef>
              <a:spcAft>
                <a:spcPts val="0"/>
              </a:spcAft>
              <a:buFont typeface="Wingdings" panose="05000000000000000000" pitchFamily="2" charset="2"/>
              <a:buChar char="Ø"/>
            </a:pPr>
            <a:r>
              <a:rPr lang="en-US" sz="1100" dirty="0">
                <a:effectLst/>
                <a:latin typeface="Times New Roman" panose="02020603050405020304" pitchFamily="18" charset="0"/>
                <a:ea typeface="Calibri" panose="020F0502020204030204" pitchFamily="34" charset="0"/>
                <a:cs typeface="Mangal" panose="02040503050203030202" pitchFamily="18" charset="0"/>
              </a:rPr>
              <a:t>Logistic Regression, Naive Bayes, SVM, KNN, Decision Tree, Random Forest, </a:t>
            </a:r>
            <a:r>
              <a:rPr lang="en-US" sz="1100" dirty="0" err="1">
                <a:effectLst/>
                <a:latin typeface="Times New Roman" panose="02020603050405020304" pitchFamily="18" charset="0"/>
                <a:ea typeface="Calibri" panose="020F0502020204030204" pitchFamily="34" charset="0"/>
                <a:cs typeface="Mangal" panose="02040503050203030202" pitchFamily="18" charset="0"/>
              </a:rPr>
              <a:t>XGBoost</a:t>
            </a:r>
            <a:r>
              <a:rPr lang="en-US" sz="1100" dirty="0">
                <a:effectLst/>
                <a:latin typeface="Times New Roman" panose="02020603050405020304" pitchFamily="18" charset="0"/>
                <a:ea typeface="Calibri" panose="020F0502020204030204" pitchFamily="34" charset="0"/>
                <a:cs typeface="Mangal" panose="02040503050203030202" pitchFamily="18" charset="0"/>
              </a:rPr>
              <a:t>, and Artificial Neural Network with 1 Hidden layer are the algorithms used in the project.</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R="0" lvl="0">
              <a:spcBef>
                <a:spcPts val="0"/>
              </a:spcBef>
              <a:spcAft>
                <a:spcPts val="0"/>
              </a:spcAft>
              <a:buFont typeface="Wingdings" panose="05000000000000000000" pitchFamily="2" charset="2"/>
              <a:buChar char="Ø"/>
            </a:pPr>
            <a:r>
              <a:rPr lang="en-US" sz="1100" dirty="0">
                <a:effectLst/>
                <a:latin typeface="Times New Roman" panose="02020603050405020304" pitchFamily="18" charset="0"/>
                <a:ea typeface="Calibri" panose="020F0502020204030204" pitchFamily="34" charset="0"/>
                <a:cs typeface="Mangal" panose="02040503050203030202" pitchFamily="18" charset="0"/>
              </a:rPr>
              <a:t>Logistic Regression is a linear model that uses a logistic function to model the probability of the target variable.</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R="0" lvl="0">
              <a:spcBef>
                <a:spcPts val="0"/>
              </a:spcBef>
              <a:spcAft>
                <a:spcPts val="0"/>
              </a:spcAft>
              <a:buFont typeface="Wingdings" panose="05000000000000000000" pitchFamily="2" charset="2"/>
              <a:buChar char="Ø"/>
            </a:pPr>
            <a:r>
              <a:rPr lang="en-US" sz="1100" dirty="0">
                <a:effectLst/>
                <a:latin typeface="Times New Roman" panose="02020603050405020304" pitchFamily="18" charset="0"/>
                <a:ea typeface="Calibri" panose="020F0502020204030204" pitchFamily="34" charset="0"/>
                <a:cs typeface="Mangal" panose="02040503050203030202" pitchFamily="18" charset="0"/>
              </a:rPr>
              <a:t>Naive Bayes is a probabilistic algorithm that is based on Bayes' theorem and assumes that the input features are independent of each other.</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R="0" lvl="0">
              <a:spcBef>
                <a:spcPts val="0"/>
              </a:spcBef>
              <a:spcAft>
                <a:spcPts val="0"/>
              </a:spcAft>
              <a:buFont typeface="Wingdings" panose="05000000000000000000" pitchFamily="2" charset="2"/>
              <a:buChar char="Ø"/>
            </a:pPr>
            <a:r>
              <a:rPr lang="en-US" sz="1100" dirty="0">
                <a:effectLst/>
                <a:latin typeface="Times New Roman" panose="02020603050405020304" pitchFamily="18" charset="0"/>
                <a:ea typeface="Calibri" panose="020F0502020204030204" pitchFamily="34" charset="0"/>
                <a:cs typeface="Mangal" panose="02040503050203030202" pitchFamily="18" charset="0"/>
              </a:rPr>
              <a:t>SVM is a popular classification algorithm that finds the best hyperplane to separate the data into different classes.</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R="0" lvl="0">
              <a:spcBef>
                <a:spcPts val="0"/>
              </a:spcBef>
              <a:spcAft>
                <a:spcPts val="0"/>
              </a:spcAft>
              <a:buFont typeface="Wingdings" panose="05000000000000000000" pitchFamily="2" charset="2"/>
              <a:buChar char="Ø"/>
            </a:pPr>
            <a:r>
              <a:rPr lang="en-US" sz="1100" dirty="0">
                <a:effectLst/>
                <a:latin typeface="Times New Roman" panose="02020603050405020304" pitchFamily="18" charset="0"/>
                <a:ea typeface="Calibri" panose="020F0502020204030204" pitchFamily="34" charset="0"/>
                <a:cs typeface="Mangal" panose="02040503050203030202" pitchFamily="18" charset="0"/>
              </a:rPr>
              <a:t>KNN is a non-parametric algorithm that classifies new data points based on the class of their nearest neighbors in the training data.</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R="0" lvl="0">
              <a:spcBef>
                <a:spcPts val="0"/>
              </a:spcBef>
              <a:spcAft>
                <a:spcPts val="0"/>
              </a:spcAft>
              <a:buFont typeface="Wingdings" panose="05000000000000000000" pitchFamily="2" charset="2"/>
              <a:buChar char="Ø"/>
            </a:pPr>
            <a:r>
              <a:rPr lang="en-US" sz="1100" dirty="0">
                <a:effectLst/>
                <a:latin typeface="Times New Roman" panose="02020603050405020304" pitchFamily="18" charset="0"/>
                <a:ea typeface="Calibri" panose="020F0502020204030204" pitchFamily="34" charset="0"/>
                <a:cs typeface="Mangal" panose="02040503050203030202" pitchFamily="18" charset="0"/>
              </a:rPr>
              <a:t>Decision Tree is a popular algorithm that builds a tree-like model of decisions and their possible consequences.</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R="0" lvl="0">
              <a:spcBef>
                <a:spcPts val="0"/>
              </a:spcBef>
              <a:spcAft>
                <a:spcPts val="0"/>
              </a:spcAft>
              <a:buFont typeface="Wingdings" panose="05000000000000000000" pitchFamily="2" charset="2"/>
              <a:buChar char="Ø"/>
            </a:pPr>
            <a:r>
              <a:rPr lang="en-US" sz="1100" dirty="0">
                <a:effectLst/>
                <a:latin typeface="Times New Roman" panose="02020603050405020304" pitchFamily="18" charset="0"/>
                <a:ea typeface="Calibri" panose="020F0502020204030204" pitchFamily="34" charset="0"/>
                <a:cs typeface="Mangal" panose="02040503050203030202" pitchFamily="18" charset="0"/>
              </a:rPr>
              <a:t>Random Forest is an ensemble learning method that builds multiple decision trees and combines their predictions.</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R="0" lvl="0">
              <a:spcBef>
                <a:spcPts val="0"/>
              </a:spcBef>
              <a:spcAft>
                <a:spcPts val="0"/>
              </a:spcAft>
              <a:buFont typeface="Wingdings" panose="05000000000000000000" pitchFamily="2" charset="2"/>
              <a:buChar char="Ø"/>
            </a:pPr>
            <a:r>
              <a:rPr lang="en-US" sz="1100" dirty="0" err="1">
                <a:effectLst/>
                <a:latin typeface="Times New Roman" panose="02020603050405020304" pitchFamily="18" charset="0"/>
                <a:ea typeface="Calibri" panose="020F0502020204030204" pitchFamily="34" charset="0"/>
                <a:cs typeface="Mangal" panose="02040503050203030202" pitchFamily="18" charset="0"/>
              </a:rPr>
              <a:t>XGBoost</a:t>
            </a:r>
            <a:r>
              <a:rPr lang="en-US" sz="1100" dirty="0">
                <a:effectLst/>
                <a:latin typeface="Times New Roman" panose="02020603050405020304" pitchFamily="18" charset="0"/>
                <a:ea typeface="Calibri" panose="020F0502020204030204" pitchFamily="34" charset="0"/>
                <a:cs typeface="Mangal" panose="02040503050203030202" pitchFamily="18" charset="0"/>
              </a:rPr>
              <a:t> is a gradient boosting algorithm that uses decision trees as base learners.</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R="0" lvl="0">
              <a:spcBef>
                <a:spcPts val="0"/>
              </a:spcBef>
              <a:spcAft>
                <a:spcPts val="0"/>
              </a:spcAft>
              <a:buFont typeface="Wingdings" panose="05000000000000000000" pitchFamily="2" charset="2"/>
              <a:buChar char="Ø"/>
            </a:pPr>
            <a:r>
              <a:rPr lang="en-US" sz="1100" dirty="0">
                <a:effectLst/>
                <a:latin typeface="Times New Roman" panose="02020603050405020304" pitchFamily="18" charset="0"/>
                <a:ea typeface="Calibri" panose="020F0502020204030204" pitchFamily="34" charset="0"/>
                <a:cs typeface="Mangal" panose="02040503050203030202" pitchFamily="18" charset="0"/>
              </a:rPr>
              <a:t>Artificial Neural Network with 1 Hidden layer is a deep learning algorithm that uses a layered structure of artificial neurons to learn patterns in the input data.</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R="0" lvl="0">
              <a:spcBef>
                <a:spcPts val="0"/>
              </a:spcBef>
              <a:spcAft>
                <a:spcPts val="0"/>
              </a:spcAft>
              <a:buFont typeface="Wingdings" panose="05000000000000000000" pitchFamily="2" charset="2"/>
              <a:buChar char="Ø"/>
            </a:pPr>
            <a:r>
              <a:rPr lang="en-US" sz="1100" dirty="0">
                <a:effectLst/>
                <a:latin typeface="Times New Roman" panose="02020603050405020304" pitchFamily="18" charset="0"/>
                <a:ea typeface="Calibri" panose="020F0502020204030204" pitchFamily="34" charset="0"/>
                <a:cs typeface="Mangal" panose="02040503050203030202" pitchFamily="18" charset="0"/>
              </a:rPr>
              <a:t>Each algorithm has its strengths and weaknesses, and the choice of algorithm depends on the specific requirements of the application and the characteristics of the data.</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a:buFont typeface="Wingdings" panose="05000000000000000000" pitchFamily="2" charset="2"/>
              <a:buChar char="Ø"/>
            </a:pPr>
            <a:endParaRPr lang="en-US" sz="1100" dirty="0"/>
          </a:p>
        </p:txBody>
      </p:sp>
      <p:pic>
        <p:nvPicPr>
          <p:cNvPr id="30" name="Picture 16" descr="White bulbs with a yellow one standing out">
            <a:extLst>
              <a:ext uri="{FF2B5EF4-FFF2-40B4-BE49-F238E27FC236}">
                <a16:creationId xmlns:a16="http://schemas.microsoft.com/office/drawing/2014/main" id="{9EABBB7D-5AA8-3F82-5AC6-12D1A5D81731}"/>
              </a:ext>
            </a:extLst>
          </p:cNvPr>
          <p:cNvPicPr>
            <a:picLocks noChangeAspect="1"/>
          </p:cNvPicPr>
          <p:nvPr/>
        </p:nvPicPr>
        <p:blipFill rotWithShape="1">
          <a:blip r:embed="rId2"/>
          <a:srcRect l="19419" r="35289" b="-1"/>
          <a:stretch/>
        </p:blipFill>
        <p:spPr>
          <a:xfrm>
            <a:off x="7538689" y="10"/>
            <a:ext cx="4653311" cy="6857990"/>
          </a:xfrm>
          <a:prstGeom prst="rect">
            <a:avLst/>
          </a:prstGeom>
        </p:spPr>
      </p:pic>
    </p:spTree>
    <p:extLst>
      <p:ext uri="{BB962C8B-B14F-4D97-AF65-F5344CB8AC3E}">
        <p14:creationId xmlns:p14="http://schemas.microsoft.com/office/powerpoint/2010/main" val="3804689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FDB6D95-F1AC-FF21-3C79-338F0209EA35}"/>
              </a:ext>
            </a:extLst>
          </p:cNvPr>
          <p:cNvPicPr>
            <a:picLocks noChangeAspect="1"/>
          </p:cNvPicPr>
          <p:nvPr/>
        </p:nvPicPr>
        <p:blipFill rotWithShape="1">
          <a:blip r:embed="rId2">
            <a:duotone>
              <a:schemeClr val="bg2">
                <a:shade val="45000"/>
                <a:satMod val="135000"/>
              </a:schemeClr>
              <a:prstClr val="white"/>
            </a:duotone>
          </a:blip>
          <a:srcRect t="12153" b="3578"/>
          <a:stretch/>
        </p:blipFill>
        <p:spPr>
          <a:xfrm>
            <a:off x="20" y="10"/>
            <a:ext cx="12191980" cy="6857990"/>
          </a:xfrm>
          <a:prstGeom prst="rect">
            <a:avLst/>
          </a:prstGeom>
        </p:spPr>
      </p:pic>
      <p:sp>
        <p:nvSpPr>
          <p:cNvPr id="2" name="Title 1">
            <a:extLst>
              <a:ext uri="{FF2B5EF4-FFF2-40B4-BE49-F238E27FC236}">
                <a16:creationId xmlns:a16="http://schemas.microsoft.com/office/drawing/2014/main" id="{1B3D5849-04F5-EF4E-9AAF-6F74033C6959}"/>
              </a:ext>
            </a:extLst>
          </p:cNvPr>
          <p:cNvSpPr>
            <a:spLocks noGrp="1"/>
          </p:cNvSpPr>
          <p:nvPr>
            <p:ph type="title"/>
          </p:nvPr>
        </p:nvSpPr>
        <p:spPr/>
        <p:txBody>
          <a:bodyPr>
            <a:normAutofit/>
          </a:bodyPr>
          <a:lstStyle/>
          <a:p>
            <a:r>
              <a:rPr lang="en-US">
                <a:effectLst/>
                <a:latin typeface="Times New Roman" panose="02020603050405020304" pitchFamily="18" charset="0"/>
                <a:ea typeface="Calibri" panose="020F0502020204030204" pitchFamily="34" charset="0"/>
              </a:rPr>
              <a:t>Comparison with Other AI Algorithms</a:t>
            </a:r>
            <a:endParaRPr lang="en-US" dirty="0"/>
          </a:p>
        </p:txBody>
      </p:sp>
      <p:graphicFrame>
        <p:nvGraphicFramePr>
          <p:cNvPr id="39" name="Content Placeholder 2">
            <a:extLst>
              <a:ext uri="{FF2B5EF4-FFF2-40B4-BE49-F238E27FC236}">
                <a16:creationId xmlns:a16="http://schemas.microsoft.com/office/drawing/2014/main" id="{F6CE174A-C1BA-7482-BA1C-1F7969ABFA08}"/>
              </a:ext>
            </a:extLst>
          </p:cNvPr>
          <p:cNvGraphicFramePr>
            <a:graphicFrameLocks noGrp="1"/>
          </p:cNvGraphicFramePr>
          <p:nvPr>
            <p:ph idx="1"/>
            <p:extLst>
              <p:ext uri="{D42A27DB-BD31-4B8C-83A1-F6EECF244321}">
                <p14:modId xmlns:p14="http://schemas.microsoft.com/office/powerpoint/2010/main" val="312809388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9910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5224B-0D17-5664-EAC9-704B3BCFC663}"/>
              </a:ext>
            </a:extLst>
          </p:cNvPr>
          <p:cNvSpPr>
            <a:spLocks noGrp="1"/>
          </p:cNvSpPr>
          <p:nvPr>
            <p:ph type="title"/>
          </p:nvPr>
        </p:nvSpPr>
        <p:spPr>
          <a:xfrm>
            <a:off x="4572001" y="601744"/>
            <a:ext cx="6781800" cy="1338696"/>
          </a:xfrm>
        </p:spPr>
        <p:txBody>
          <a:bodyPr>
            <a:normAutofit/>
          </a:bodyPr>
          <a:lstStyle/>
          <a:p>
            <a:r>
              <a:rPr lang="en-US">
                <a:effectLst/>
                <a:latin typeface="Times New Roman" panose="02020603050405020304" pitchFamily="18" charset="0"/>
                <a:ea typeface="Calibri" panose="020F0502020204030204" pitchFamily="34" charset="0"/>
                <a:cs typeface="Mangal" panose="02040503050203030202" pitchFamily="18" charset="0"/>
              </a:rPr>
              <a:t>Results and Conclusion</a:t>
            </a:r>
            <a:br>
              <a:rPr lang="en-US">
                <a:effectLst/>
                <a:latin typeface="Calibri" panose="020F0502020204030204" pitchFamily="34" charset="0"/>
                <a:ea typeface="Calibri" panose="020F0502020204030204" pitchFamily="34" charset="0"/>
                <a:cs typeface="Mangal" panose="02040503050203030202" pitchFamily="18" charset="0"/>
              </a:rPr>
            </a:br>
            <a:endParaRPr lang="en-US" dirty="0"/>
          </a:p>
        </p:txBody>
      </p:sp>
      <p:sp>
        <p:nvSpPr>
          <p:cNvPr id="3" name="Content Placeholder 2">
            <a:extLst>
              <a:ext uri="{FF2B5EF4-FFF2-40B4-BE49-F238E27FC236}">
                <a16:creationId xmlns:a16="http://schemas.microsoft.com/office/drawing/2014/main" id="{A59B1005-4317-D29F-22B8-DED5D6D5456D}"/>
              </a:ext>
            </a:extLst>
          </p:cNvPr>
          <p:cNvSpPr>
            <a:spLocks noGrp="1"/>
          </p:cNvSpPr>
          <p:nvPr>
            <p:ph idx="1"/>
          </p:nvPr>
        </p:nvSpPr>
        <p:spPr>
          <a:xfrm>
            <a:off x="4572001" y="2201958"/>
            <a:ext cx="6781800" cy="3900730"/>
          </a:xfrm>
        </p:spPr>
        <p:txBody>
          <a:bodyPr anchor="t">
            <a:normAutofit/>
          </a:bodyPr>
          <a:lstStyle/>
          <a:p>
            <a:pPr marR="0">
              <a:spcBef>
                <a:spcPts val="0"/>
              </a:spcBef>
              <a:spcAft>
                <a:spcPts val="0"/>
              </a:spcAft>
              <a:buFont typeface="Wingdings" panose="05000000000000000000" pitchFamily="2" charset="2"/>
              <a:buChar char="Ø"/>
            </a:pPr>
            <a:endParaRPr lang="en-US" sz="1700" dirty="0">
              <a:effectLst/>
              <a:latin typeface="Calibri" panose="020F0502020204030204" pitchFamily="34" charset="0"/>
              <a:ea typeface="Calibri" panose="020F0502020204030204" pitchFamily="34" charset="0"/>
              <a:cs typeface="Mangal" panose="02040503050203030202" pitchFamily="18" charset="0"/>
            </a:endParaRPr>
          </a:p>
          <a:p>
            <a:pPr marR="0" lvl="0">
              <a:spcBef>
                <a:spcPts val="0"/>
              </a:spcBef>
              <a:spcAft>
                <a:spcPts val="0"/>
              </a:spcAft>
              <a:buFont typeface="Wingdings" panose="05000000000000000000" pitchFamily="2" charset="2"/>
              <a:buChar char="Ø"/>
            </a:pPr>
            <a:r>
              <a:rPr lang="en-US" sz="1700" dirty="0">
                <a:effectLst/>
                <a:latin typeface="Times New Roman" panose="02020603050405020304" pitchFamily="18" charset="0"/>
                <a:ea typeface="Calibri" panose="020F0502020204030204" pitchFamily="34" charset="0"/>
                <a:cs typeface="Mangal" panose="02040503050203030202" pitchFamily="18" charset="0"/>
              </a:rPr>
              <a:t>The Heart-Disease-Prediction-using-Machine-Learning project achieved an accuracy of 95% with the Random Forest algorithm.</a:t>
            </a:r>
            <a:endParaRPr lang="en-US" sz="1700" dirty="0">
              <a:effectLst/>
              <a:latin typeface="Calibri" panose="020F0502020204030204" pitchFamily="34" charset="0"/>
              <a:ea typeface="Calibri" panose="020F0502020204030204" pitchFamily="34" charset="0"/>
              <a:cs typeface="Mangal" panose="02040503050203030202" pitchFamily="18" charset="0"/>
            </a:endParaRPr>
          </a:p>
          <a:p>
            <a:pPr marR="0" lvl="0">
              <a:spcBef>
                <a:spcPts val="0"/>
              </a:spcBef>
              <a:spcAft>
                <a:spcPts val="0"/>
              </a:spcAft>
              <a:buFont typeface="Wingdings" panose="05000000000000000000" pitchFamily="2" charset="2"/>
              <a:buChar char="Ø"/>
            </a:pPr>
            <a:r>
              <a:rPr lang="en-US" sz="1700" dirty="0">
                <a:effectLst/>
                <a:latin typeface="Times New Roman" panose="02020603050405020304" pitchFamily="18" charset="0"/>
                <a:ea typeface="Calibri" panose="020F0502020204030204" pitchFamily="34" charset="0"/>
                <a:cs typeface="Mangal" panose="02040503050203030202" pitchFamily="18" charset="0"/>
              </a:rPr>
              <a:t>The project demonstrates the effectiveness of machine learning algorithms in predicting heart disease and improving patient outcomes.</a:t>
            </a:r>
            <a:endParaRPr lang="en-US" sz="1700" dirty="0">
              <a:effectLst/>
              <a:latin typeface="Calibri" panose="020F0502020204030204" pitchFamily="34" charset="0"/>
              <a:ea typeface="Calibri" panose="020F0502020204030204" pitchFamily="34" charset="0"/>
              <a:cs typeface="Mangal" panose="02040503050203030202" pitchFamily="18" charset="0"/>
            </a:endParaRPr>
          </a:p>
          <a:p>
            <a:pPr marR="0" lvl="0">
              <a:spcBef>
                <a:spcPts val="0"/>
              </a:spcBef>
              <a:spcAft>
                <a:spcPts val="0"/>
              </a:spcAft>
              <a:buFont typeface="Wingdings" panose="05000000000000000000" pitchFamily="2" charset="2"/>
              <a:buChar char="Ø"/>
            </a:pPr>
            <a:r>
              <a:rPr lang="en-US" sz="1700" dirty="0">
                <a:effectLst/>
                <a:latin typeface="Times New Roman" panose="02020603050405020304" pitchFamily="18" charset="0"/>
                <a:ea typeface="Calibri" panose="020F0502020204030204" pitchFamily="34" charset="0"/>
                <a:cs typeface="Mangal" panose="02040503050203030202" pitchFamily="18" charset="0"/>
              </a:rPr>
              <a:t>However, the project has some limitations and future work can be done to improve the accuracy and generalization of the model.</a:t>
            </a:r>
            <a:endParaRPr lang="en-US" sz="1700" dirty="0">
              <a:effectLst/>
              <a:latin typeface="Calibri" panose="020F0502020204030204" pitchFamily="34" charset="0"/>
              <a:ea typeface="Calibri" panose="020F0502020204030204" pitchFamily="34" charset="0"/>
              <a:cs typeface="Mangal" panose="02040503050203030202" pitchFamily="18" charset="0"/>
            </a:endParaRPr>
          </a:p>
          <a:p>
            <a:pPr marR="0" lvl="0">
              <a:spcBef>
                <a:spcPts val="0"/>
              </a:spcBef>
              <a:spcAft>
                <a:spcPts val="0"/>
              </a:spcAft>
              <a:buFont typeface="Wingdings" panose="05000000000000000000" pitchFamily="2" charset="2"/>
              <a:buChar char="Ø"/>
            </a:pPr>
            <a:r>
              <a:rPr lang="en-US" sz="1700" dirty="0">
                <a:effectLst/>
                <a:latin typeface="Times New Roman" panose="02020603050405020304" pitchFamily="18" charset="0"/>
                <a:ea typeface="Calibri" panose="020F0502020204030204" pitchFamily="34" charset="0"/>
                <a:cs typeface="Mangal" panose="02040503050203030202" pitchFamily="18" charset="0"/>
              </a:rPr>
              <a:t>The project can potentially save many lives by enabling early detection and prevention of heart disease.</a:t>
            </a:r>
            <a:endParaRPr lang="en-US" sz="1700" dirty="0">
              <a:effectLst/>
              <a:latin typeface="Calibri" panose="020F0502020204030204" pitchFamily="34" charset="0"/>
              <a:ea typeface="Calibri" panose="020F0502020204030204" pitchFamily="34" charset="0"/>
              <a:cs typeface="Mangal" panose="02040503050203030202" pitchFamily="18" charset="0"/>
            </a:endParaRPr>
          </a:p>
          <a:p>
            <a:pPr marR="0" lvl="0">
              <a:spcBef>
                <a:spcPts val="0"/>
              </a:spcBef>
              <a:spcAft>
                <a:spcPts val="0"/>
              </a:spcAft>
              <a:buFont typeface="Wingdings" panose="05000000000000000000" pitchFamily="2" charset="2"/>
              <a:buChar char="Ø"/>
            </a:pPr>
            <a:r>
              <a:rPr lang="en-US" sz="1700" dirty="0">
                <a:effectLst/>
                <a:latin typeface="Times New Roman" panose="02020603050405020304" pitchFamily="18" charset="0"/>
                <a:ea typeface="Calibri" panose="020F0502020204030204" pitchFamily="34" charset="0"/>
                <a:cs typeface="Mangal" panose="02040503050203030202" pitchFamily="18" charset="0"/>
              </a:rPr>
              <a:t>In conclusion, the project highlights the importance of machine learning in healthcare and the potential for AI to improve patient outcomes.</a:t>
            </a:r>
            <a:endParaRPr lang="en-US" sz="1700" dirty="0">
              <a:effectLst/>
              <a:latin typeface="Calibri" panose="020F0502020204030204" pitchFamily="34" charset="0"/>
              <a:ea typeface="Calibri" panose="020F0502020204030204" pitchFamily="34" charset="0"/>
              <a:cs typeface="Mangal" panose="02040503050203030202" pitchFamily="18" charset="0"/>
            </a:endParaRPr>
          </a:p>
          <a:p>
            <a:pPr>
              <a:buFont typeface="Wingdings" panose="05000000000000000000" pitchFamily="2" charset="2"/>
              <a:buChar char="Ø"/>
            </a:pPr>
            <a:endParaRPr lang="en-US" sz="1700" dirty="0"/>
          </a:p>
        </p:txBody>
      </p:sp>
      <p:pic>
        <p:nvPicPr>
          <p:cNvPr id="5" name="Picture 4" descr="Graph on document with pen">
            <a:extLst>
              <a:ext uri="{FF2B5EF4-FFF2-40B4-BE49-F238E27FC236}">
                <a16:creationId xmlns:a16="http://schemas.microsoft.com/office/drawing/2014/main" id="{FBB95232-4EC6-DDA4-7C01-461E226E6386}"/>
              </a:ext>
            </a:extLst>
          </p:cNvPr>
          <p:cNvPicPr>
            <a:picLocks noChangeAspect="1"/>
          </p:cNvPicPr>
          <p:nvPr/>
        </p:nvPicPr>
        <p:blipFill rotWithShape="1">
          <a:blip r:embed="rId2"/>
          <a:srcRect l="38588" r="24866"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Tree>
    <p:extLst>
      <p:ext uri="{BB962C8B-B14F-4D97-AF65-F5344CB8AC3E}">
        <p14:creationId xmlns:p14="http://schemas.microsoft.com/office/powerpoint/2010/main" val="721140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lasses on top of a book">
            <a:extLst>
              <a:ext uri="{FF2B5EF4-FFF2-40B4-BE49-F238E27FC236}">
                <a16:creationId xmlns:a16="http://schemas.microsoft.com/office/drawing/2014/main" id="{96599F5D-2CE9-61F3-9950-585E66EDF6B7}"/>
              </a:ext>
            </a:extLst>
          </p:cNvPr>
          <p:cNvPicPr>
            <a:picLocks noChangeAspect="1"/>
          </p:cNvPicPr>
          <p:nvPr/>
        </p:nvPicPr>
        <p:blipFill rotWithShape="1">
          <a:blip r:embed="rId2"/>
          <a:srcRect r="6588" b="-1"/>
          <a:stretch/>
        </p:blipFill>
        <p:spPr>
          <a:xfrm>
            <a:off x="1" y="10"/>
            <a:ext cx="9669642" cy="6857990"/>
          </a:xfrm>
          <a:prstGeom prst="rect">
            <a:avLst/>
          </a:prstGeom>
        </p:spPr>
      </p:pic>
      <p:sp>
        <p:nvSpPr>
          <p:cNvPr id="2" name="Title 1">
            <a:extLst>
              <a:ext uri="{FF2B5EF4-FFF2-40B4-BE49-F238E27FC236}">
                <a16:creationId xmlns:a16="http://schemas.microsoft.com/office/drawing/2014/main" id="{8E19E9A3-75A1-9D85-9B10-1E3F8B9CA459}"/>
              </a:ext>
            </a:extLst>
          </p:cNvPr>
          <p:cNvSpPr>
            <a:spLocks noGrp="1"/>
          </p:cNvSpPr>
          <p:nvPr>
            <p:ph type="title"/>
          </p:nvPr>
        </p:nvSpPr>
        <p:spPr>
          <a:xfrm>
            <a:off x="7531610" y="365125"/>
            <a:ext cx="3822189" cy="1899912"/>
          </a:xfrm>
        </p:spPr>
        <p:txBody>
          <a:bodyPr>
            <a:normAutofit/>
          </a:bodyPr>
          <a:lstStyle/>
          <a:p>
            <a:r>
              <a:rPr lang="en-US" sz="3100">
                <a:effectLst/>
                <a:latin typeface="Times New Roman" panose="02020603050405020304" pitchFamily="18" charset="0"/>
                <a:ea typeface="Calibri" panose="020F0502020204030204" pitchFamily="34" charset="0"/>
                <a:cs typeface="Mangal" panose="02040503050203030202" pitchFamily="18" charset="0"/>
              </a:rPr>
              <a:t>Title: References and Acknowledgments</a:t>
            </a:r>
            <a:br>
              <a:rPr lang="en-US" sz="3100">
                <a:effectLst/>
                <a:latin typeface="Calibri" panose="020F0502020204030204" pitchFamily="34" charset="0"/>
                <a:ea typeface="Calibri" panose="020F0502020204030204" pitchFamily="34" charset="0"/>
                <a:cs typeface="Mangal" panose="02040503050203030202" pitchFamily="18" charset="0"/>
              </a:rPr>
            </a:br>
            <a:endParaRPr lang="en-US" sz="3100"/>
          </a:p>
        </p:txBody>
      </p:sp>
      <p:sp>
        <p:nvSpPr>
          <p:cNvPr id="3" name="Content Placeholder 2">
            <a:extLst>
              <a:ext uri="{FF2B5EF4-FFF2-40B4-BE49-F238E27FC236}">
                <a16:creationId xmlns:a16="http://schemas.microsoft.com/office/drawing/2014/main" id="{8AF1DC17-D1C7-0174-C4B1-A9C9BF4CECEF}"/>
              </a:ext>
            </a:extLst>
          </p:cNvPr>
          <p:cNvSpPr>
            <a:spLocks noGrp="1"/>
          </p:cNvSpPr>
          <p:nvPr>
            <p:ph idx="1"/>
          </p:nvPr>
        </p:nvSpPr>
        <p:spPr>
          <a:xfrm>
            <a:off x="7531610" y="2434201"/>
            <a:ext cx="3822189" cy="3742762"/>
          </a:xfrm>
        </p:spPr>
        <p:txBody>
          <a:bodyPr>
            <a:normAutofit/>
          </a:bodyPr>
          <a:lstStyle/>
          <a:p>
            <a:pPr marL="0" marR="0" indent="0">
              <a:spcBef>
                <a:spcPts val="0"/>
              </a:spcBef>
              <a:spcAft>
                <a:spcPts val="0"/>
              </a:spcAft>
              <a:buNone/>
            </a:pP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spcBef>
                <a:spcPts val="0"/>
              </a:spcBef>
              <a:spcAft>
                <a:spcPts val="0"/>
              </a:spcAft>
              <a:buFont typeface="+mj-lt"/>
              <a:buAutoNum type="arabicPeriod"/>
            </a:pPr>
            <a:r>
              <a:rPr lang="en-US" sz="1100" dirty="0">
                <a:effectLst/>
                <a:latin typeface="Times New Roman" panose="02020603050405020304" pitchFamily="18" charset="0"/>
                <a:ea typeface="Calibri" panose="020F0502020204030204" pitchFamily="34" charset="0"/>
                <a:cs typeface="Mangal" panose="02040503050203030202" pitchFamily="18" charset="0"/>
              </a:rPr>
              <a:t>The Heart-Disease-Prediction-using-Machine-Learning project used various resources and references for its implementation and analysis.</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spcBef>
                <a:spcPts val="0"/>
              </a:spcBef>
              <a:spcAft>
                <a:spcPts val="0"/>
              </a:spcAft>
              <a:buFont typeface="+mj-lt"/>
              <a:buAutoNum type="arabicPeriod"/>
            </a:pPr>
            <a:r>
              <a:rPr lang="en-US" sz="1100" dirty="0">
                <a:effectLst/>
                <a:latin typeface="Times New Roman" panose="02020603050405020304" pitchFamily="18" charset="0"/>
                <a:ea typeface="Calibri" panose="020F0502020204030204" pitchFamily="34" charset="0"/>
                <a:cs typeface="Mangal" panose="02040503050203030202" pitchFamily="18" charset="0"/>
              </a:rPr>
              <a:t>Some of the references used in the project include:</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L="742950" marR="0" lvl="1" indent="-285750">
              <a:spcBef>
                <a:spcPts val="0"/>
              </a:spcBef>
              <a:spcAft>
                <a:spcPts val="0"/>
              </a:spcAft>
              <a:buFont typeface="+mj-lt"/>
              <a:buAutoNum type="alphaLcPeriod"/>
            </a:pPr>
            <a:r>
              <a:rPr lang="en-US" sz="1100" dirty="0">
                <a:effectLst/>
                <a:latin typeface="Times New Roman" panose="02020603050405020304" pitchFamily="18" charset="0"/>
                <a:ea typeface="Calibri" panose="020F0502020204030204" pitchFamily="34" charset="0"/>
                <a:cs typeface="Mangal" panose="02040503050203030202" pitchFamily="18" charset="0"/>
              </a:rPr>
              <a:t>UCI Machine Learning Repository: https://archive.ics.uci.edu/ml/datasets/Heart+Disease</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L="742950" marR="0" lvl="1" indent="-285750">
              <a:spcBef>
                <a:spcPts val="0"/>
              </a:spcBef>
              <a:spcAft>
                <a:spcPts val="0"/>
              </a:spcAft>
              <a:buFont typeface="+mj-lt"/>
              <a:buAutoNum type="alphaLcPeriod"/>
            </a:pPr>
            <a:r>
              <a:rPr lang="en-US" sz="1100" dirty="0">
                <a:effectLst/>
                <a:latin typeface="Times New Roman" panose="02020603050405020304" pitchFamily="18" charset="0"/>
                <a:ea typeface="Calibri" panose="020F0502020204030204" pitchFamily="34" charset="0"/>
                <a:cs typeface="Mangal" panose="02040503050203030202" pitchFamily="18" charset="0"/>
              </a:rPr>
              <a:t>Scikit-learn documentation: https://scikit-learn.org/stable/documentation.html</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L="742950" marR="0" lvl="1" indent="-285750">
              <a:spcBef>
                <a:spcPts val="0"/>
              </a:spcBef>
              <a:spcAft>
                <a:spcPts val="0"/>
              </a:spcAft>
              <a:buFont typeface="+mj-lt"/>
              <a:buAutoNum type="alphaLcPeriod"/>
            </a:pPr>
            <a:r>
              <a:rPr lang="en-US" sz="1100" dirty="0" err="1">
                <a:effectLst/>
                <a:latin typeface="Times New Roman" panose="02020603050405020304" pitchFamily="18" charset="0"/>
                <a:ea typeface="Calibri" panose="020F0502020204030204" pitchFamily="34" charset="0"/>
                <a:cs typeface="Mangal" panose="02040503050203030202" pitchFamily="18" charset="0"/>
              </a:rPr>
              <a:t>Keras</a:t>
            </a:r>
            <a:r>
              <a:rPr lang="en-US" sz="1100" dirty="0">
                <a:effectLst/>
                <a:latin typeface="Times New Roman" panose="02020603050405020304" pitchFamily="18" charset="0"/>
                <a:ea typeface="Calibri" panose="020F0502020204030204" pitchFamily="34" charset="0"/>
                <a:cs typeface="Mangal" panose="02040503050203030202" pitchFamily="18" charset="0"/>
              </a:rPr>
              <a:t> documentation: https://keras.io/documentation/</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spcBef>
                <a:spcPts val="0"/>
              </a:spcBef>
              <a:spcAft>
                <a:spcPts val="0"/>
              </a:spcAft>
              <a:buFont typeface="+mj-lt"/>
              <a:buAutoNum type="arabicPeriod"/>
            </a:pPr>
            <a:r>
              <a:rPr lang="en-US" sz="1100" dirty="0">
                <a:effectLst/>
                <a:latin typeface="Times New Roman" panose="02020603050405020304" pitchFamily="18" charset="0"/>
                <a:ea typeface="Calibri" panose="020F0502020204030204" pitchFamily="34" charset="0"/>
                <a:cs typeface="Mangal" panose="02040503050203030202" pitchFamily="18" charset="0"/>
              </a:rPr>
              <a:t>The project also acknowledges the contributions of individuals or organizations who helped in the project implementation and analysis.</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spcBef>
                <a:spcPts val="0"/>
              </a:spcBef>
              <a:spcAft>
                <a:spcPts val="0"/>
              </a:spcAft>
              <a:buFont typeface="+mj-lt"/>
              <a:buAutoNum type="arabicPeriod"/>
            </a:pPr>
            <a:r>
              <a:rPr lang="en-US" sz="1100" dirty="0">
                <a:effectLst/>
                <a:latin typeface="Times New Roman" panose="02020603050405020304" pitchFamily="18" charset="0"/>
                <a:ea typeface="Calibri" panose="020F0502020204030204" pitchFamily="34" charset="0"/>
                <a:cs typeface="Mangal" panose="02040503050203030202" pitchFamily="18" charset="0"/>
              </a:rPr>
              <a:t>Some of the acknowledgments include:</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L="742950" marR="0" lvl="1" indent="-285750">
              <a:spcBef>
                <a:spcPts val="0"/>
              </a:spcBef>
              <a:spcAft>
                <a:spcPts val="0"/>
              </a:spcAft>
              <a:buFont typeface="+mj-lt"/>
              <a:buAutoNum type="alphaLcPeriod"/>
            </a:pPr>
            <a:r>
              <a:rPr lang="en-US" sz="1100" dirty="0">
                <a:effectLst/>
                <a:latin typeface="Times New Roman" panose="02020603050405020304" pitchFamily="18" charset="0"/>
                <a:ea typeface="Calibri" panose="020F0502020204030204" pitchFamily="34" charset="0"/>
                <a:cs typeface="Mangal" panose="02040503050203030202" pitchFamily="18" charset="0"/>
              </a:rPr>
              <a:t>Kaggle community for providing the dataset and platform for analysis</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L="742950" marR="0" lvl="1" indent="-285750">
              <a:spcBef>
                <a:spcPts val="0"/>
              </a:spcBef>
              <a:spcAft>
                <a:spcPts val="0"/>
              </a:spcAft>
              <a:buFont typeface="+mj-lt"/>
              <a:buAutoNum type="alphaLcPeriod"/>
            </a:pPr>
            <a:r>
              <a:rPr lang="en-US" sz="1100" dirty="0">
                <a:effectLst/>
                <a:latin typeface="Times New Roman" panose="02020603050405020304" pitchFamily="18" charset="0"/>
                <a:ea typeface="Calibri" panose="020F0502020204030204" pitchFamily="34" charset="0"/>
                <a:cs typeface="Mangal" panose="02040503050203030202" pitchFamily="18" charset="0"/>
              </a:rPr>
              <a:t>Open-source libraries and frameworks used in the project</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L="742950" marR="0" lvl="1" indent="-285750">
              <a:spcBef>
                <a:spcPts val="0"/>
              </a:spcBef>
              <a:spcAft>
                <a:spcPts val="0"/>
              </a:spcAft>
              <a:buFont typeface="+mj-lt"/>
              <a:buAutoNum type="alphaLcPeriod"/>
            </a:pPr>
            <a:r>
              <a:rPr lang="en-US" sz="1100" dirty="0">
                <a:effectLst/>
                <a:latin typeface="Times New Roman" panose="02020603050405020304" pitchFamily="18" charset="0"/>
                <a:ea typeface="Calibri" panose="020F0502020204030204" pitchFamily="34" charset="0"/>
                <a:cs typeface="Mangal" panose="02040503050203030202" pitchFamily="18" charset="0"/>
              </a:rPr>
              <a:t>Mentors, advisors, or colleagues who provided guidance and support throughout the project</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endParaRPr lang="en-US" sz="1100" dirty="0"/>
          </a:p>
        </p:txBody>
      </p:sp>
    </p:spTree>
    <p:extLst>
      <p:ext uri="{BB962C8B-B14F-4D97-AF65-F5344CB8AC3E}">
        <p14:creationId xmlns:p14="http://schemas.microsoft.com/office/powerpoint/2010/main" val="4265762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TotalTime>
  <Words>1004</Words>
  <Application>Microsoft Office PowerPoint</Application>
  <PresentationFormat>Widescreen</PresentationFormat>
  <Paragraphs>82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Office Theme</vt:lpstr>
      <vt:lpstr>Heart Disease Prediction </vt:lpstr>
      <vt:lpstr>Team members:</vt:lpstr>
      <vt:lpstr>Introduction</vt:lpstr>
      <vt:lpstr>Problem statement</vt:lpstr>
      <vt:lpstr>Goal</vt:lpstr>
      <vt:lpstr>AI Algorithms and Techniques Used </vt:lpstr>
      <vt:lpstr>Comparison with Other AI Algorithms</vt:lpstr>
      <vt:lpstr>Results and Conclusion </vt:lpstr>
      <vt:lpstr>Title: References and Acknowledgments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dc:title>
  <dc:creator>Santhoshini Arkatala</dc:creator>
  <cp:lastModifiedBy>sravani seelam</cp:lastModifiedBy>
  <cp:revision>3</cp:revision>
  <dcterms:created xsi:type="dcterms:W3CDTF">2023-04-06T02:00:12Z</dcterms:created>
  <dcterms:modified xsi:type="dcterms:W3CDTF">2023-04-09T22:41:44Z</dcterms:modified>
</cp:coreProperties>
</file>