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0" r:id="rId8"/>
    <p:sldId id="268" r:id="rId9"/>
    <p:sldId id="264" r:id="rId10"/>
    <p:sldId id="262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avani talam" initials="st" lastIdx="1" clrIdx="0">
    <p:extLst>
      <p:ext uri="{19B8F6BF-5375-455C-9EA6-DF929625EA0E}">
        <p15:presenceInfo xmlns:p15="http://schemas.microsoft.com/office/powerpoint/2012/main" userId="cffc9d945648cc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4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E48D-8E5C-41F6-92EC-BC64D55E88D9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2E11E-FADB-4B10-B9BE-5F3D9FC4C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E11E-FADB-4B10-B9BE-5F3D9FC4CC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2E11E-FADB-4B10-B9BE-5F3D9FC4CC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2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7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7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1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8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3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3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9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6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0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5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97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712A1E-0418-4836-B303-2FAC0F64C1A5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F343-B5CA-4F3A-9942-F4AA3B663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2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90DE-28DF-C6F6-8F7A-3EB28A9E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606" y="415829"/>
            <a:ext cx="9934717" cy="378852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SMART GROCERY SHOPPING APP WITH BARCODE SCANNING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A1E1-2D0B-04D1-368E-48896B42A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573" y="4628560"/>
            <a:ext cx="7428322" cy="222944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Submitted by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t sravani(192111308)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051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EBF6-DE31-E485-7AD4-2FD79407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2313DD-42A0-4501-1F88-7C74298B7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2161" y="1516446"/>
            <a:ext cx="10550732" cy="560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of the Smart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Shopping App with Barcode Scanning: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process begins with the customer deciding to go grocery shopping. 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2.Prepare Shopping List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might consult a pre-existing shopping list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decide on items they need to buy at the store. 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EEF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Navigate Store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moves through the grocery store, browsing aisles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selecting items. 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EEF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Navigate Store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moves through the grocery store, browsing aisles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selecting items. 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EEF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Navigate Store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moves through the grocery store, browsing aisles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selecting items. </a:t>
            </a: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2000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0" indent="0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2400" b="0" i="0" dirty="0">
              <a:solidFill>
                <a:srgbClr val="EEF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endParaRPr lang="en-US" sz="2400" b="0" i="0" dirty="0">
              <a:solidFill>
                <a:srgbClr val="EEF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6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5041-5DF6-7A6B-2FAB-694DF8C6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4603-7E0F-EEB0-B507-C52DDAC8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342" y="286354"/>
            <a:ext cx="9267315" cy="3351791"/>
          </a:xfrm>
        </p:spPr>
        <p:txBody>
          <a:bodyPr>
            <a:normAutofit/>
          </a:bodyPr>
          <a:lstStyle/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6.Repeat Steps 4 &amp; 5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repeats scanning and adding items</a:t>
            </a: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their cart until all desired purchases are scanned. </a:t>
            </a:r>
            <a:endParaRPr lang="en-US" sz="2400" b="0" i="0" dirty="0">
              <a:solidFill>
                <a:srgbClr val="A8C7F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7.Checkout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proceeds to the checkout counter or uses a</a:t>
            </a: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self-checkout option. </a:t>
            </a:r>
            <a:endParaRPr lang="en-US" sz="2400" b="0" i="0" dirty="0">
              <a:solidFill>
                <a:srgbClr val="A8C7F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8.Payment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makes payment for the items using a chosen method (cash, card, etc.). </a:t>
            </a:r>
            <a:endParaRPr lang="en-US" sz="2400" b="0" i="0" dirty="0">
              <a:solidFill>
                <a:srgbClr val="A8C7F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None/>
            </a:pP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9.Receive Receipt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customer receives a receipt as proof of purchase. </a:t>
            </a:r>
            <a:endParaRPr lang="en-US" sz="2400" b="0" i="0" dirty="0">
              <a:solidFill>
                <a:srgbClr val="A8C7F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None/>
            </a:pPr>
            <a:r>
              <a:rPr lang="en-US" sz="24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10.End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 grocery shopping process concludes.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7CE48-088A-C91D-96D9-6B6C6F59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05" y="3302645"/>
            <a:ext cx="4158525" cy="32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072D-C728-2B36-0628-6EEB385C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92F3BC-BFBE-0189-3871-7853A4ADD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046457"/>
            <a:ext cx="1066764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Recommendations: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versions can use advanced AI and machine learning to suggest healthier, eco-friendly, or cost-effective alternatives based on user behavior and preferences.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Online Retailers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can be integrated with major e-commerce platforms, enabling direct ordering and home delivery of groceries, making the shopping process fully digital.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Pantry Management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upgrades could include automatic inventory tracking using smart kitchen devices to update home stock in real time and notify about low or expiring items.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In-App Payments &amp; Loyalty Rewards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in-app payment systems and loyalty point tracking could be added, offering a seamless checkout experience and customer retention incentives.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Dashboard for Users: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visual insights into users’ spending habits, dietary patterns, and purchase trends can help them make more informed and conscious choices.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4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BAB1-AF69-295A-BDC4-2EAA0828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C160-14C0-BA1E-AB83-E87558AD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521" y="1678150"/>
            <a:ext cx="9780958" cy="4255721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Grocery Shopping App with Barcode Scanning offers a modern, efficient, and user-friendly solution to common challenges faced during grocery shopping.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barcode scanning technology, the app simplifies product identification, enhances list management, and provides detailed product information instantly.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price comparison, budget tracking, and personalized suggestions, it not only saves time but also supports smarter and more informed purchasing decisions.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app evolves, it holds great potential to further transform the grocery shopping experience through AI, smart home integration, and global accessibility.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9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C905C6-9353-281B-7D8F-6C19DA85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02174">
            <a:off x="-651754" y="350195"/>
            <a:ext cx="10389141" cy="5768502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>
                <a:latin typeface="French Script MT" panose="03020402040607040605" pitchFamily="66" charset="0"/>
              </a:rPr>
              <a:t>                         </a:t>
            </a:r>
            <a:r>
              <a:rPr lang="en-IN" sz="10000" dirty="0">
                <a:solidFill>
                  <a:schemeClr val="tx1"/>
                </a:solidFill>
                <a:latin typeface="Monotype Corsiva" panose="03010101010201010101" pitchFamily="66" charset="0"/>
              </a:rPr>
              <a:t>THANK </a:t>
            </a:r>
            <a:br>
              <a:rPr lang="en-IN" sz="10000" dirty="0">
                <a:solidFill>
                  <a:schemeClr val="tx1"/>
                </a:solidFill>
                <a:latin typeface="Monotype Corsiva" panose="03010101010201010101" pitchFamily="66" charset="0"/>
              </a:rPr>
            </a:br>
            <a:r>
              <a:rPr lang="en-IN" sz="10000" dirty="0">
                <a:solidFill>
                  <a:schemeClr val="tx1"/>
                </a:solidFill>
                <a:latin typeface="Monotype Corsiva" panose="03010101010201010101" pitchFamily="66" charset="0"/>
              </a:rPr>
              <a:t>             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312789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F90A-407C-D62F-0E44-179A15F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4B044B-12CC-F557-0145-455BAFCB0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2020" y="1552619"/>
            <a:ext cx="9647959" cy="466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mobile app designed to simplify and modernize the grocery shopping experience.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barcode scanning to instantly identify products using the smartphone camera.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detailed product information, including price, nutrition, and ingredients.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users create, manage, and update shopping lists quickly and accurately.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save time, reduce errors, and improve shopping convenience.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smarter decision-making with features like price comparison and personalized suggestions.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budgeting and inventory management for users.</a:t>
            </a:r>
          </a:p>
        </p:txBody>
      </p:sp>
    </p:spTree>
    <p:extLst>
      <p:ext uri="{BB962C8B-B14F-4D97-AF65-F5344CB8AC3E}">
        <p14:creationId xmlns:p14="http://schemas.microsoft.com/office/powerpoint/2010/main" val="202327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54C7-0394-C203-D606-4E4912BB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397A1C-A6E6-7133-21A3-EBFF3355E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9596" y="1511635"/>
            <a:ext cx="949280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grocery shopping is time-consuming and often inefficient.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shopping lists manually can be tedious and error-prone.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Shoppers may forget important items or buy duplicates due to poor list management.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prices across different stores is difficult and time-consuming.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detailed product information (like nutrition, ingredients, or allergens) is limited in-store.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Budget tracking during shopping is often overlooked or hard to manage manually.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lack of real-time, smart assistance to support informed decision-making while shopping.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digital solution is needed to improve convenience, accuracy, and overall shopping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94412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53F-5C62-E00C-1F62-3495429E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6D406-88A5-E534-39DA-29C87651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96" y="1462983"/>
            <a:ext cx="10168206" cy="5041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design and implement an smart grocery shopping app with barcode scanning. The specific objectives includes: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Barcode Scanning Functionality: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scan product barcodes using their smartphone camera for instant identification and data retrieval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Smart Shopping List Creation: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 items to their shopping list through barcode scans or manual entry, and organize them efficiently.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Price Comparison Across Stores: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users find the best deals by comparing prices of scanned products from multiple retailers (if integrated).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8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617B5E-6623-F287-7F3E-3E1E722A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94" y="1170444"/>
            <a:ext cx="987929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Budget Tracking: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total spending based on scanned or added items to help users stay within their grocery budget.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Purchase History and Receipts: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previous purchases and scanned items for easy reference, reordering, and record keeping.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Personalized Recommendations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shopping history and preferences to suggest relevant products or alternatives.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 in Inventory Management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keep track of items they already have at home to prevent overbuying.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Shopping Efficiency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time spent shopping by streamlining the process from list creation to checkout.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Shopping Habits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users manage expiry dates and reduce food waste with alerts and smart usage suggestions.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C792-B21F-E751-3A51-4CC967E7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8196" name="Picture 4" descr="FIGURE2: Architecture design of smart shopping cart based on RFID... |  Download Scientific Diagram">
            <a:extLst>
              <a:ext uri="{FF2B5EF4-FFF2-40B4-BE49-F238E27FC236}">
                <a16:creationId xmlns:a16="http://schemas.microsoft.com/office/drawing/2014/main" id="{421C7B9B-2152-A367-6D1E-CD00C09A0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06" y="1376498"/>
            <a:ext cx="8380428" cy="489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980DDE-F6C4-7DFE-2EF3-97024B416DE8}"/>
              </a:ext>
            </a:extLst>
          </p:cNvPr>
          <p:cNvSpPr txBox="1"/>
          <p:nvPr/>
        </p:nvSpPr>
        <p:spPr>
          <a:xfrm>
            <a:off x="1832191" y="6405282"/>
            <a:ext cx="8218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of smart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shopping app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RFID technology.</a:t>
            </a:r>
          </a:p>
        </p:txBody>
      </p:sp>
    </p:spTree>
    <p:extLst>
      <p:ext uri="{BB962C8B-B14F-4D97-AF65-F5344CB8AC3E}">
        <p14:creationId xmlns:p14="http://schemas.microsoft.com/office/powerpoint/2010/main" val="94788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A970-517E-E8A5-D045-BEF3450FDE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METHODOLOGY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03E431-76DF-4CB4-1777-8848E2884E7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89704" y="1581909"/>
            <a:ext cx="105991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and analyze user needs, market trends, and technical requirements. Define core features such as barcode scanning, product info retrieval, shopping list creation, and budget tracking.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Architecture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the app’s architecture, user interface (UI), and user experience (UX). Plan how modules like barcode scanning, database access, and user profiles will interact seamlessly.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Development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robust backend database to store product information, user data, shopping history, and price details. Integrate external APIs for real-time product and pricing data, if needed.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Barcode Scanning Integration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barcode scanning functionality using the device camera with libraries like ZXing or ML Kit. Ensure the system decodes various barcode types accurately and quickly.</a:t>
            </a:r>
          </a:p>
        </p:txBody>
      </p:sp>
    </p:spTree>
    <p:extLst>
      <p:ext uri="{BB962C8B-B14F-4D97-AF65-F5344CB8AC3E}">
        <p14:creationId xmlns:p14="http://schemas.microsoft.com/office/powerpoint/2010/main" val="36749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57B40-C367-2389-0826-17B96B400516}"/>
              </a:ext>
            </a:extLst>
          </p:cNvPr>
          <p:cNvSpPr txBox="1"/>
          <p:nvPr/>
        </p:nvSpPr>
        <p:spPr>
          <a:xfrm>
            <a:off x="1414019" y="1357461"/>
            <a:ext cx="98321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Implementation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core app features such as smart shopping list creation, price comparison, budget tracker, and product detail views. Ensure smooth navigation and responsiveness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 rigorous testing, including unit, integration, and user acceptance testing. Identify and fix bugs, optimize performance, and ensure usability across different devices.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app on platforms like Google Play Store and Apple App Store. Ensure proper documentation, and setup for updates and maintenance.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Improvement: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feedback post-launch to understand usability, issues, and suggestions. Use this input to release updates and continuously improve the app’s functionality.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3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C832-2EEA-A60D-F285-DF80F6FA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9218" name="Picture 2" descr="Barcode system flowchart | Download Scientific Diagram">
            <a:extLst>
              <a:ext uri="{FF2B5EF4-FFF2-40B4-BE49-F238E27FC236}">
                <a16:creationId xmlns:a16="http://schemas.microsoft.com/office/drawing/2014/main" id="{A93A4C9F-BAB4-73C5-EAC4-7FE7774A15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58" y="1167319"/>
            <a:ext cx="4116751" cy="53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64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</TotalTime>
  <Words>1203</Words>
  <Application>Microsoft Office PowerPoint</Application>
  <PresentationFormat>Widescreen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Calibri</vt:lpstr>
      <vt:lpstr>Century Gothic</vt:lpstr>
      <vt:lpstr>French Script MT</vt:lpstr>
      <vt:lpstr>Google Sans</vt:lpstr>
      <vt:lpstr>Monotype Corsiva</vt:lpstr>
      <vt:lpstr>Times New Roman</vt:lpstr>
      <vt:lpstr>Wingdings</vt:lpstr>
      <vt:lpstr>Wingdings 3</vt:lpstr>
      <vt:lpstr>Ion</vt:lpstr>
      <vt:lpstr>SMART GROCERY SHOPPING APP WITH BARCODE SCANNING</vt:lpstr>
      <vt:lpstr>INTRODUCTION</vt:lpstr>
      <vt:lpstr>PROBLEM STATEMENT</vt:lpstr>
      <vt:lpstr>PROJECT OBJECTIVE</vt:lpstr>
      <vt:lpstr>PowerPoint Presentation</vt:lpstr>
      <vt:lpstr>ARCHITECTURE</vt:lpstr>
      <vt:lpstr>    METHODOLOGY</vt:lpstr>
      <vt:lpstr>PowerPoint Presentation</vt:lpstr>
      <vt:lpstr>FLOWCHART</vt:lpstr>
      <vt:lpstr>WORKFLOW</vt:lpstr>
      <vt:lpstr>    </vt:lpstr>
      <vt:lpstr>FUTURE SCOPE</vt:lpstr>
      <vt:lpstr>CONCLUSION</vt:lpstr>
      <vt:lpstr>                            THANK             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Siga Meghana</dc:creator>
  <cp:lastModifiedBy>sravani talam</cp:lastModifiedBy>
  <cp:revision>3</cp:revision>
  <dcterms:created xsi:type="dcterms:W3CDTF">2025-03-26T12:21:10Z</dcterms:created>
  <dcterms:modified xsi:type="dcterms:W3CDTF">2025-06-01T08:45:55Z</dcterms:modified>
</cp:coreProperties>
</file>