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0" r:id="rId1"/>
  </p:sldMasterIdLst>
  <p:sldIdLst>
    <p:sldId id="256" r:id="rId2"/>
    <p:sldId id="264" r:id="rId3"/>
    <p:sldId id="270" r:id="rId4"/>
    <p:sldId id="258" r:id="rId5"/>
    <p:sldId id="257" r:id="rId6"/>
    <p:sldId id="261" r:id="rId7"/>
    <p:sldId id="262" r:id="rId8"/>
    <p:sldId id="265" r:id="rId9"/>
    <p:sldId id="266" r:id="rId10"/>
    <p:sldId id="267" r:id="rId11"/>
    <p:sldId id="268" r:id="rId12"/>
    <p:sldId id="259" r:id="rId13"/>
    <p:sldId id="26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0D9-F6A2-4753-8765-5D0D2277949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FE6D7F-9B9C-47F8-8AED-0F2A39627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22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0D9-F6A2-4753-8765-5D0D2277949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FE6D7F-9B9C-47F8-8AED-0F2A39627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78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0D9-F6A2-4753-8765-5D0D2277949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FE6D7F-9B9C-47F8-8AED-0F2A39627A9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66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0D9-F6A2-4753-8765-5D0D2277949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FE6D7F-9B9C-47F8-8AED-0F2A39627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547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0D9-F6A2-4753-8765-5D0D2277949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FE6D7F-9B9C-47F8-8AED-0F2A39627A9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081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0D9-F6A2-4753-8765-5D0D2277949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FE6D7F-9B9C-47F8-8AED-0F2A39627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67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0D9-F6A2-4753-8765-5D0D2277949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6D7F-9B9C-47F8-8AED-0F2A39627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64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0D9-F6A2-4753-8765-5D0D2277949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6D7F-9B9C-47F8-8AED-0F2A39627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36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0D9-F6A2-4753-8765-5D0D2277949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6D7F-9B9C-47F8-8AED-0F2A39627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49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0D9-F6A2-4753-8765-5D0D2277949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FE6D7F-9B9C-47F8-8AED-0F2A39627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85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0D9-F6A2-4753-8765-5D0D2277949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FE6D7F-9B9C-47F8-8AED-0F2A39627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67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0D9-F6A2-4753-8765-5D0D2277949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FE6D7F-9B9C-47F8-8AED-0F2A39627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10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0D9-F6A2-4753-8765-5D0D2277949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6D7F-9B9C-47F8-8AED-0F2A39627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86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0D9-F6A2-4753-8765-5D0D2277949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6D7F-9B9C-47F8-8AED-0F2A39627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0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0D9-F6A2-4753-8765-5D0D2277949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6D7F-9B9C-47F8-8AED-0F2A39627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77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60D9-F6A2-4753-8765-5D0D2277949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FE6D7F-9B9C-47F8-8AED-0F2A39627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08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960D9-F6A2-4753-8765-5D0D2277949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FE6D7F-9B9C-47F8-8AED-0F2A39627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50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  <p:sldLayoutId id="2147484134" r:id="rId14"/>
    <p:sldLayoutId id="2147484135" r:id="rId15"/>
    <p:sldLayoutId id="21474841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A47F-0100-11DD-E75F-B8237A0F9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3378" y="2144562"/>
            <a:ext cx="9144000" cy="1483822"/>
          </a:xfrm>
        </p:spPr>
        <p:txBody>
          <a:bodyPr>
            <a:noAutofit/>
          </a:bodyPr>
          <a:lstStyle/>
          <a:p>
            <a:br>
              <a:rPr lang="en-IN" sz="30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30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30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30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000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 VOTING SYSTEM</a:t>
            </a:r>
            <a:br>
              <a:rPr lang="en-IN" sz="3000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3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5DB7B-C73C-2058-B8B1-087D0D793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121483"/>
            <a:ext cx="9602787" cy="2308815"/>
          </a:xfrm>
        </p:spPr>
        <p:txBody>
          <a:bodyPr/>
          <a:lstStyle/>
          <a:p>
            <a:r>
              <a:rPr lang="en-IN" dirty="0"/>
              <a:t>                                                                                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:</a:t>
            </a:r>
          </a:p>
          <a:p>
            <a:r>
              <a:rPr lang="en-I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Project By 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SRAVAN KUMAR</a:t>
            </a:r>
            <a:endParaRPr lang="en-IN" dirty="0"/>
          </a:p>
        </p:txBody>
      </p:sp>
      <p:pic>
        <p:nvPicPr>
          <p:cNvPr id="4" name="Picture 6" descr="Autotronics – Department of Automobile Engineering – Saveetha School of  Engineering, Chennai – 600025. Tamilnadu. India.">
            <a:extLst>
              <a:ext uri="{FF2B5EF4-FFF2-40B4-BE49-F238E27FC236}">
                <a16:creationId xmlns:a16="http://schemas.microsoft.com/office/drawing/2014/main" id="{3B5B8667-0B09-C777-BEB9-B0E126841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8" y="85213"/>
            <a:ext cx="9899211" cy="198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aveetha Institute of Medical And Technical Sciences - Wikipedia">
            <a:extLst>
              <a:ext uri="{FF2B5EF4-FFF2-40B4-BE49-F238E27FC236}">
                <a16:creationId xmlns:a16="http://schemas.microsoft.com/office/drawing/2014/main" id="{366AA254-8F8D-7449-5490-998C285E8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329" y="69029"/>
            <a:ext cx="1999129" cy="20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5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D439-967C-5576-2D48-8D1B33CF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6863"/>
            <a:ext cx="8911687" cy="1280890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online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votingform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Selenium IDE.</a:t>
            </a:r>
            <a:br>
              <a:rPr lang="en-IN" sz="2800" dirty="0"/>
            </a:br>
            <a:br>
              <a:rPr lang="en-IN" sz="2800" dirty="0"/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DBD149-37D0-BC69-D205-378D9F817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6" y="1506071"/>
            <a:ext cx="9520517" cy="4513356"/>
          </a:xfrm>
        </p:spPr>
      </p:pic>
    </p:spTree>
    <p:extLst>
      <p:ext uri="{BB962C8B-B14F-4D97-AF65-F5344CB8AC3E}">
        <p14:creationId xmlns:p14="http://schemas.microsoft.com/office/powerpoint/2010/main" val="178529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0229-67CB-89A9-3BB3-C918F168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853" y="722032"/>
            <a:ext cx="8911687" cy="128089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online voting form using Selenium IDE.</a:t>
            </a:r>
            <a:br>
              <a:rPr lang="en-IN" sz="2800" dirty="0"/>
            </a:br>
            <a:br>
              <a:rPr lang="en-IN" sz="2000" dirty="0"/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6BE7CF-31AF-3C5E-17A5-B36D5738C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53" y="1694329"/>
            <a:ext cx="9382559" cy="4536142"/>
          </a:xfrm>
        </p:spPr>
      </p:pic>
    </p:spTree>
    <p:extLst>
      <p:ext uri="{BB962C8B-B14F-4D97-AF65-F5344CB8AC3E}">
        <p14:creationId xmlns:p14="http://schemas.microsoft.com/office/powerpoint/2010/main" val="220927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9FE3-B92F-F1D9-ED1F-B5B4E0E1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271" y="648421"/>
            <a:ext cx="10515600" cy="1293346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A3DF-E798-5F70-D4CB-1A596775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271" y="1641849"/>
            <a:ext cx="8915400" cy="37776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of developing electronic voting systems is not only security but also protecting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secrency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ballot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voting presents numerous vulnerabilities and is fundamentally insecure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voting does not produce a paper trail for auditing</a:t>
            </a:r>
          </a:p>
        </p:txBody>
      </p:sp>
    </p:spTree>
    <p:extLst>
      <p:ext uri="{BB962C8B-B14F-4D97-AF65-F5344CB8AC3E}">
        <p14:creationId xmlns:p14="http://schemas.microsoft.com/office/powerpoint/2010/main" val="322805927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18C8-F989-B913-E3BF-610D5C13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235" y="633075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6F10E-DE6E-A6A7-2D51-70A0CB27F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235" y="1540189"/>
            <a:ext cx="8915400" cy="377762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design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of the voting system based on the Ethereum block chain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conclisions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drawn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can be store the data safely and reliably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voting process is done in real time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increasing of digital technology today has helped many people in its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41992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62E3-42EB-E333-206E-37B86823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994" y="2788555"/>
            <a:ext cx="8911687" cy="1280890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1763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4295-B185-F538-F8E4-52696CC6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15145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0NLINE SYSTEM</a:t>
            </a:r>
            <a:b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55A17-CC16-B187-90FC-0DA4BA6F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604683"/>
            <a:ext cx="8915400" cy="37776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online system is a software platform that allows groups to security conduct votes and elections high quality online voting systems balance ballot, accessibility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 overall requirements of an organization’s voting event</a:t>
            </a:r>
          </a:p>
        </p:txBody>
      </p:sp>
    </p:spTree>
    <p:extLst>
      <p:ext uri="{BB962C8B-B14F-4D97-AF65-F5344CB8AC3E}">
        <p14:creationId xmlns:p14="http://schemas.microsoft.com/office/powerpoint/2010/main" val="405564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CEC52-0601-4096-7B2C-89B377E35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540189"/>
            <a:ext cx="8915400" cy="377762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voting promises lots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benfits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electoral systems to include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Timely delivery of elections minimize cost for running elections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double multiple votes cast by an electorate reduce risks and violence associated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notable that electronic voting pave ways to so many security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1BBB2C-8FD1-E32E-9AD0-B219E47D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5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B4E4-B846-1F33-5774-E14310F2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718" y="579249"/>
            <a:ext cx="10515600" cy="872285"/>
          </a:xfrm>
        </p:spPr>
        <p:txBody>
          <a:bodyPr>
            <a:noAutofit/>
          </a:bodyPr>
          <a:lstStyle/>
          <a:p>
            <a:r>
              <a:rPr lang="en-IN" spc="-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b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FC201-2BEE-1DB8-9D38-27D30E7D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59111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 voting systems protect the integrity of your vote by preventing voters from being able to multiple times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 eliminate the need to gather in person cast votes using paper or by any other means </a:t>
            </a:r>
            <a:r>
              <a:rPr lang="en-IN" sz="2000" spc="-5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email,insecure</a:t>
            </a:r>
            <a:r>
              <a:rPr lang="en-IN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survey software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Voting system or electronic voting. These all make </a:t>
            </a:r>
            <a:r>
              <a:rPr lang="en-IN" sz="2000" spc="-5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refrence</a:t>
            </a:r>
            <a:r>
              <a:rPr lang="en-IN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the same thing a secure voting.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Keep reading for access to the most comprehensive online voting system introduction you will find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spc="-5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spc="-5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3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D69B-732A-D655-057F-79BFAE01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7" y="386509"/>
            <a:ext cx="10515600" cy="9257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pc="-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 Of The Study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A8C2C-C7D8-A5B0-A654-F82CA4E9B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47" y="1549679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Electronic voting has the potential to break down the geographic of traditional election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election system is no longer by necessity confined to the local polling station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Thus increasing </a:t>
            </a:r>
            <a:r>
              <a:rPr lang="en-IN" sz="2000" dirty="0" err="1"/>
              <a:t>yhe</a:t>
            </a:r>
            <a:r>
              <a:rPr lang="en-IN" sz="2000" dirty="0"/>
              <a:t> potential number of attackers </a:t>
            </a:r>
            <a:r>
              <a:rPr lang="en-IN" sz="2000" dirty="0" err="1"/>
              <a:t>amd</a:t>
            </a:r>
            <a:r>
              <a:rPr lang="en-IN" sz="2000" dirty="0"/>
              <a:t> attack vectors dramatically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election process is ana attractive target for malicious actions</a:t>
            </a:r>
          </a:p>
        </p:txBody>
      </p:sp>
    </p:spTree>
    <p:extLst>
      <p:ext uri="{BB962C8B-B14F-4D97-AF65-F5344CB8AC3E}">
        <p14:creationId xmlns:p14="http://schemas.microsoft.com/office/powerpoint/2010/main" val="58314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602A-6083-A580-121D-0833DC36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70322"/>
            <a:ext cx="8911687" cy="890925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b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1CFD-1232-2C0C-93F1-735B4264A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19" y="1540189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USER-INTERFACE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TRANSPARANCY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137365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AA03-22DA-DDF8-7C05-BFD8737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44" y="606181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 Methodology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26E08-D646-9795-2DAB-F512BB6F3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197" y="1540189"/>
            <a:ext cx="8915400" cy="37776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day and age of developing cutting edge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innvotations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traditional voting technique can be changed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shortcomings of traditional approach the point of tis research work is to exhibit an electronic voting system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Oriented methodology for the development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13753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E670-6A7E-FBA6-131C-FC78DF14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Admission Form</a:t>
            </a: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6A263243-7038-555E-DDA1-47598ABD7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71" y="1574546"/>
            <a:ext cx="7189693" cy="4019430"/>
          </a:xfrm>
        </p:spPr>
      </p:pic>
    </p:spTree>
    <p:extLst>
      <p:ext uri="{BB962C8B-B14F-4D97-AF65-F5344CB8AC3E}">
        <p14:creationId xmlns:p14="http://schemas.microsoft.com/office/powerpoint/2010/main" val="318102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0F0-7740-6031-355A-1A17B3A7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842" y="677899"/>
            <a:ext cx="8911687" cy="1280890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online admission form using Selenium IDE.</a:t>
            </a:r>
            <a:br>
              <a:rPr lang="en-IN" sz="2800" dirty="0"/>
            </a:br>
            <a:br>
              <a:rPr lang="en-IN" sz="2800" dirty="0"/>
            </a:br>
            <a:endParaRPr lang="en-IN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F7CCA-2156-93C8-13B9-5B65BC64F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83" y="1649505"/>
            <a:ext cx="9303240" cy="4751825"/>
          </a:xfrm>
        </p:spPr>
      </p:pic>
    </p:spTree>
    <p:extLst>
      <p:ext uri="{BB962C8B-B14F-4D97-AF65-F5344CB8AC3E}">
        <p14:creationId xmlns:p14="http://schemas.microsoft.com/office/powerpoint/2010/main" val="36765763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652</TotalTime>
  <Words>396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    ONLINE VOTING SYSTEM   </vt:lpstr>
      <vt:lpstr>0NLINE SYSTEM </vt:lpstr>
      <vt:lpstr>Selenium </vt:lpstr>
      <vt:lpstr>Introduction  </vt:lpstr>
      <vt:lpstr>Objectives Of The Study</vt:lpstr>
      <vt:lpstr>Software Requirements </vt:lpstr>
      <vt:lpstr>Design Methodology</vt:lpstr>
      <vt:lpstr>Admission Form</vt:lpstr>
      <vt:lpstr>Testing the online admission form using Selenium IDE.  </vt:lpstr>
      <vt:lpstr>Testing the online votingform using Selenium IDE.  </vt:lpstr>
      <vt:lpstr>Testing the online voting form using Selenium IDE.  </vt:lpstr>
      <vt:lpstr>Future Scope</vt:lpstr>
      <vt:lpstr>CONCLUSION</vt:lpstr>
      <vt:lpstr>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Student Admission System</dc:title>
  <dc:creator>gnanavardhanreddy06@outlook.com</dc:creator>
  <cp:lastModifiedBy>Admin</cp:lastModifiedBy>
  <cp:revision>17</cp:revision>
  <dcterms:created xsi:type="dcterms:W3CDTF">2022-06-20T05:20:20Z</dcterms:created>
  <dcterms:modified xsi:type="dcterms:W3CDTF">2023-01-30T09:07:59Z</dcterms:modified>
</cp:coreProperties>
</file>