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C5AF055-5963-404D-AB12-203F8B527145}" type="datetimeFigureOut">
              <a:rPr lang="en-GB" smtClean="0"/>
              <a:t>19/07/2018</a:t>
            </a:fld>
            <a:endParaRPr lang="en-GB"/>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A1CDE0E-38CA-4A78-AC75-0D34B1892C83}" type="slidenum">
              <a:rPr lang="en-GB" smtClean="0"/>
              <a:t>‹#›</a:t>
            </a:fld>
            <a:endParaRPr lang="en-GB"/>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A1CDE0E-38CA-4A78-AC75-0D34B1892C8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A1CDE0E-38CA-4A78-AC75-0D34B1892C8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A1CDE0E-38CA-4A78-AC75-0D34B1892C8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C5AF055-5963-404D-AB12-203F8B527145}" type="datetimeFigureOut">
              <a:rPr lang="en-GB" smtClean="0"/>
              <a:t>19/07/2018</a:t>
            </a:fld>
            <a:endParaRPr lang="en-GB"/>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A1CDE0E-38CA-4A78-AC75-0D34B1892C83}" type="slidenum">
              <a:rPr lang="en-GB" smtClean="0"/>
              <a:t>‹#›</a:t>
            </a:fld>
            <a:endParaRPr lang="en-GB"/>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A1CDE0E-38CA-4A78-AC75-0D34B1892C83}" type="slidenum">
              <a:rPr lang="en-GB" smtClean="0"/>
              <a:t>‹#›</a:t>
            </a:fld>
            <a:endParaRPr lang="en-GB"/>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A1CDE0E-38CA-4A78-AC75-0D34B1892C8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4A1CDE0E-38CA-4A78-AC75-0D34B1892C83}" type="slidenum">
              <a:rPr lang="en-GB" smtClean="0"/>
              <a:t>‹#›</a:t>
            </a:fld>
            <a:endParaRPr lang="en-GB"/>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C5AF055-5963-404D-AB12-203F8B527145}" type="datetimeFigureOut">
              <a:rPr lang="en-GB" smtClean="0"/>
              <a:t>19/07/2018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4A1CDE0E-38CA-4A78-AC75-0D34B1892C8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C5AF055-5963-404D-AB12-203F8B527145}" type="datetimeFigureOut">
              <a:rPr lang="en-GB" smtClean="0"/>
              <a:t>19/07/2018</a:t>
            </a:fld>
            <a:endParaRPr lang="en-GB"/>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A1CDE0E-38CA-4A78-AC75-0D34B1892C83}" type="slidenum">
              <a:rPr lang="en-GB" smtClean="0"/>
              <a:t>‹#›</a:t>
            </a:fld>
            <a:endParaRPr lang="en-GB"/>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C5AF055-5963-404D-AB12-203F8B527145}" type="datetimeFigureOut">
              <a:rPr lang="en-GB" smtClean="0"/>
              <a:t>19/07/2018</a:t>
            </a:fld>
            <a:endParaRPr lang="en-GB"/>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A1CDE0E-38CA-4A78-AC75-0D34B1892C83}" type="slidenum">
              <a:rPr lang="en-GB" smtClean="0"/>
              <a:t>‹#›</a:t>
            </a:fld>
            <a:endParaRPr lang="en-GB"/>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GB"/>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C5AF055-5963-404D-AB12-203F8B527145}" type="datetimeFigureOut">
              <a:rPr lang="en-GB" smtClean="0"/>
              <a:t>19/07/2018</a:t>
            </a:fld>
            <a:endParaRPr lang="en-GB"/>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A1CDE0E-38CA-4A78-AC75-0D34B1892C83}" type="slidenum">
              <a:rPr lang="en-GB" smtClean="0"/>
              <a:t>‹#›</a:t>
            </a:fld>
            <a:endParaRPr lang="en-GB"/>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370306" cy="1440160"/>
          </a:xfrm>
        </p:spPr>
        <p:txBody>
          <a:bodyPr>
            <a:normAutofit/>
          </a:bodyPr>
          <a:lstStyle/>
          <a:p>
            <a:r>
              <a:rPr lang="en-GB" b="1" dirty="0">
                <a:solidFill>
                  <a:schemeClr val="accent5">
                    <a:lumMod val="75000"/>
                  </a:schemeClr>
                </a:solidFill>
              </a:rPr>
              <a:t>Security and Identity for AWS </a:t>
            </a:r>
            <a:r>
              <a:rPr lang="en-GB" b="1" dirty="0" err="1">
                <a:solidFill>
                  <a:schemeClr val="accent5">
                    <a:lumMod val="75000"/>
                  </a:schemeClr>
                </a:solidFill>
              </a:rPr>
              <a:t>IoT</a:t>
            </a:r>
            <a:endParaRPr lang="en-GB" b="1" dirty="0">
              <a:solidFill>
                <a:schemeClr val="accent5">
                  <a:lumMod val="75000"/>
                </a:schemeClr>
              </a:solidFill>
            </a:endParaRPr>
          </a:p>
          <a:p>
            <a:endParaRPr lang="en-GB" dirty="0"/>
          </a:p>
        </p:txBody>
      </p:sp>
      <p:pic>
        <p:nvPicPr>
          <p:cNvPr id="1027" name="Picture 3"/>
          <p:cNvPicPr>
            <a:picLocks noChangeAspect="1" noChangeArrowheads="1"/>
          </p:cNvPicPr>
          <p:nvPr/>
        </p:nvPicPr>
        <p:blipFill>
          <a:blip r:embed="rId2" cstate="print"/>
          <a:srcRect/>
          <a:stretch>
            <a:fillRect/>
          </a:stretch>
        </p:blipFill>
        <p:spPr bwMode="auto">
          <a:xfrm>
            <a:off x="683568" y="1340768"/>
            <a:ext cx="3528392" cy="3312368"/>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004048" y="3356992"/>
            <a:ext cx="3600400" cy="32940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120680"/>
          </a:xfrm>
        </p:spPr>
        <p:txBody>
          <a:bodyPr>
            <a:normAutofit lnSpcReduction="10000"/>
          </a:bodyPr>
          <a:lstStyle/>
          <a:p>
            <a:r>
              <a:rPr lang="en-GB" dirty="0"/>
              <a:t>Each connected device must have a credential to access the message broker or the Device Shadow service</a:t>
            </a:r>
            <a:r>
              <a:rPr lang="en-GB" dirty="0" smtClean="0"/>
              <a:t>.</a:t>
            </a:r>
          </a:p>
          <a:p>
            <a:endParaRPr lang="en-GB" dirty="0" smtClean="0"/>
          </a:p>
          <a:p>
            <a:r>
              <a:rPr lang="en-GB" dirty="0" smtClean="0"/>
              <a:t> </a:t>
            </a:r>
            <a:r>
              <a:rPr lang="en-GB" dirty="0"/>
              <a:t>All traffic to and from AWS </a:t>
            </a:r>
            <a:r>
              <a:rPr lang="en-GB" dirty="0" err="1"/>
              <a:t>IoT</a:t>
            </a:r>
            <a:r>
              <a:rPr lang="en-GB" dirty="0"/>
              <a:t> must be encrypted over Transport Layer Security (TLS). Device credentials must be kept safe in order to send data securely to the message broker. </a:t>
            </a:r>
            <a:endParaRPr lang="en-GB" dirty="0" smtClean="0"/>
          </a:p>
          <a:p>
            <a:endParaRPr lang="en-GB" dirty="0" smtClean="0"/>
          </a:p>
          <a:p>
            <a:r>
              <a:rPr lang="en-GB" dirty="0" smtClean="0"/>
              <a:t>AWS </a:t>
            </a:r>
            <a:r>
              <a:rPr lang="en-GB" dirty="0"/>
              <a:t>Cloud security mechanisms protect data as it moves between AWS </a:t>
            </a:r>
            <a:r>
              <a:rPr lang="en-GB" dirty="0" err="1"/>
              <a:t>IoT</a:t>
            </a:r>
            <a:r>
              <a:rPr lang="en-GB" dirty="0"/>
              <a:t> and other devices or AWS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08512"/>
          </a:xfrm>
        </p:spPr>
        <p:txBody>
          <a:bodyPr/>
          <a:lstStyle/>
          <a:p>
            <a:r>
              <a:rPr lang="en-GB" dirty="0" smtClean="0"/>
              <a:t>You are responsible for managing device credentials (X.509 certificates, AWS credentials) on your devices and policies in AWS </a:t>
            </a:r>
            <a:r>
              <a:rPr lang="en-GB" dirty="0" err="1" smtClean="0"/>
              <a:t>IoT</a:t>
            </a:r>
            <a:r>
              <a:rPr lang="en-GB" dirty="0" smtClean="0"/>
              <a:t>. You are responsible for assigning unique identities to each device and managing the permissions for a device or group of devices.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Devices connect using your choice of identity (X.509 certificates, IAM users and groups, Amazon </a:t>
            </a:r>
            <a:r>
              <a:rPr lang="en-GB" dirty="0" err="1" smtClean="0"/>
              <a:t>Cognito</a:t>
            </a:r>
            <a:r>
              <a:rPr lang="en-GB" dirty="0" smtClean="0"/>
              <a:t> identities, or custom authentication tokens) over a secure connection according to the AWS </a:t>
            </a:r>
            <a:r>
              <a:rPr lang="en-GB" dirty="0" err="1" smtClean="0"/>
              <a:t>IoT</a:t>
            </a:r>
            <a:r>
              <a:rPr lang="en-GB" dirty="0" smtClean="0"/>
              <a:t> connection model.</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When using AWS </a:t>
            </a:r>
            <a:r>
              <a:rPr lang="en-GB" dirty="0" err="1" smtClean="0"/>
              <a:t>IoT</a:t>
            </a:r>
            <a:r>
              <a:rPr lang="en-GB" dirty="0" smtClean="0"/>
              <a:t> authentication, the message broker authenticates and authorizes all actions in your account. The message broker is responsible for authenticating your devices, securely ingesting device data, and adhering to the access permissions you place on devices using policies.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When using custom authentication, a custom authorizer is responsible for authenticating your devices and providing an AWS </a:t>
            </a:r>
            <a:r>
              <a:rPr lang="en-GB" dirty="0" err="1" smtClean="0"/>
              <a:t>IoT</a:t>
            </a:r>
            <a:r>
              <a:rPr lang="en-GB" dirty="0" smtClean="0"/>
              <a:t>/IAM policy to authorize actions in your account</a:t>
            </a:r>
            <a:r>
              <a:rPr lang="en-GB" dirty="0" smtClean="0"/>
              <a:t>.</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AWS </a:t>
            </a:r>
            <a:r>
              <a:rPr lang="en-GB" dirty="0" err="1" smtClean="0"/>
              <a:t>IoT</a:t>
            </a:r>
            <a:r>
              <a:rPr lang="en-GB" dirty="0" smtClean="0"/>
              <a:t> rules engine forwards device data to other devices and other AWS services according to rules you define. It uses AWS access management systems to securely transfer data to its final destination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39552" y="1484784"/>
            <a:ext cx="8064896" cy="439248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23</TotalTime>
  <Words>268</Words>
  <Application>Microsoft Office PowerPoint</Application>
  <PresentationFormat>On-screen Show (4:3)</PresentationFormat>
  <Paragraphs>11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Foundry</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suma-shyam</dc:creator>
  <cp:lastModifiedBy>suma-shyam</cp:lastModifiedBy>
  <cp:revision>3</cp:revision>
  <dcterms:created xsi:type="dcterms:W3CDTF">2018-07-19T16:42:30Z</dcterms:created>
  <dcterms:modified xsi:type="dcterms:W3CDTF">2018-07-19T17:05:40Z</dcterms:modified>
</cp:coreProperties>
</file>