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1" r:id="rId4"/>
    <p:sldId id="272" r:id="rId5"/>
    <p:sldId id="273" r:id="rId6"/>
    <p:sldId id="274" r:id="rId7"/>
    <p:sldId id="260" r:id="rId8"/>
    <p:sldId id="262" r:id="rId9"/>
    <p:sldId id="263" r:id="rId10"/>
    <p:sldId id="275" r:id="rId11"/>
    <p:sldId id="276" r:id="rId12"/>
    <p:sldId id="264" r:id="rId13"/>
    <p:sldId id="278" r:id="rId14"/>
    <p:sldId id="265" r:id="rId15"/>
    <p:sldId id="280" r:id="rId16"/>
    <p:sldId id="279" r:id="rId17"/>
    <p:sldId id="266" r:id="rId18"/>
    <p:sldId id="267" r:id="rId19"/>
    <p:sldId id="268" r:id="rId20"/>
    <p:sldId id="26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67B89-0A1C-43FA-8F99-6E67EB6EAF37}" v="44" dt="2021-12-08T06:26:3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6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 Reddy Chilumula" userId="fb7272f37bf86593" providerId="LiveId" clId="{97067B89-0A1C-43FA-8F99-6E67EB6EAF37}"/>
    <pc:docChg chg="undo redo custSel addSld delSld modSld sldOrd">
      <pc:chgData name="Sravan Reddy Chilumula" userId="fb7272f37bf86593" providerId="LiveId" clId="{97067B89-0A1C-43FA-8F99-6E67EB6EAF37}" dt="2021-12-08T07:01:31.195" v="5247" actId="255"/>
      <pc:docMkLst>
        <pc:docMk/>
      </pc:docMkLst>
      <pc:sldChg chg="addSp delSp modSp mod setBg addAnim delAnim setClrOvrMap">
        <pc:chgData name="Sravan Reddy Chilumula" userId="fb7272f37bf86593" providerId="LiveId" clId="{97067B89-0A1C-43FA-8F99-6E67EB6EAF37}" dt="2021-12-08T06:57:05.866" v="5228"/>
        <pc:sldMkLst>
          <pc:docMk/>
          <pc:sldMk cId="4290480875" sldId="256"/>
        </pc:sldMkLst>
        <pc:spChg chg="mod">
          <ac:chgData name="Sravan Reddy Chilumula" userId="fb7272f37bf86593" providerId="LiveId" clId="{97067B89-0A1C-43FA-8F99-6E67EB6EAF37}" dt="2021-12-08T06:57:05.865" v="5227" actId="26606"/>
          <ac:spMkLst>
            <pc:docMk/>
            <pc:sldMk cId="4290480875" sldId="256"/>
            <ac:spMk id="2" creationId="{867CAAA6-0586-4149-95D5-BA686F937D90}"/>
          </ac:spMkLst>
        </pc:spChg>
        <pc:spChg chg="del mod">
          <ac:chgData name="Sravan Reddy Chilumula" userId="fb7272f37bf86593" providerId="LiveId" clId="{97067B89-0A1C-43FA-8F99-6E67EB6EAF37}" dt="2021-12-08T04:09:33.786" v="1403" actId="478"/>
          <ac:spMkLst>
            <pc:docMk/>
            <pc:sldMk cId="4290480875" sldId="256"/>
            <ac:spMk id="3" creationId="{A0E5CDE9-D9B3-4286-AF71-F43E9908C51B}"/>
          </ac:spMkLst>
        </pc:spChg>
        <pc:spChg chg="del">
          <ac:chgData name="Sravan Reddy Chilumula" userId="fb7272f37bf86593" providerId="LiveId" clId="{97067B89-0A1C-43FA-8F99-6E67EB6EAF37}" dt="2021-12-08T04:08:56.570" v="1372" actId="478"/>
          <ac:spMkLst>
            <pc:docMk/>
            <pc:sldMk cId="4290480875" sldId="256"/>
            <ac:spMk id="4" creationId="{4ACFA29C-6018-475C-A1A5-564A714E75DB}"/>
          </ac:spMkLst>
        </pc:spChg>
        <pc:spChg chg="add del">
          <ac:chgData name="Sravan Reddy Chilumula" userId="fb7272f37bf86593" providerId="LiveId" clId="{97067B89-0A1C-43FA-8F99-6E67EB6EAF37}" dt="2021-12-08T06:57:02.408" v="5224" actId="26606"/>
          <ac:spMkLst>
            <pc:docMk/>
            <pc:sldMk cId="4290480875" sldId="256"/>
            <ac:spMk id="8" creationId="{71B2258F-86CA-4D4D-8270-BC05FCDEBFB3}"/>
          </ac:spMkLst>
        </pc:spChg>
        <pc:spChg chg="add del">
          <ac:chgData name="Sravan Reddy Chilumula" userId="fb7272f37bf86593" providerId="LiveId" clId="{97067B89-0A1C-43FA-8F99-6E67EB6EAF37}" dt="2021-12-08T06:57:05.809" v="5226" actId="26606"/>
          <ac:spMkLst>
            <pc:docMk/>
            <pc:sldMk cId="4290480875" sldId="256"/>
            <ac:spMk id="10" creationId="{097CD68E-23E3-4007-8847-CD0944C4F7BE}"/>
          </ac:spMkLst>
        </pc:spChg>
        <pc:spChg chg="add del">
          <ac:chgData name="Sravan Reddy Chilumula" userId="fb7272f37bf86593" providerId="LiveId" clId="{97067B89-0A1C-43FA-8F99-6E67EB6EAF37}" dt="2021-12-08T06:57:05.809" v="5226" actId="26606"/>
          <ac:spMkLst>
            <pc:docMk/>
            <pc:sldMk cId="4290480875" sldId="256"/>
            <ac:spMk id="11" creationId="{E91DC736-0EF8-4F87-9146-EBF1D2EE4D3D}"/>
          </ac:spMkLst>
        </pc:spChg>
        <pc:spChg chg="add del">
          <ac:chgData name="Sravan Reddy Chilumula" userId="fb7272f37bf86593" providerId="LiveId" clId="{97067B89-0A1C-43FA-8F99-6E67EB6EAF37}" dt="2021-12-08T06:57:05.809" v="5226" actId="26606"/>
          <ac:spMkLst>
            <pc:docMk/>
            <pc:sldMk cId="4290480875" sldId="256"/>
            <ac:spMk id="12" creationId="{AF2F604E-43BE-4DC3-B983-E071523364F8}"/>
          </ac:spMkLst>
        </pc:spChg>
        <pc:spChg chg="add del">
          <ac:chgData name="Sravan Reddy Chilumula" userId="fb7272f37bf86593" providerId="LiveId" clId="{97067B89-0A1C-43FA-8F99-6E67EB6EAF37}" dt="2021-12-08T06:57:05.809" v="5226" actId="26606"/>
          <ac:spMkLst>
            <pc:docMk/>
            <pc:sldMk cId="4290480875" sldId="256"/>
            <ac:spMk id="14" creationId="{08C9B587-E65E-4B52-B37C-ABEBB6E87928}"/>
          </ac:spMkLst>
        </pc:spChg>
        <pc:spChg chg="add">
          <ac:chgData name="Sravan Reddy Chilumula" userId="fb7272f37bf86593" providerId="LiveId" clId="{97067B89-0A1C-43FA-8F99-6E67EB6EAF37}" dt="2021-12-08T06:57:05.865" v="5227" actId="26606"/>
          <ac:spMkLst>
            <pc:docMk/>
            <pc:sldMk cId="4290480875" sldId="256"/>
            <ac:spMk id="16" creationId="{71B2258F-86CA-4D4D-8270-BC05FCDEBFB3}"/>
          </ac:spMkLst>
        </pc:spChg>
        <pc:picChg chg="add del">
          <ac:chgData name="Sravan Reddy Chilumula" userId="fb7272f37bf86593" providerId="LiveId" clId="{97067B89-0A1C-43FA-8F99-6E67EB6EAF37}" dt="2021-12-08T06:57:02.408" v="5224" actId="26606"/>
          <ac:picMkLst>
            <pc:docMk/>
            <pc:sldMk cId="4290480875" sldId="256"/>
            <ac:picMk id="5" creationId="{F268AF53-5BF0-48E8-A209-393AE9651201}"/>
          </ac:picMkLst>
        </pc:picChg>
        <pc:picChg chg="add del">
          <ac:chgData name="Sravan Reddy Chilumula" userId="fb7272f37bf86593" providerId="LiveId" clId="{97067B89-0A1C-43FA-8F99-6E67EB6EAF37}" dt="2021-12-08T06:57:05.809" v="5226" actId="26606"/>
          <ac:picMkLst>
            <pc:docMk/>
            <pc:sldMk cId="4290480875" sldId="256"/>
            <ac:picMk id="13" creationId="{6F3B44C6-7BE1-478A-86EF-A720D0474030}"/>
          </ac:picMkLst>
        </pc:picChg>
        <pc:picChg chg="add">
          <ac:chgData name="Sravan Reddy Chilumula" userId="fb7272f37bf86593" providerId="LiveId" clId="{97067B89-0A1C-43FA-8F99-6E67EB6EAF37}" dt="2021-12-08T06:57:05.865" v="5227" actId="26606"/>
          <ac:picMkLst>
            <pc:docMk/>
            <pc:sldMk cId="4290480875" sldId="256"/>
            <ac:picMk id="17" creationId="{F268AF53-5BF0-48E8-A209-393AE9651201}"/>
          </ac:picMkLst>
        </pc:picChg>
      </pc:sldChg>
      <pc:sldChg chg="del">
        <pc:chgData name="Sravan Reddy Chilumula" userId="fb7272f37bf86593" providerId="LiveId" clId="{97067B89-0A1C-43FA-8F99-6E67EB6EAF37}" dt="2021-12-08T02:53:31.138" v="982" actId="2696"/>
        <pc:sldMkLst>
          <pc:docMk/>
          <pc:sldMk cId="1154220116" sldId="257"/>
        </pc:sldMkLst>
      </pc:sldChg>
      <pc:sldChg chg="del">
        <pc:chgData name="Sravan Reddy Chilumula" userId="fb7272f37bf86593" providerId="LiveId" clId="{97067B89-0A1C-43FA-8F99-6E67EB6EAF37}" dt="2021-12-08T04:06:51.623" v="1350" actId="2696"/>
        <pc:sldMkLst>
          <pc:docMk/>
          <pc:sldMk cId="196005038" sldId="258"/>
        </pc:sldMkLst>
      </pc:sldChg>
      <pc:sldChg chg="del">
        <pc:chgData name="Sravan Reddy Chilumula" userId="fb7272f37bf86593" providerId="LiveId" clId="{97067B89-0A1C-43FA-8F99-6E67EB6EAF37}" dt="2021-12-08T04:06:10.369" v="1349" actId="2696"/>
        <pc:sldMkLst>
          <pc:docMk/>
          <pc:sldMk cId="2806283800" sldId="259"/>
        </pc:sldMkLst>
      </pc:sldChg>
      <pc:sldChg chg="modSp mod">
        <pc:chgData name="Sravan Reddy Chilumula" userId="fb7272f37bf86593" providerId="LiveId" clId="{97067B89-0A1C-43FA-8F99-6E67EB6EAF37}" dt="2021-12-08T06:58:33.460" v="5230" actId="2711"/>
        <pc:sldMkLst>
          <pc:docMk/>
          <pc:sldMk cId="2737457195" sldId="260"/>
        </pc:sldMkLst>
        <pc:spChg chg="mod">
          <ac:chgData name="Sravan Reddy Chilumula" userId="fb7272f37bf86593" providerId="LiveId" clId="{97067B89-0A1C-43FA-8F99-6E67EB6EAF37}" dt="2021-12-08T06:58:33.460" v="5230" actId="2711"/>
          <ac:spMkLst>
            <pc:docMk/>
            <pc:sldMk cId="2737457195" sldId="260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4:57:58.326" v="2085" actId="20577"/>
          <ac:spMkLst>
            <pc:docMk/>
            <pc:sldMk cId="2737457195" sldId="260"/>
            <ac:spMk id="3" creationId="{D9B7714E-156E-4A78-88F4-962E08CB82C5}"/>
          </ac:spMkLst>
        </pc:spChg>
      </pc:sldChg>
      <pc:sldChg chg="modSp del mod">
        <pc:chgData name="Sravan Reddy Chilumula" userId="fb7272f37bf86593" providerId="LiveId" clId="{97067B89-0A1C-43FA-8F99-6E67EB6EAF37}" dt="2021-12-08T04:30:07.147" v="1553" actId="2696"/>
        <pc:sldMkLst>
          <pc:docMk/>
          <pc:sldMk cId="4293774360" sldId="261"/>
        </pc:sldMkLst>
        <pc:spChg chg="mod">
          <ac:chgData name="Sravan Reddy Chilumula" userId="fb7272f37bf86593" providerId="LiveId" clId="{97067B89-0A1C-43FA-8F99-6E67EB6EAF37}" dt="2021-12-08T04:29:01.739" v="1552" actId="20577"/>
          <ac:spMkLst>
            <pc:docMk/>
            <pc:sldMk cId="4293774360" sldId="261"/>
            <ac:spMk id="2" creationId="{31411C7D-5A56-448F-88BF-FAF330057260}"/>
          </ac:spMkLst>
        </pc:spChg>
      </pc:sldChg>
      <pc:sldChg chg="modSp mod">
        <pc:chgData name="Sravan Reddy Chilumula" userId="fb7272f37bf86593" providerId="LiveId" clId="{97067B89-0A1C-43FA-8F99-6E67EB6EAF37}" dt="2021-12-08T06:58:51.758" v="5232" actId="2711"/>
        <pc:sldMkLst>
          <pc:docMk/>
          <pc:sldMk cId="3169141704" sldId="262"/>
        </pc:sldMkLst>
        <pc:spChg chg="mod">
          <ac:chgData name="Sravan Reddy Chilumula" userId="fb7272f37bf86593" providerId="LiveId" clId="{97067B89-0A1C-43FA-8F99-6E67EB6EAF37}" dt="2021-12-08T06:58:51.758" v="5232" actId="2711"/>
          <ac:spMkLst>
            <pc:docMk/>
            <pc:sldMk cId="3169141704" sldId="262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4:34:06.968" v="1671" actId="2711"/>
          <ac:spMkLst>
            <pc:docMk/>
            <pc:sldMk cId="3169141704" sldId="262"/>
            <ac:spMk id="3" creationId="{D9B7714E-156E-4A78-88F4-962E08CB82C5}"/>
          </ac:spMkLst>
        </pc:spChg>
        <pc:picChg chg="mod">
          <ac:chgData name="Sravan Reddy Chilumula" userId="fb7272f37bf86593" providerId="LiveId" clId="{97067B89-0A1C-43FA-8F99-6E67EB6EAF37}" dt="2021-12-08T04:33:45.731" v="1669" actId="1076"/>
          <ac:picMkLst>
            <pc:docMk/>
            <pc:sldMk cId="3169141704" sldId="262"/>
            <ac:picMk id="5" creationId="{7424BDF5-5EED-4062-AC67-7091BDD99267}"/>
          </ac:picMkLst>
        </pc:picChg>
      </pc:sldChg>
      <pc:sldChg chg="modSp mod">
        <pc:chgData name="Sravan Reddy Chilumula" userId="fb7272f37bf86593" providerId="LiveId" clId="{97067B89-0A1C-43FA-8F99-6E67EB6EAF37}" dt="2021-12-08T07:00:55.328" v="5244" actId="255"/>
        <pc:sldMkLst>
          <pc:docMk/>
          <pc:sldMk cId="1082288382" sldId="263"/>
        </pc:sldMkLst>
        <pc:spChg chg="mod">
          <ac:chgData name="Sravan Reddy Chilumula" userId="fb7272f37bf86593" providerId="LiveId" clId="{97067B89-0A1C-43FA-8F99-6E67EB6EAF37}" dt="2021-12-08T07:00:55.328" v="5244" actId="255"/>
          <ac:spMkLst>
            <pc:docMk/>
            <pc:sldMk cId="1082288382" sldId="263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4:34:42.154" v="1675" actId="2711"/>
          <ac:spMkLst>
            <pc:docMk/>
            <pc:sldMk cId="1082288382" sldId="263"/>
            <ac:spMk id="3" creationId="{D9B7714E-156E-4A78-88F4-962E08CB82C5}"/>
          </ac:spMkLst>
        </pc:spChg>
      </pc:sldChg>
      <pc:sldChg chg="addSp delSp modSp mod ord">
        <pc:chgData name="Sravan Reddy Chilumula" userId="fb7272f37bf86593" providerId="LiveId" clId="{97067B89-0A1C-43FA-8F99-6E67EB6EAF37}" dt="2021-12-08T07:00:25.434" v="5241" actId="255"/>
        <pc:sldMkLst>
          <pc:docMk/>
          <pc:sldMk cId="1020658866" sldId="264"/>
        </pc:sldMkLst>
        <pc:spChg chg="mod">
          <ac:chgData name="Sravan Reddy Chilumula" userId="fb7272f37bf86593" providerId="LiveId" clId="{97067B89-0A1C-43FA-8F99-6E67EB6EAF37}" dt="2021-12-08T07:00:25.434" v="5241" actId="255"/>
          <ac:spMkLst>
            <pc:docMk/>
            <pc:sldMk cId="1020658866" sldId="264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5:19:38.400" v="2871" actId="14100"/>
          <ac:spMkLst>
            <pc:docMk/>
            <pc:sldMk cId="1020658866" sldId="264"/>
            <ac:spMk id="3" creationId="{D9B7714E-156E-4A78-88F4-962E08CB82C5}"/>
          </ac:spMkLst>
        </pc:spChg>
        <pc:spChg chg="add del mod">
          <ac:chgData name="Sravan Reddy Chilumula" userId="fb7272f37bf86593" providerId="LiveId" clId="{97067B89-0A1C-43FA-8F99-6E67EB6EAF37}" dt="2021-12-08T05:21:11.377" v="2976"/>
          <ac:spMkLst>
            <pc:docMk/>
            <pc:sldMk cId="1020658866" sldId="264"/>
            <ac:spMk id="4" creationId="{27CCAAE6-0ADF-4A79-849D-6ECB995D63EA}"/>
          </ac:spMkLst>
        </pc:spChg>
        <pc:spChg chg="add mod">
          <ac:chgData name="Sravan Reddy Chilumula" userId="fb7272f37bf86593" providerId="LiveId" clId="{97067B89-0A1C-43FA-8F99-6E67EB6EAF37}" dt="2021-12-08T05:21:20.500" v="2977"/>
          <ac:spMkLst>
            <pc:docMk/>
            <pc:sldMk cId="1020658866" sldId="264"/>
            <ac:spMk id="6" creationId="{711982F5-F4E7-4C08-B5A4-870F357C9189}"/>
          </ac:spMkLst>
        </pc:spChg>
        <pc:picChg chg="mod">
          <ac:chgData name="Sravan Reddy Chilumula" userId="fb7272f37bf86593" providerId="LiveId" clId="{97067B89-0A1C-43FA-8F99-6E67EB6EAF37}" dt="2021-12-08T05:19:14.238" v="2867" actId="1076"/>
          <ac:picMkLst>
            <pc:docMk/>
            <pc:sldMk cId="1020658866" sldId="264"/>
            <ac:picMk id="5" creationId="{558C7CF3-CB0B-4E9C-A04D-A34A86BE35D7}"/>
          </ac:picMkLst>
        </pc:picChg>
        <pc:picChg chg="mod">
          <ac:chgData name="Sravan Reddy Chilumula" userId="fb7272f37bf86593" providerId="LiveId" clId="{97067B89-0A1C-43FA-8F99-6E67EB6EAF37}" dt="2021-12-08T05:16:47.213" v="2838" actId="1076"/>
          <ac:picMkLst>
            <pc:docMk/>
            <pc:sldMk cId="1020658866" sldId="264"/>
            <ac:picMk id="7" creationId="{08755E7A-37B3-4E48-AF27-C63A28666ABC}"/>
          </ac:picMkLst>
        </pc:picChg>
        <pc:picChg chg="mod">
          <ac:chgData name="Sravan Reddy Chilumula" userId="fb7272f37bf86593" providerId="LiveId" clId="{97067B89-0A1C-43FA-8F99-6E67EB6EAF37}" dt="2021-12-08T05:16:42.213" v="2837" actId="1076"/>
          <ac:picMkLst>
            <pc:docMk/>
            <pc:sldMk cId="1020658866" sldId="264"/>
            <ac:picMk id="9" creationId="{711BEDCE-B713-4E08-990E-35A836F47228}"/>
          </ac:picMkLst>
        </pc:picChg>
        <pc:picChg chg="mod">
          <ac:chgData name="Sravan Reddy Chilumula" userId="fb7272f37bf86593" providerId="LiveId" clId="{97067B89-0A1C-43FA-8F99-6E67EB6EAF37}" dt="2021-12-08T05:16:58.951" v="2840" actId="1076"/>
          <ac:picMkLst>
            <pc:docMk/>
            <pc:sldMk cId="1020658866" sldId="264"/>
            <ac:picMk id="11" creationId="{B68D32AB-1631-4AAF-B04E-14149CFE5D62}"/>
          </ac:picMkLst>
        </pc:picChg>
        <pc:picChg chg="mod">
          <ac:chgData name="Sravan Reddy Chilumula" userId="fb7272f37bf86593" providerId="LiveId" clId="{97067B89-0A1C-43FA-8F99-6E67EB6EAF37}" dt="2021-12-08T05:16:52.855" v="2839" actId="1076"/>
          <ac:picMkLst>
            <pc:docMk/>
            <pc:sldMk cId="1020658866" sldId="264"/>
            <ac:picMk id="13" creationId="{9CDA16D0-53B8-4713-A8DF-FDA34CB0D139}"/>
          </ac:picMkLst>
        </pc:picChg>
      </pc:sldChg>
      <pc:sldChg chg="addSp delSp modSp mod">
        <pc:chgData name="Sravan Reddy Chilumula" userId="fb7272f37bf86593" providerId="LiveId" clId="{97067B89-0A1C-43FA-8F99-6E67EB6EAF37}" dt="2021-12-08T07:01:15.189" v="5245" actId="2711"/>
        <pc:sldMkLst>
          <pc:docMk/>
          <pc:sldMk cId="3721477032" sldId="265"/>
        </pc:sldMkLst>
        <pc:spChg chg="mod">
          <ac:chgData name="Sravan Reddy Chilumula" userId="fb7272f37bf86593" providerId="LiveId" clId="{97067B89-0A1C-43FA-8F99-6E67EB6EAF37}" dt="2021-12-08T07:01:15.189" v="5245" actId="2711"/>
          <ac:spMkLst>
            <pc:docMk/>
            <pc:sldMk cId="3721477032" sldId="265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6:28:30.151" v="4157" actId="20577"/>
          <ac:spMkLst>
            <pc:docMk/>
            <pc:sldMk cId="3721477032" sldId="265"/>
            <ac:spMk id="3" creationId="{D9B7714E-156E-4A78-88F4-962E08CB82C5}"/>
          </ac:spMkLst>
        </pc:spChg>
        <pc:spChg chg="del mod">
          <ac:chgData name="Sravan Reddy Chilumula" userId="fb7272f37bf86593" providerId="LiveId" clId="{97067B89-0A1C-43FA-8F99-6E67EB6EAF37}" dt="2021-12-08T06:10:51.047" v="3695" actId="478"/>
          <ac:spMkLst>
            <pc:docMk/>
            <pc:sldMk cId="3721477032" sldId="265"/>
            <ac:spMk id="17" creationId="{EBFE3195-E1B0-4505-B708-333E4373ECCC}"/>
          </ac:spMkLst>
        </pc:spChg>
        <pc:picChg chg="del mod">
          <ac:chgData name="Sravan Reddy Chilumula" userId="fb7272f37bf86593" providerId="LiveId" clId="{97067B89-0A1C-43FA-8F99-6E67EB6EAF37}" dt="2021-12-08T06:10:43.202" v="3691" actId="478"/>
          <ac:picMkLst>
            <pc:docMk/>
            <pc:sldMk cId="3721477032" sldId="265"/>
            <ac:picMk id="5" creationId="{1314A885-26E5-43D3-868E-7980DF6872EB}"/>
          </ac:picMkLst>
        </pc:picChg>
        <pc:picChg chg="del mod">
          <ac:chgData name="Sravan Reddy Chilumula" userId="fb7272f37bf86593" providerId="LiveId" clId="{97067B89-0A1C-43FA-8F99-6E67EB6EAF37}" dt="2021-12-08T06:10:39.664" v="3689" actId="478"/>
          <ac:picMkLst>
            <pc:docMk/>
            <pc:sldMk cId="3721477032" sldId="265"/>
            <ac:picMk id="9" creationId="{3E5D9C09-E7BB-4ECF-8290-27B6D9761A20}"/>
          </ac:picMkLst>
        </pc:picChg>
        <pc:picChg chg="add mod">
          <ac:chgData name="Sravan Reddy Chilumula" userId="fb7272f37bf86593" providerId="LiveId" clId="{97067B89-0A1C-43FA-8F99-6E67EB6EAF37}" dt="2021-12-08T06:17:45.141" v="3947" actId="1076"/>
          <ac:picMkLst>
            <pc:docMk/>
            <pc:sldMk cId="3721477032" sldId="265"/>
            <ac:picMk id="10" creationId="{9665BD0F-918E-4D07-B7E1-170B8AD379C8}"/>
          </ac:picMkLst>
        </pc:picChg>
        <pc:picChg chg="del mod">
          <ac:chgData name="Sravan Reddy Chilumula" userId="fb7272f37bf86593" providerId="LiveId" clId="{97067B89-0A1C-43FA-8F99-6E67EB6EAF37}" dt="2021-12-08T06:10:36.178" v="3687" actId="478"/>
          <ac:picMkLst>
            <pc:docMk/>
            <pc:sldMk cId="3721477032" sldId="265"/>
            <ac:picMk id="11" creationId="{0153665E-883C-4251-9A13-840FA836C091}"/>
          </ac:picMkLst>
        </pc:picChg>
        <pc:picChg chg="del mod">
          <ac:chgData name="Sravan Reddy Chilumula" userId="fb7272f37bf86593" providerId="LiveId" clId="{97067B89-0A1C-43FA-8F99-6E67EB6EAF37}" dt="2021-12-08T06:10:32.995" v="3685" actId="478"/>
          <ac:picMkLst>
            <pc:docMk/>
            <pc:sldMk cId="3721477032" sldId="265"/>
            <ac:picMk id="13" creationId="{0653AF8E-10A0-4F7D-A7C2-4A26FA8228AD}"/>
          </ac:picMkLst>
        </pc:picChg>
        <pc:picChg chg="del mod">
          <ac:chgData name="Sravan Reddy Chilumula" userId="fb7272f37bf86593" providerId="LiveId" clId="{97067B89-0A1C-43FA-8F99-6E67EB6EAF37}" dt="2021-12-08T06:10:47.831" v="3693" actId="478"/>
          <ac:picMkLst>
            <pc:docMk/>
            <pc:sldMk cId="3721477032" sldId="265"/>
            <ac:picMk id="15" creationId="{594EDA0C-86DF-4F7E-B0BD-43E86EC28507}"/>
          </ac:picMkLst>
        </pc:picChg>
      </pc:sldChg>
      <pc:sldChg chg="modSp mod">
        <pc:chgData name="Sravan Reddy Chilumula" userId="fb7272f37bf86593" providerId="LiveId" clId="{97067B89-0A1C-43FA-8F99-6E67EB6EAF37}" dt="2021-12-08T06:33:29.033" v="4258" actId="2711"/>
        <pc:sldMkLst>
          <pc:docMk/>
          <pc:sldMk cId="1240184851" sldId="266"/>
        </pc:sldMkLst>
        <pc:spChg chg="mod">
          <ac:chgData name="Sravan Reddy Chilumula" userId="fb7272f37bf86593" providerId="LiveId" clId="{97067B89-0A1C-43FA-8F99-6E67EB6EAF37}" dt="2021-12-08T06:33:29.033" v="4258" actId="2711"/>
          <ac:spMkLst>
            <pc:docMk/>
            <pc:sldMk cId="1240184851" sldId="266"/>
            <ac:spMk id="2" creationId="{31411C7D-5A56-448F-88BF-FAF330057260}"/>
          </ac:spMkLst>
        </pc:spChg>
      </pc:sldChg>
      <pc:sldChg chg="modSp mod">
        <pc:chgData name="Sravan Reddy Chilumula" userId="fb7272f37bf86593" providerId="LiveId" clId="{97067B89-0A1C-43FA-8F99-6E67EB6EAF37}" dt="2021-12-08T06:40:22.879" v="4545" actId="20577"/>
        <pc:sldMkLst>
          <pc:docMk/>
          <pc:sldMk cId="1566268385" sldId="267"/>
        </pc:sldMkLst>
        <pc:spChg chg="mod">
          <ac:chgData name="Sravan Reddy Chilumula" userId="fb7272f37bf86593" providerId="LiveId" clId="{97067B89-0A1C-43FA-8F99-6E67EB6EAF37}" dt="2021-12-08T06:39:03.412" v="4448" actId="20577"/>
          <ac:spMkLst>
            <pc:docMk/>
            <pc:sldMk cId="1566268385" sldId="267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6:40:22.879" v="4545" actId="20577"/>
          <ac:spMkLst>
            <pc:docMk/>
            <pc:sldMk cId="1566268385" sldId="267"/>
            <ac:spMk id="3" creationId="{D9B7714E-156E-4A78-88F4-962E08CB82C5}"/>
          </ac:spMkLst>
        </pc:spChg>
        <pc:picChg chg="mod">
          <ac:chgData name="Sravan Reddy Chilumula" userId="fb7272f37bf86593" providerId="LiveId" clId="{97067B89-0A1C-43FA-8F99-6E67EB6EAF37}" dt="2021-12-08T06:39:10.415" v="4449" actId="1076"/>
          <ac:picMkLst>
            <pc:docMk/>
            <pc:sldMk cId="1566268385" sldId="267"/>
            <ac:picMk id="5" creationId="{0B7B2A2B-CA25-488B-9829-81C386A8C743}"/>
          </ac:picMkLst>
        </pc:picChg>
      </pc:sldChg>
      <pc:sldChg chg="modSp mod">
        <pc:chgData name="Sravan Reddy Chilumula" userId="fb7272f37bf86593" providerId="LiveId" clId="{97067B89-0A1C-43FA-8F99-6E67EB6EAF37}" dt="2021-12-08T06:38:25.549" v="4424" actId="2711"/>
        <pc:sldMkLst>
          <pc:docMk/>
          <pc:sldMk cId="81825425" sldId="268"/>
        </pc:sldMkLst>
        <pc:spChg chg="mod">
          <ac:chgData name="Sravan Reddy Chilumula" userId="fb7272f37bf86593" providerId="LiveId" clId="{97067B89-0A1C-43FA-8F99-6E67EB6EAF37}" dt="2021-12-08T06:38:25.549" v="4424" actId="2711"/>
          <ac:spMkLst>
            <pc:docMk/>
            <pc:sldMk cId="81825425" sldId="268"/>
            <ac:spMk id="2" creationId="{31411C7D-5A56-448F-88BF-FAF330057260}"/>
          </ac:spMkLst>
        </pc:spChg>
      </pc:sldChg>
      <pc:sldChg chg="modSp mod">
        <pc:chgData name="Sravan Reddy Chilumula" userId="fb7272f37bf86593" providerId="LiveId" clId="{97067B89-0A1C-43FA-8F99-6E67EB6EAF37}" dt="2021-12-08T06:38:36.619" v="4426" actId="2711"/>
        <pc:sldMkLst>
          <pc:docMk/>
          <pc:sldMk cId="1420690523" sldId="269"/>
        </pc:sldMkLst>
        <pc:spChg chg="mod">
          <ac:chgData name="Sravan Reddy Chilumula" userId="fb7272f37bf86593" providerId="LiveId" clId="{97067B89-0A1C-43FA-8F99-6E67EB6EAF37}" dt="2021-12-08T06:38:36.619" v="4426" actId="2711"/>
          <ac:spMkLst>
            <pc:docMk/>
            <pc:sldMk cId="1420690523" sldId="269"/>
            <ac:spMk id="2" creationId="{31411C7D-5A56-448F-88BF-FAF330057260}"/>
          </ac:spMkLst>
        </pc:spChg>
      </pc:sldChg>
      <pc:sldChg chg="modSp new mod">
        <pc:chgData name="Sravan Reddy Chilumula" userId="fb7272f37bf86593" providerId="LiveId" clId="{97067B89-0A1C-43FA-8F99-6E67EB6EAF37}" dt="2021-12-08T04:24:51.874" v="1526" actId="20577"/>
        <pc:sldMkLst>
          <pc:docMk/>
          <pc:sldMk cId="3044450859" sldId="270"/>
        </pc:sldMkLst>
        <pc:spChg chg="mod">
          <ac:chgData name="Sravan Reddy Chilumula" userId="fb7272f37bf86593" providerId="LiveId" clId="{97067B89-0A1C-43FA-8F99-6E67EB6EAF37}" dt="2021-12-08T04:12:21.916" v="1411" actId="20577"/>
          <ac:spMkLst>
            <pc:docMk/>
            <pc:sldMk cId="3044450859" sldId="270"/>
            <ac:spMk id="2" creationId="{48641C58-4443-4495-B5F6-9F8F68DE30BA}"/>
          </ac:spMkLst>
        </pc:spChg>
        <pc:spChg chg="mod">
          <ac:chgData name="Sravan Reddy Chilumula" userId="fb7272f37bf86593" providerId="LiveId" clId="{97067B89-0A1C-43FA-8F99-6E67EB6EAF37}" dt="2021-12-08T04:24:51.874" v="1526" actId="20577"/>
          <ac:spMkLst>
            <pc:docMk/>
            <pc:sldMk cId="3044450859" sldId="270"/>
            <ac:spMk id="3" creationId="{D62A2CF1-28C2-417F-84D8-848F13C363FF}"/>
          </ac:spMkLst>
        </pc:spChg>
      </pc:sldChg>
      <pc:sldChg chg="modSp new mod">
        <pc:chgData name="Sravan Reddy Chilumula" userId="fb7272f37bf86593" providerId="LiveId" clId="{97067B89-0A1C-43FA-8F99-6E67EB6EAF37}" dt="2021-12-08T02:41:50.360" v="981" actId="20577"/>
        <pc:sldMkLst>
          <pc:docMk/>
          <pc:sldMk cId="1638319419" sldId="271"/>
        </pc:sldMkLst>
        <pc:spChg chg="mod">
          <ac:chgData name="Sravan Reddy Chilumula" userId="fb7272f37bf86593" providerId="LiveId" clId="{97067B89-0A1C-43FA-8F99-6E67EB6EAF37}" dt="2021-12-08T02:04:45.325" v="154" actId="20577"/>
          <ac:spMkLst>
            <pc:docMk/>
            <pc:sldMk cId="1638319419" sldId="271"/>
            <ac:spMk id="2" creationId="{24E9740F-1BB9-421B-8505-77097302D5AB}"/>
          </ac:spMkLst>
        </pc:spChg>
        <pc:spChg chg="mod">
          <ac:chgData name="Sravan Reddy Chilumula" userId="fb7272f37bf86593" providerId="LiveId" clId="{97067B89-0A1C-43FA-8F99-6E67EB6EAF37}" dt="2021-12-08T02:41:50.360" v="981" actId="20577"/>
          <ac:spMkLst>
            <pc:docMk/>
            <pc:sldMk cId="1638319419" sldId="271"/>
            <ac:spMk id="3" creationId="{3666ADA6-57E8-42CF-B768-FF1064DE369C}"/>
          </ac:spMkLst>
        </pc:spChg>
      </pc:sldChg>
      <pc:sldChg chg="delSp modSp new mod">
        <pc:chgData name="Sravan Reddy Chilumula" userId="fb7272f37bf86593" providerId="LiveId" clId="{97067B89-0A1C-43FA-8F99-6E67EB6EAF37}" dt="2021-12-08T02:39:55.925" v="923" actId="113"/>
        <pc:sldMkLst>
          <pc:docMk/>
          <pc:sldMk cId="2622073926" sldId="272"/>
        </pc:sldMkLst>
        <pc:spChg chg="del mod">
          <ac:chgData name="Sravan Reddy Chilumula" userId="fb7272f37bf86593" providerId="LiveId" clId="{97067B89-0A1C-43FA-8F99-6E67EB6EAF37}" dt="2021-12-08T02:23:35.298" v="542" actId="478"/>
          <ac:spMkLst>
            <pc:docMk/>
            <pc:sldMk cId="2622073926" sldId="272"/>
            <ac:spMk id="2" creationId="{C3150858-EEFE-4D66-8FB8-BB96A94BD66B}"/>
          </ac:spMkLst>
        </pc:spChg>
        <pc:spChg chg="mod">
          <ac:chgData name="Sravan Reddy Chilumula" userId="fb7272f37bf86593" providerId="LiveId" clId="{97067B89-0A1C-43FA-8F99-6E67EB6EAF37}" dt="2021-12-08T02:39:55.925" v="923" actId="113"/>
          <ac:spMkLst>
            <pc:docMk/>
            <pc:sldMk cId="2622073926" sldId="272"/>
            <ac:spMk id="3" creationId="{1B24FA50-A7E2-48CD-9A70-1FD2EF8BA92D}"/>
          </ac:spMkLst>
        </pc:spChg>
      </pc:sldChg>
      <pc:sldChg chg="modSp new mod">
        <pc:chgData name="Sravan Reddy Chilumula" userId="fb7272f37bf86593" providerId="LiveId" clId="{97067B89-0A1C-43FA-8F99-6E67EB6EAF37}" dt="2021-12-08T03:40:39.211" v="1004" actId="20577"/>
        <pc:sldMkLst>
          <pc:docMk/>
          <pc:sldMk cId="76099904" sldId="273"/>
        </pc:sldMkLst>
        <pc:spChg chg="mod">
          <ac:chgData name="Sravan Reddy Chilumula" userId="fb7272f37bf86593" providerId="LiveId" clId="{97067B89-0A1C-43FA-8F99-6E67EB6EAF37}" dt="2021-12-08T03:40:22.163" v="1000" actId="20577"/>
          <ac:spMkLst>
            <pc:docMk/>
            <pc:sldMk cId="76099904" sldId="273"/>
            <ac:spMk id="2" creationId="{ED9F1A57-2F88-4E57-9D8B-D92C5C00C627}"/>
          </ac:spMkLst>
        </pc:spChg>
        <pc:spChg chg="mod">
          <ac:chgData name="Sravan Reddy Chilumula" userId="fb7272f37bf86593" providerId="LiveId" clId="{97067B89-0A1C-43FA-8F99-6E67EB6EAF37}" dt="2021-12-08T03:40:39.211" v="1004" actId="20577"/>
          <ac:spMkLst>
            <pc:docMk/>
            <pc:sldMk cId="76099904" sldId="273"/>
            <ac:spMk id="3" creationId="{05A34889-BAE9-429B-B96A-9EC2D360EE5F}"/>
          </ac:spMkLst>
        </pc:spChg>
      </pc:sldChg>
      <pc:sldChg chg="delSp modSp new mod">
        <pc:chgData name="Sravan Reddy Chilumula" userId="fb7272f37bf86593" providerId="LiveId" clId="{97067B89-0A1C-43FA-8F99-6E67EB6EAF37}" dt="2021-12-08T04:07:46.659" v="1371" actId="27636"/>
        <pc:sldMkLst>
          <pc:docMk/>
          <pc:sldMk cId="3603091008" sldId="274"/>
        </pc:sldMkLst>
        <pc:spChg chg="del mod">
          <ac:chgData name="Sravan Reddy Chilumula" userId="fb7272f37bf86593" providerId="LiveId" clId="{97067B89-0A1C-43FA-8F99-6E67EB6EAF37}" dt="2021-12-08T03:52:57.142" v="1124" actId="478"/>
          <ac:spMkLst>
            <pc:docMk/>
            <pc:sldMk cId="3603091008" sldId="274"/>
            <ac:spMk id="2" creationId="{BA212FCB-0644-46F8-83E9-90828CDD0274}"/>
          </ac:spMkLst>
        </pc:spChg>
        <pc:spChg chg="mod">
          <ac:chgData name="Sravan Reddy Chilumula" userId="fb7272f37bf86593" providerId="LiveId" clId="{97067B89-0A1C-43FA-8F99-6E67EB6EAF37}" dt="2021-12-08T04:07:46.659" v="1371" actId="27636"/>
          <ac:spMkLst>
            <pc:docMk/>
            <pc:sldMk cId="3603091008" sldId="274"/>
            <ac:spMk id="3" creationId="{BA5E0B1F-E542-48CA-9318-7DF35AEBF7C7}"/>
          </ac:spMkLst>
        </pc:spChg>
      </pc:sldChg>
      <pc:sldChg chg="modSp new del mod">
        <pc:chgData name="Sravan Reddy Chilumula" userId="fb7272f37bf86593" providerId="LiveId" clId="{97067B89-0A1C-43FA-8F99-6E67EB6EAF37}" dt="2021-12-08T04:24:23.772" v="1509" actId="2696"/>
        <pc:sldMkLst>
          <pc:docMk/>
          <pc:sldMk cId="1193177065" sldId="275"/>
        </pc:sldMkLst>
        <pc:spChg chg="mod">
          <ac:chgData name="Sravan Reddy Chilumula" userId="fb7272f37bf86593" providerId="LiveId" clId="{97067B89-0A1C-43FA-8F99-6E67EB6EAF37}" dt="2021-12-08T04:19:01.751" v="1436" actId="20577"/>
          <ac:spMkLst>
            <pc:docMk/>
            <pc:sldMk cId="1193177065" sldId="275"/>
            <ac:spMk id="2" creationId="{13C76B0F-7DC2-435F-A0A6-156F31368793}"/>
          </ac:spMkLst>
        </pc:spChg>
        <pc:spChg chg="mod">
          <ac:chgData name="Sravan Reddy Chilumula" userId="fb7272f37bf86593" providerId="LiveId" clId="{97067B89-0A1C-43FA-8F99-6E67EB6EAF37}" dt="2021-12-08T04:22:09.865" v="1445" actId="20577"/>
          <ac:spMkLst>
            <pc:docMk/>
            <pc:sldMk cId="1193177065" sldId="275"/>
            <ac:spMk id="3" creationId="{D9237F96-3A93-44EB-AF86-CE7AE20FFA12}"/>
          </ac:spMkLst>
        </pc:spChg>
      </pc:sldChg>
      <pc:sldChg chg="delSp modSp add mod">
        <pc:chgData name="Sravan Reddy Chilumula" userId="fb7272f37bf86593" providerId="LiveId" clId="{97067B89-0A1C-43FA-8F99-6E67EB6EAF37}" dt="2021-12-08T07:00:47.476" v="5243" actId="255"/>
        <pc:sldMkLst>
          <pc:docMk/>
          <pc:sldMk cId="1316491127" sldId="275"/>
        </pc:sldMkLst>
        <pc:spChg chg="mod">
          <ac:chgData name="Sravan Reddy Chilumula" userId="fb7272f37bf86593" providerId="LiveId" clId="{97067B89-0A1C-43FA-8F99-6E67EB6EAF37}" dt="2021-12-08T07:00:47.476" v="5243" actId="255"/>
          <ac:spMkLst>
            <pc:docMk/>
            <pc:sldMk cId="1316491127" sldId="275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5:18:19.201" v="2866" actId="20577"/>
          <ac:spMkLst>
            <pc:docMk/>
            <pc:sldMk cId="1316491127" sldId="275"/>
            <ac:spMk id="3" creationId="{D9B7714E-156E-4A78-88F4-962E08CB82C5}"/>
          </ac:spMkLst>
        </pc:spChg>
        <pc:picChg chg="del">
          <ac:chgData name="Sravan Reddy Chilumula" userId="fb7272f37bf86593" providerId="LiveId" clId="{97067B89-0A1C-43FA-8F99-6E67EB6EAF37}" dt="2021-12-08T04:41:20.433" v="1791" actId="478"/>
          <ac:picMkLst>
            <pc:docMk/>
            <pc:sldMk cId="1316491127" sldId="275"/>
            <ac:picMk id="5" creationId="{558C7CF3-CB0B-4E9C-A04D-A34A86BE35D7}"/>
          </ac:picMkLst>
        </pc:picChg>
        <pc:picChg chg="del">
          <ac:chgData name="Sravan Reddy Chilumula" userId="fb7272f37bf86593" providerId="LiveId" clId="{97067B89-0A1C-43FA-8F99-6E67EB6EAF37}" dt="2021-12-08T04:41:34.080" v="1794" actId="478"/>
          <ac:picMkLst>
            <pc:docMk/>
            <pc:sldMk cId="1316491127" sldId="275"/>
            <ac:picMk id="7" creationId="{08755E7A-37B3-4E48-AF27-C63A28666ABC}"/>
          </ac:picMkLst>
        </pc:picChg>
        <pc:picChg chg="del">
          <ac:chgData name="Sravan Reddy Chilumula" userId="fb7272f37bf86593" providerId="LiveId" clId="{97067B89-0A1C-43FA-8F99-6E67EB6EAF37}" dt="2021-12-08T04:41:38.761" v="1795" actId="478"/>
          <ac:picMkLst>
            <pc:docMk/>
            <pc:sldMk cId="1316491127" sldId="275"/>
            <ac:picMk id="9" creationId="{711BEDCE-B713-4E08-990E-35A836F47228}"/>
          </ac:picMkLst>
        </pc:picChg>
        <pc:picChg chg="del">
          <ac:chgData name="Sravan Reddy Chilumula" userId="fb7272f37bf86593" providerId="LiveId" clId="{97067B89-0A1C-43FA-8F99-6E67EB6EAF37}" dt="2021-12-08T04:41:30.454" v="1793" actId="478"/>
          <ac:picMkLst>
            <pc:docMk/>
            <pc:sldMk cId="1316491127" sldId="275"/>
            <ac:picMk id="11" creationId="{B68D32AB-1631-4AAF-B04E-14149CFE5D62}"/>
          </ac:picMkLst>
        </pc:picChg>
        <pc:picChg chg="del">
          <ac:chgData name="Sravan Reddy Chilumula" userId="fb7272f37bf86593" providerId="LiveId" clId="{97067B89-0A1C-43FA-8F99-6E67EB6EAF37}" dt="2021-12-08T04:41:26.618" v="1792" actId="478"/>
          <ac:picMkLst>
            <pc:docMk/>
            <pc:sldMk cId="1316491127" sldId="275"/>
            <ac:picMk id="13" creationId="{9CDA16D0-53B8-4713-A8DF-FDA34CB0D139}"/>
          </ac:picMkLst>
        </pc:picChg>
      </pc:sldChg>
      <pc:sldChg chg="delSp modSp new mod">
        <pc:chgData name="Sravan Reddy Chilumula" userId="fb7272f37bf86593" providerId="LiveId" clId="{97067B89-0A1C-43FA-8F99-6E67EB6EAF37}" dt="2021-12-08T05:15:16.481" v="2826" actId="20577"/>
        <pc:sldMkLst>
          <pc:docMk/>
          <pc:sldMk cId="3797062926" sldId="276"/>
        </pc:sldMkLst>
        <pc:spChg chg="del mod">
          <ac:chgData name="Sravan Reddy Chilumula" userId="fb7272f37bf86593" providerId="LiveId" clId="{97067B89-0A1C-43FA-8F99-6E67EB6EAF37}" dt="2021-12-08T04:50:44.615" v="1993" actId="478"/>
          <ac:spMkLst>
            <pc:docMk/>
            <pc:sldMk cId="3797062926" sldId="276"/>
            <ac:spMk id="2" creationId="{40A83E79-9593-49D5-AA70-429291440648}"/>
          </ac:spMkLst>
        </pc:spChg>
        <pc:spChg chg="mod">
          <ac:chgData name="Sravan Reddy Chilumula" userId="fb7272f37bf86593" providerId="LiveId" clId="{97067B89-0A1C-43FA-8F99-6E67EB6EAF37}" dt="2021-12-08T05:15:16.481" v="2826" actId="20577"/>
          <ac:spMkLst>
            <pc:docMk/>
            <pc:sldMk cId="3797062926" sldId="276"/>
            <ac:spMk id="3" creationId="{EE480453-D128-482B-A6D6-01FC12C3D7BB}"/>
          </ac:spMkLst>
        </pc:spChg>
      </pc:sldChg>
      <pc:sldChg chg="add del">
        <pc:chgData name="Sravan Reddy Chilumula" userId="fb7272f37bf86593" providerId="LiveId" clId="{97067B89-0A1C-43FA-8F99-6E67EB6EAF37}" dt="2021-12-08T06:31:52.699" v="4256" actId="2696"/>
        <pc:sldMkLst>
          <pc:docMk/>
          <pc:sldMk cId="3367542421" sldId="277"/>
        </pc:sldMkLst>
      </pc:sldChg>
      <pc:sldChg chg="addSp delSp modSp new mod">
        <pc:chgData name="Sravan Reddy Chilumula" userId="fb7272f37bf86593" providerId="LiveId" clId="{97067B89-0A1C-43FA-8F99-6E67EB6EAF37}" dt="2021-12-08T07:00:35.829" v="5242" actId="255"/>
        <pc:sldMkLst>
          <pc:docMk/>
          <pc:sldMk cId="2960657313" sldId="278"/>
        </pc:sldMkLst>
        <pc:spChg chg="del mod">
          <ac:chgData name="Sravan Reddy Chilumula" userId="fb7272f37bf86593" providerId="LiveId" clId="{97067B89-0A1C-43FA-8F99-6E67EB6EAF37}" dt="2021-12-08T05:26:45.148" v="2981" actId="478"/>
          <ac:spMkLst>
            <pc:docMk/>
            <pc:sldMk cId="2960657313" sldId="278"/>
            <ac:spMk id="2" creationId="{F9C48C99-CD82-4EBB-AAC6-52CFB3416D38}"/>
          </ac:spMkLst>
        </pc:spChg>
        <pc:spChg chg="mod">
          <ac:chgData name="Sravan Reddy Chilumula" userId="fb7272f37bf86593" providerId="LiveId" clId="{97067B89-0A1C-43FA-8F99-6E67EB6EAF37}" dt="2021-12-08T05:51:41.422" v="3431" actId="14100"/>
          <ac:spMkLst>
            <pc:docMk/>
            <pc:sldMk cId="2960657313" sldId="278"/>
            <ac:spMk id="3" creationId="{184FB020-3CF3-4F68-9C27-F1003D839139}"/>
          </ac:spMkLst>
        </pc:spChg>
        <pc:spChg chg="add mod">
          <ac:chgData name="Sravan Reddy Chilumula" userId="fb7272f37bf86593" providerId="LiveId" clId="{97067B89-0A1C-43FA-8F99-6E67EB6EAF37}" dt="2021-12-08T07:00:35.829" v="5242" actId="255"/>
          <ac:spMkLst>
            <pc:docMk/>
            <pc:sldMk cId="2960657313" sldId="278"/>
            <ac:spMk id="6" creationId="{81198B3C-9A92-4B2F-9CC6-44C4DA4A3AB2}"/>
          </ac:spMkLst>
        </pc:spChg>
        <pc:picChg chg="add mod">
          <ac:chgData name="Sravan Reddy Chilumula" userId="fb7272f37bf86593" providerId="LiveId" clId="{97067B89-0A1C-43FA-8F99-6E67EB6EAF37}" dt="2021-12-08T05:51:48.403" v="3432" actId="1076"/>
          <ac:picMkLst>
            <pc:docMk/>
            <pc:sldMk cId="2960657313" sldId="278"/>
            <ac:picMk id="5" creationId="{293F0F2D-756E-44BD-A385-223BCD30404C}"/>
          </ac:picMkLst>
        </pc:picChg>
      </pc:sldChg>
      <pc:sldChg chg="delSp modSp add mod">
        <pc:chgData name="Sravan Reddy Chilumula" userId="fb7272f37bf86593" providerId="LiveId" clId="{97067B89-0A1C-43FA-8F99-6E67EB6EAF37}" dt="2021-12-08T07:01:31.195" v="5247" actId="255"/>
        <pc:sldMkLst>
          <pc:docMk/>
          <pc:sldMk cId="2645716152" sldId="279"/>
        </pc:sldMkLst>
        <pc:spChg chg="mod">
          <ac:chgData name="Sravan Reddy Chilumula" userId="fb7272f37bf86593" providerId="LiveId" clId="{97067B89-0A1C-43FA-8F99-6E67EB6EAF37}" dt="2021-12-08T07:01:31.195" v="5247" actId="255"/>
          <ac:spMkLst>
            <pc:docMk/>
            <pc:sldMk cId="2645716152" sldId="279"/>
            <ac:spMk id="2" creationId="{31411C7D-5A56-448F-88BF-FAF330057260}"/>
          </ac:spMkLst>
        </pc:spChg>
        <pc:spChg chg="mod">
          <ac:chgData name="Sravan Reddy Chilumula" userId="fb7272f37bf86593" providerId="LiveId" clId="{97067B89-0A1C-43FA-8F99-6E67EB6EAF37}" dt="2021-12-08T06:31:46.328" v="4255" actId="2711"/>
          <ac:spMkLst>
            <pc:docMk/>
            <pc:sldMk cId="2645716152" sldId="279"/>
            <ac:spMk id="3" creationId="{D9B7714E-156E-4A78-88F4-962E08CB82C5}"/>
          </ac:spMkLst>
        </pc:spChg>
        <pc:spChg chg="mod">
          <ac:chgData name="Sravan Reddy Chilumula" userId="fb7272f37bf86593" providerId="LiveId" clId="{97067B89-0A1C-43FA-8F99-6E67EB6EAF37}" dt="2021-12-08T06:31:00.880" v="4212" actId="2711"/>
          <ac:spMkLst>
            <pc:docMk/>
            <pc:sldMk cId="2645716152" sldId="279"/>
            <ac:spMk id="17" creationId="{EBFE3195-E1B0-4505-B708-333E4373ECCC}"/>
          </ac:spMkLst>
        </pc:spChg>
        <pc:picChg chg="del mod">
          <ac:chgData name="Sravan Reddy Chilumula" userId="fb7272f37bf86593" providerId="LiveId" clId="{97067B89-0A1C-43FA-8F99-6E67EB6EAF37}" dt="2021-12-08T06:14:37.228" v="3834" actId="21"/>
          <ac:picMkLst>
            <pc:docMk/>
            <pc:sldMk cId="2645716152" sldId="279"/>
            <ac:picMk id="5" creationId="{1314A885-26E5-43D3-868E-7980DF6872EB}"/>
          </ac:picMkLst>
        </pc:picChg>
        <pc:picChg chg="del">
          <ac:chgData name="Sravan Reddy Chilumula" userId="fb7272f37bf86593" providerId="LiveId" clId="{97067B89-0A1C-43FA-8F99-6E67EB6EAF37}" dt="2021-12-08T06:19:51.875" v="4050" actId="21"/>
          <ac:picMkLst>
            <pc:docMk/>
            <pc:sldMk cId="2645716152" sldId="279"/>
            <ac:picMk id="9" creationId="{3E5D9C09-E7BB-4ECF-8290-27B6D9761A20}"/>
          </ac:picMkLst>
        </pc:picChg>
        <pc:picChg chg="del mod">
          <ac:chgData name="Sravan Reddy Chilumula" userId="fb7272f37bf86593" providerId="LiveId" clId="{97067B89-0A1C-43FA-8F99-6E67EB6EAF37}" dt="2021-12-08T06:27:01.307" v="4151" actId="478"/>
          <ac:picMkLst>
            <pc:docMk/>
            <pc:sldMk cId="2645716152" sldId="279"/>
            <ac:picMk id="11" creationId="{0153665E-883C-4251-9A13-840FA836C091}"/>
          </ac:picMkLst>
        </pc:picChg>
        <pc:picChg chg="mod">
          <ac:chgData name="Sravan Reddy Chilumula" userId="fb7272f37bf86593" providerId="LiveId" clId="{97067B89-0A1C-43FA-8F99-6E67EB6EAF37}" dt="2021-12-08T06:30:18.341" v="4207" actId="1076"/>
          <ac:picMkLst>
            <pc:docMk/>
            <pc:sldMk cId="2645716152" sldId="279"/>
            <ac:picMk id="13" creationId="{0653AF8E-10A0-4F7D-A7C2-4A26FA8228AD}"/>
          </ac:picMkLst>
        </pc:picChg>
        <pc:picChg chg="mod">
          <ac:chgData name="Sravan Reddy Chilumula" userId="fb7272f37bf86593" providerId="LiveId" clId="{97067B89-0A1C-43FA-8F99-6E67EB6EAF37}" dt="2021-12-08T06:30:23.583" v="4208" actId="1076"/>
          <ac:picMkLst>
            <pc:docMk/>
            <pc:sldMk cId="2645716152" sldId="279"/>
            <ac:picMk id="15" creationId="{594EDA0C-86DF-4F7E-B0BD-43E86EC28507}"/>
          </ac:picMkLst>
        </pc:picChg>
      </pc:sldChg>
      <pc:sldChg chg="addSp modSp new mod">
        <pc:chgData name="Sravan Reddy Chilumula" userId="fb7272f37bf86593" providerId="LiveId" clId="{97067B89-0A1C-43FA-8F99-6E67EB6EAF37}" dt="2021-12-08T06:26:42.216" v="4149" actId="1076"/>
        <pc:sldMkLst>
          <pc:docMk/>
          <pc:sldMk cId="3923227769" sldId="280"/>
        </pc:sldMkLst>
        <pc:spChg chg="mod">
          <ac:chgData name="Sravan Reddy Chilumula" userId="fb7272f37bf86593" providerId="LiveId" clId="{97067B89-0A1C-43FA-8F99-6E67EB6EAF37}" dt="2021-12-08T06:15:09.505" v="3853" actId="20577"/>
          <ac:spMkLst>
            <pc:docMk/>
            <pc:sldMk cId="3923227769" sldId="280"/>
            <ac:spMk id="2" creationId="{29B1B0ED-610D-4770-B3D8-7C09E09EC58C}"/>
          </ac:spMkLst>
        </pc:spChg>
        <pc:spChg chg="mod">
          <ac:chgData name="Sravan Reddy Chilumula" userId="fb7272f37bf86593" providerId="LiveId" clId="{97067B89-0A1C-43FA-8F99-6E67EB6EAF37}" dt="2021-12-08T06:26:33.492" v="4147" actId="20577"/>
          <ac:spMkLst>
            <pc:docMk/>
            <pc:sldMk cId="3923227769" sldId="280"/>
            <ac:spMk id="3" creationId="{9BC636F4-DBC7-488B-BF7E-1709B19098D0}"/>
          </ac:spMkLst>
        </pc:spChg>
        <pc:picChg chg="add mod">
          <ac:chgData name="Sravan Reddy Chilumula" userId="fb7272f37bf86593" providerId="LiveId" clId="{97067B89-0A1C-43FA-8F99-6E67EB6EAF37}" dt="2021-12-08T06:21:24.698" v="4075" actId="1076"/>
          <ac:picMkLst>
            <pc:docMk/>
            <pc:sldMk cId="3923227769" sldId="280"/>
            <ac:picMk id="4" creationId="{1ACCC570-ABC0-4F4E-984E-7CFBA430D453}"/>
          </ac:picMkLst>
        </pc:picChg>
        <pc:picChg chg="add mod">
          <ac:chgData name="Sravan Reddy Chilumula" userId="fb7272f37bf86593" providerId="LiveId" clId="{97067B89-0A1C-43FA-8F99-6E67EB6EAF37}" dt="2021-12-08T06:26:42.216" v="4149" actId="1076"/>
          <ac:picMkLst>
            <pc:docMk/>
            <pc:sldMk cId="3923227769" sldId="280"/>
            <ac:picMk id="5" creationId="{53DB9C47-59BF-4F9A-908F-B49B12E0399E}"/>
          </ac:picMkLst>
        </pc:picChg>
      </pc:sldChg>
      <pc:sldChg chg="modSp new mod">
        <pc:chgData name="Sravan Reddy Chilumula" userId="fb7272f37bf86593" providerId="LiveId" clId="{97067B89-0A1C-43FA-8F99-6E67EB6EAF37}" dt="2021-12-08T06:45:59.336" v="4820" actId="20577"/>
        <pc:sldMkLst>
          <pc:docMk/>
          <pc:sldMk cId="3910714643" sldId="281"/>
        </pc:sldMkLst>
        <pc:spChg chg="mod">
          <ac:chgData name="Sravan Reddy Chilumula" userId="fb7272f37bf86593" providerId="LiveId" clId="{97067B89-0A1C-43FA-8F99-6E67EB6EAF37}" dt="2021-12-08T06:41:40.295" v="4590" actId="20577"/>
          <ac:spMkLst>
            <pc:docMk/>
            <pc:sldMk cId="3910714643" sldId="281"/>
            <ac:spMk id="2" creationId="{0293D839-1655-4B6F-964B-F00A8627D49D}"/>
          </ac:spMkLst>
        </pc:spChg>
        <pc:spChg chg="mod">
          <ac:chgData name="Sravan Reddy Chilumula" userId="fb7272f37bf86593" providerId="LiveId" clId="{97067B89-0A1C-43FA-8F99-6E67EB6EAF37}" dt="2021-12-08T06:45:59.336" v="4820" actId="20577"/>
          <ac:spMkLst>
            <pc:docMk/>
            <pc:sldMk cId="3910714643" sldId="281"/>
            <ac:spMk id="3" creationId="{DB45B551-1C4C-4DA9-BA4B-37921B0C0D20}"/>
          </ac:spMkLst>
        </pc:spChg>
      </pc:sldChg>
      <pc:sldChg chg="delSp modSp new mod">
        <pc:chgData name="Sravan Reddy Chilumula" userId="fb7272f37bf86593" providerId="LiveId" clId="{97067B89-0A1C-43FA-8F99-6E67EB6EAF37}" dt="2021-12-08T06:54:34.764" v="5172" actId="20577"/>
        <pc:sldMkLst>
          <pc:docMk/>
          <pc:sldMk cId="750686726" sldId="282"/>
        </pc:sldMkLst>
        <pc:spChg chg="del mod">
          <ac:chgData name="Sravan Reddy Chilumula" userId="fb7272f37bf86593" providerId="LiveId" clId="{97067B89-0A1C-43FA-8F99-6E67EB6EAF37}" dt="2021-12-08T06:46:20.187" v="4823" actId="478"/>
          <ac:spMkLst>
            <pc:docMk/>
            <pc:sldMk cId="750686726" sldId="282"/>
            <ac:spMk id="2" creationId="{E6D8D677-33B4-4E98-97C7-42F42986A3B9}"/>
          </ac:spMkLst>
        </pc:spChg>
        <pc:spChg chg="mod">
          <ac:chgData name="Sravan Reddy Chilumula" userId="fb7272f37bf86593" providerId="LiveId" clId="{97067B89-0A1C-43FA-8F99-6E67EB6EAF37}" dt="2021-12-08T06:54:34.764" v="5172" actId="20577"/>
          <ac:spMkLst>
            <pc:docMk/>
            <pc:sldMk cId="750686726" sldId="282"/>
            <ac:spMk id="3" creationId="{E6BA8D4E-FC13-4138-AB52-F50BF143165D}"/>
          </ac:spMkLst>
        </pc:spChg>
      </pc:sldChg>
      <pc:sldChg chg="delSp modSp new mod">
        <pc:chgData name="Sravan Reddy Chilumula" userId="fb7272f37bf86593" providerId="LiveId" clId="{97067B89-0A1C-43FA-8F99-6E67EB6EAF37}" dt="2021-12-08T06:56:26.717" v="5221"/>
        <pc:sldMkLst>
          <pc:docMk/>
          <pc:sldMk cId="2293808450" sldId="283"/>
        </pc:sldMkLst>
        <pc:spChg chg="del mod">
          <ac:chgData name="Sravan Reddy Chilumula" userId="fb7272f37bf86593" providerId="LiveId" clId="{97067B89-0A1C-43FA-8F99-6E67EB6EAF37}" dt="2021-12-08T06:54:49.260" v="5175" actId="478"/>
          <ac:spMkLst>
            <pc:docMk/>
            <pc:sldMk cId="2293808450" sldId="283"/>
            <ac:spMk id="2" creationId="{24BD06D4-8218-4F4F-AB35-A2C706CCE1A2}"/>
          </ac:spMkLst>
        </pc:spChg>
        <pc:spChg chg="mod">
          <ac:chgData name="Sravan Reddy Chilumula" userId="fb7272f37bf86593" providerId="LiveId" clId="{97067B89-0A1C-43FA-8F99-6E67EB6EAF37}" dt="2021-12-08T06:56:26.717" v="5221"/>
          <ac:spMkLst>
            <pc:docMk/>
            <pc:sldMk cId="2293808450" sldId="283"/>
            <ac:spMk id="3" creationId="{BB0483A9-5685-4461-9E5F-99A3F203EE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39D8-3967-4F82-B7F9-E7439C4DFBD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637-53D2-4E91-84A9-3D6266C9B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2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13637-53D2-4E91-84A9-3D6266C9B4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Spectral clustering [29]: This is a matrix factorization approach in which we take the top d eigenvectors of the normalized Laplacian matrix of graph G as the feature vector representations for nodes.</a:t>
            </a:r>
          </a:p>
          <a:p>
            <a:r>
              <a:rPr lang="en-US" altLang="zh-CN" dirty="0" err="1"/>
              <a:t>DeepWalk</a:t>
            </a:r>
            <a:r>
              <a:rPr lang="en-US" altLang="zh-CN" dirty="0"/>
              <a:t> [24]: This approach learns d-dimensional feature representations by simulating uniform random walks. The sampling strategy in </a:t>
            </a:r>
            <a:r>
              <a:rPr lang="en-US" altLang="zh-CN" dirty="0" err="1"/>
              <a:t>DeepWalk</a:t>
            </a:r>
            <a:r>
              <a:rPr lang="en-US" altLang="zh-CN" dirty="0"/>
              <a:t> can be seen as a special case of node2vec with p = 1 and q = 1 .</a:t>
            </a:r>
          </a:p>
          <a:p>
            <a:r>
              <a:rPr lang="en-US" altLang="zh-CN" dirty="0"/>
              <a:t>LINE [28]: This approach learns d-dimensional feature representations in two separate phases. In the ﬁrst phase, it learns d=2 dimensions by BFS-style simulations over immediate neighbors of nodes. In the second phase, it learns the next d=2 dimensions by sampling nodes strictly at a 2-hop distance from the source nodes.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13637-53D2-4E91-84A9-3D6266C9B4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5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C607-0048-45A0-84FF-35444C9B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2D826-C3A8-4729-B54B-D1C05F18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A53-3025-437B-BF3F-A6FA2B6F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D622-CA63-43FA-B96B-18DF4CCC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2296-7BF3-4BB4-946B-CA20E35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0ADC-686E-4BE3-B4AE-1968C184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3FE9-70E7-4315-B796-010604F9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9B8B-CEC9-4C21-A85F-C838AF18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2923-D11B-41D4-A1BA-D9B04CD2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4089-1BDC-40A1-A415-2EFE7CE1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80B3E-51C1-4E21-AF04-239FCE7A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C1840-6538-4CD2-AE3F-0249C71A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37B5-6050-4B57-B1B9-7CA00670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72AA-23F3-449A-9647-B289A90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A2C7-BAB9-4B26-AF8C-E7DB474E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8AB4-B0C6-409F-A55E-8AD2C74C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AAE6-8163-4451-9ACC-1116C299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9992-13FF-4A20-AF11-496926E6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0BB0-6737-4038-A5BD-59A5434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83EF-3382-423E-904C-F438165F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1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1D88-F592-46EE-A3D8-5CB3AA04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4238-6192-4420-8451-136CD652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89C9-4B64-47A8-BE35-24405C9B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CA7C-4195-4D7D-BF95-03B3C1E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9206-D88B-49EE-A1DF-A6C20F7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0DB3-060E-46A7-8656-040D5EEB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57D3-0DEC-4CFC-AAAA-73446A944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1E8D4-FFFF-49FC-A716-FF8325F2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9D71-5FB0-45DA-B56E-6D6AAB02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5EA02-ADD2-4558-A2BF-CAAF3C73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A15A-9285-44B5-95CF-769D394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7F8-6626-4EC6-A749-644A4B79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4A27-7CF7-4754-B11C-16CFFAD1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B2E5-80B7-4F49-99C0-173EE052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35C9B-0070-4F68-9EC8-877C58310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D22EF-3E5E-41C5-9159-ECE27059E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6638A-66F0-4677-B36A-A5E67E0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316E-BCB9-4085-B12E-80EFD1B8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E086-7BB0-479F-9916-02ADD8C2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71AD-A981-4756-A49E-BCFDE068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AB00-85D2-4AE7-8114-BA9ECA55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13D28-043B-4816-BEBC-3CA900A8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DBC10-5FEB-4C84-8D7F-8F7A874C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77B3A-9D2B-41B8-AEB0-70A64696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952F9-7816-4E20-9B1C-D7D3E898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68BBA-0D8E-4070-B6E1-0A51E719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F4B-4DE9-4B12-B496-1619662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9C8-73BD-4B02-A5DD-2B4EF2DE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36985-87BE-4D21-A23D-FA748F01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AA9C-B882-45A7-B9EC-72B3E9B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3465-BEA5-4F57-9FB4-18F2B337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3959B-8469-4DBF-B23C-0024285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EEEC-2D70-47BD-B744-63FD6079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69140-04BC-44F9-9066-4BEA58C2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A54-3F8B-43E4-99E3-E17A5B2E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C814B-3DB4-4257-95F3-8AD4B965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EDFB-F025-434F-93CB-CBD2EE25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96BF-7E89-40D0-83B8-8241A175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2AED2-3876-40E4-A7A5-BB8DCF8D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FE30-5032-4941-A613-F5527426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A0AC-A097-4179-92B6-21B65F61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85E5-EFFB-40FF-9453-43B0D36469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3586-C45C-4F4C-AF5D-FE821147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641D9-A875-4F88-AE44-B5E7F9006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8E69-7F21-4535-9A90-D3DB21E9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PU with binary numbers and blueprint">
            <a:extLst>
              <a:ext uri="{FF2B5EF4-FFF2-40B4-BE49-F238E27FC236}">
                <a16:creationId xmlns:a16="http://schemas.microsoft.com/office/drawing/2014/main" id="{F268AF53-5BF0-48E8-A209-393AE9651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CAAA6-0586-4149-95D5-BA686F93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node2vec: Scalable Feature Learning for Networks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8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128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cs typeface="Arial" panose="020B0604020202020204" pitchFamily="34" charset="0"/>
              </a:rPr>
              <a:t>Neighborhood sampling strategy</a:t>
            </a:r>
            <a:endParaRPr lang="zh-CN" altLang="en-US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27"/>
            <a:ext cx="10515600" cy="4836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node2vec: a combination of DFS and BFS</a:t>
            </a: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                    a mixture of structural equivalence and homophily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Node2vec achieves the above by using 2</a:t>
            </a:r>
            <a:r>
              <a:rPr lang="en-US" altLang="zh-CN" sz="2400" baseline="30000" dirty="0">
                <a:cs typeface="Arial" panose="020B0604020202020204" pitchFamily="34" charset="0"/>
              </a:rPr>
              <a:t>nd</a:t>
            </a:r>
            <a:r>
              <a:rPr lang="en-US" altLang="zh-CN" sz="2400" dirty="0">
                <a:cs typeface="Arial" panose="020B0604020202020204" pitchFamily="34" charset="0"/>
              </a:rPr>
              <a:t> order biased random walk.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What is Random Walk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A random walk on a graph can be imagined as a walker traversing the graph along its edges. The walker must decide where to go next and then move to the next state at each step. This is known as 1-hop transition.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There are 2 types of random walks: First order and second order.</a:t>
            </a:r>
          </a:p>
          <a:p>
            <a:pPr marL="0" indent="0">
              <a:buNone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First order random walk:</a:t>
            </a:r>
          </a:p>
          <a:p>
            <a:r>
              <a:rPr lang="en-US" sz="2400" dirty="0"/>
              <a:t>In first order random walk, the 1-hop transitions depends only on the current state with weights on each edge. It doesn’t take the previous state into account.</a:t>
            </a:r>
          </a:p>
          <a:p>
            <a:pPr marL="0" indent="0">
              <a:buNone/>
            </a:pPr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0453-D128-482B-A6D6-01FC12C3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5767060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Second order random walk:</a:t>
            </a:r>
          </a:p>
          <a:p>
            <a:r>
              <a:rPr lang="en-US" sz="2500" dirty="0"/>
              <a:t>In second order, the 1-hop transitions also incorporates information of the previous state along with the current state.</a:t>
            </a:r>
          </a:p>
          <a:p>
            <a:r>
              <a:rPr lang="en-US" sz="2500" dirty="0"/>
              <a:t>node2vec applies a bias factor alpha(</a:t>
            </a:r>
            <a:r>
              <a:rPr lang="el-GR" sz="2500" dirty="0"/>
              <a:t>α</a:t>
            </a:r>
            <a:r>
              <a:rPr lang="en-US" sz="2500" dirty="0"/>
              <a:t>), which is used to reweight the edge weights based on the previous state. So, this is called second order biased random walk.</a:t>
            </a:r>
          </a:p>
          <a:p>
            <a:r>
              <a:rPr lang="en-US" sz="2500" dirty="0"/>
              <a:t>If two nodes are not connected, then </a:t>
            </a:r>
            <a:r>
              <a:rPr lang="el-GR" sz="2500" dirty="0"/>
              <a:t>α</a:t>
            </a:r>
            <a:r>
              <a:rPr lang="en-US" sz="2500" dirty="0"/>
              <a:t> = 1/q (q = in-out parameter)</a:t>
            </a:r>
          </a:p>
          <a:p>
            <a:pPr lvl="1"/>
            <a:r>
              <a:rPr lang="en-US" sz="2100" dirty="0"/>
              <a:t>If q is small, then it’s restricted to local neighborhood(homophily) and if q is large, structural equivalence is achieved.</a:t>
            </a:r>
          </a:p>
          <a:p>
            <a:r>
              <a:rPr lang="en-US" sz="2500" dirty="0"/>
              <a:t>If two nodes are identical, then </a:t>
            </a:r>
            <a:r>
              <a:rPr lang="el-GR" sz="2500" dirty="0"/>
              <a:t>α</a:t>
            </a:r>
            <a:r>
              <a:rPr lang="en-US" sz="2500" dirty="0"/>
              <a:t> = 1/p (p = return parameter).</a:t>
            </a:r>
          </a:p>
          <a:p>
            <a:r>
              <a:rPr lang="en-US" sz="2500" dirty="0"/>
              <a:t>If two nodes are connected but not similar, then </a:t>
            </a:r>
            <a:r>
              <a:rPr lang="el-GR" sz="2500" dirty="0"/>
              <a:t>α</a:t>
            </a:r>
            <a:r>
              <a:rPr lang="en-US" sz="2500" dirty="0"/>
              <a:t> = 1</a:t>
            </a:r>
          </a:p>
          <a:p>
            <a:endParaRPr lang="en-US" sz="25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706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cs typeface="Arial" panose="020B0604020202020204" pitchFamily="34" charset="0"/>
              </a:rPr>
              <a:t>Neighborhood sampling strategy</a:t>
            </a:r>
            <a:endParaRPr lang="zh-CN" altLang="en-US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85" y="1384190"/>
            <a:ext cx="10515600" cy="41954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C7CF3-CB0B-4E9C-A04D-A34A86BE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50" y="2024290"/>
            <a:ext cx="5918200" cy="324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55E7A-37B3-4E48-AF27-C63A2866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21" y="1926603"/>
            <a:ext cx="3623203" cy="1423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BEDCE-B713-4E08-990E-35A836F4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5" y="5329451"/>
            <a:ext cx="5088465" cy="250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D32AB-1631-4AAF-B04E-14149CFE5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47" y="4177768"/>
            <a:ext cx="4673072" cy="783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A16D0-53B8-4713-A8DF-FDA34CB0D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21" y="3484719"/>
            <a:ext cx="2532927" cy="325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982F5-F4E7-4C08-B5A4-870F357C9189}"/>
              </a:ext>
            </a:extLst>
          </p:cNvPr>
          <p:cNvSpPr txBox="1"/>
          <p:nvPr/>
        </p:nvSpPr>
        <p:spPr>
          <a:xfrm flipH="1">
            <a:off x="1007535" y="5789560"/>
            <a:ext cx="957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bias(</a:t>
            </a:r>
            <a:r>
              <a:rPr lang="el-GR" sz="1800" dirty="0"/>
              <a:t>α</a:t>
            </a:r>
            <a:r>
              <a:rPr lang="en-US" dirty="0"/>
              <a:t>) is multiplied with weights w for second order biased random walk</a:t>
            </a:r>
          </a:p>
        </p:txBody>
      </p:sp>
    </p:spTree>
    <p:extLst>
      <p:ext uri="{BB962C8B-B14F-4D97-AF65-F5344CB8AC3E}">
        <p14:creationId xmlns:p14="http://schemas.microsoft.com/office/powerpoint/2010/main" val="102065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B020-3CF3-4F68-9C27-F1003D83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633"/>
            <a:ext cx="10515600" cy="4516329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Consider above graph with nodes u,v,t,x</a:t>
            </a:r>
            <a:r>
              <a:rPr lang="en-US" sz="2500" baseline="-25000" dirty="0"/>
              <a:t>1</a:t>
            </a:r>
            <a:r>
              <a:rPr lang="en-US" sz="2500" dirty="0"/>
              <a:t>,x</a:t>
            </a:r>
            <a:r>
              <a:rPr lang="en-US" sz="2500" baseline="-25000" dirty="0"/>
              <a:t>2</a:t>
            </a:r>
            <a:r>
              <a:rPr lang="en-US" sz="2500" dirty="0"/>
              <a:t>,x</a:t>
            </a:r>
            <a:r>
              <a:rPr lang="en-US" sz="2500" baseline="-25000" dirty="0"/>
              <a:t>3</a:t>
            </a:r>
            <a:r>
              <a:rPr lang="en-US" sz="2500" dirty="0"/>
              <a:t> and previous, current states as t and v respectively. </a:t>
            </a:r>
          </a:p>
          <a:p>
            <a:pPr marL="0" indent="0">
              <a:buNone/>
            </a:pPr>
            <a:r>
              <a:rPr lang="en-US" sz="2500" dirty="0"/>
              <a:t>To find the probability of occurrence of choosing a node u as next state </a:t>
            </a:r>
          </a:p>
          <a:p>
            <a:pPr marL="0" indent="0">
              <a:buNone/>
            </a:pPr>
            <a:r>
              <a:rPr lang="en-US" sz="2500" dirty="0"/>
              <a:t>		P =  (Favorable outcome weight) / (Total weights)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0F2D-756E-44BD-A385-223BCD304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57" y="3429000"/>
            <a:ext cx="6650257" cy="795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98B3C-9A92-4B2F-9CC6-44C4DA4A3AB2}"/>
              </a:ext>
            </a:extLst>
          </p:cNvPr>
          <p:cNvSpPr txBox="1"/>
          <p:nvPr/>
        </p:nvSpPr>
        <p:spPr>
          <a:xfrm>
            <a:off x="838200" y="681038"/>
            <a:ext cx="653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  <a:cs typeface="Arial" panose="020B0604020202020204" pitchFamily="34" charset="0"/>
              </a:rPr>
              <a:t>Neighborhood sampling strategy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65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Feature learning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In the feature learning of a graph G ={V,E}, we wish to find a function f : V =&gt; R</a:t>
            </a:r>
            <a:r>
              <a:rPr lang="en-US" altLang="zh-CN" sz="2400" baseline="30000" dirty="0">
                <a:cs typeface="Arial" panose="020B0604020202020204" pitchFamily="34" charset="0"/>
              </a:rPr>
              <a:t>d</a:t>
            </a:r>
            <a:r>
              <a:rPr lang="en-US" altLang="zh-CN" sz="2400" dirty="0"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   where V is a vertex and represents it in a desired number of dimensions(d).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Then skip-gram(an approach used in word2vec) is used in node2vec to generate corpus.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The objective function(f) of feature learning is to </a:t>
            </a:r>
            <a:r>
              <a:rPr lang="en-US" sz="2400" dirty="0"/>
              <a:t>optimize the log-probability of network neighborhood N</a:t>
            </a:r>
            <a:r>
              <a:rPr lang="en-US" sz="2400" baseline="-25000" dirty="0"/>
              <a:t>s</a:t>
            </a:r>
            <a:r>
              <a:rPr lang="en-US" sz="2400" dirty="0"/>
              <a:t>(u).</a:t>
            </a: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5BD0F-918E-4D07-B7E1-170B8AD3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08" y="4867759"/>
            <a:ext cx="3815216" cy="7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B0ED-610D-4770-B3D8-7C09E09E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636F4-DBC7-488B-BF7E-1709B1909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607" y="1373679"/>
                <a:ext cx="10515600" cy="5247837"/>
              </a:xfrm>
            </p:spPr>
            <p:txBody>
              <a:bodyPr/>
              <a:lstStyle/>
              <a:p>
                <a:r>
                  <a:rPr lang="en-US" dirty="0"/>
                  <a:t>Following 2 standard assumptions are made to optimize:</a:t>
                </a:r>
              </a:p>
              <a:p>
                <a:pPr lvl="1"/>
                <a:r>
                  <a:rPr lang="en-US" dirty="0"/>
                  <a:t>Conditional Independence: 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the likelihood of observing a neighborhood node is independent of observing any other neighborhood node given the feature representation of the source:</a:t>
                </a:r>
              </a:p>
              <a:p>
                <a:pPr lvl="1"/>
                <a:endParaRPr lang="en-US" dirty="0">
                  <a:solidFill>
                    <a:srgbClr val="292929"/>
                  </a:solidFill>
                  <a:latin typeface="charter"/>
                </a:endParaRPr>
              </a:p>
              <a:p>
                <a:pPr lvl="1"/>
                <a:endParaRPr lang="en-US" dirty="0">
                  <a:solidFill>
                    <a:srgbClr val="292929"/>
                  </a:solidFill>
                  <a:latin typeface="charter"/>
                </a:endParaRPr>
              </a:p>
              <a:p>
                <a:pPr lvl="1"/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S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ymmetry in feature space: A source node and neighborhood node have a symmetric effect over each other in feature space. Every source neighborhood node pair as a soft-max(word2vec) unit parametrized by a dot product of their features.</a:t>
                </a:r>
              </a:p>
              <a:p>
                <a:pPr lvl="2"/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Soft-max equation = (e</a:t>
                </a:r>
                <a:r>
                  <a:rPr lang="en-US" baseline="30000" dirty="0">
                    <a:solidFill>
                      <a:srgbClr val="292929"/>
                    </a:solidFill>
                    <a:latin typeface="charter"/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) /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e</a:t>
                </a:r>
                <a:r>
                  <a:rPr lang="en-US" baseline="30000" dirty="0">
                    <a:solidFill>
                      <a:srgbClr val="292929"/>
                    </a:solidFill>
                    <a:latin typeface="charter"/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=&gt;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636F4-DBC7-488B-BF7E-1709B1909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607" y="1373679"/>
                <a:ext cx="10515600" cy="5247837"/>
              </a:xfrm>
              <a:blipFill>
                <a:blip r:embed="rId3"/>
                <a:stretch>
                  <a:fillRect l="-1043" t="-209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CCC570-ABC0-4F4E-984E-7CFBA430D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88" y="2938608"/>
            <a:ext cx="4488688" cy="659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B9C47-59BF-4F9A-908F-B49B12E0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92" y="5643514"/>
            <a:ext cx="4479516" cy="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Feature learning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Plugging soft-max eq in equation 1, we get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cs typeface="Arial" panose="020B0604020202020204" pitchFamily="34" charset="0"/>
              </a:rPr>
              <a:t>Since log(a/b) = log(a) – log(b)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53AF8E-10A0-4F7D-A7C2-4A26FA82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66" y="2508852"/>
            <a:ext cx="4979365" cy="7489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4EDA0C-86DF-4F7E-B0BD-43E86EC2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66" y="3521707"/>
            <a:ext cx="2828057" cy="3348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FE3195-E1B0-4505-B708-333E4373ECCC}"/>
              </a:ext>
            </a:extLst>
          </p:cNvPr>
          <p:cNvSpPr txBox="1"/>
          <p:nvPr/>
        </p:nvSpPr>
        <p:spPr>
          <a:xfrm>
            <a:off x="5646223" y="3532214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is approximated by negative sampling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1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cs typeface="Arial" panose="020B0604020202020204" pitchFamily="34" charset="0"/>
              </a:rPr>
              <a:t>Pseudocode of node2vec</a:t>
            </a:r>
            <a:endParaRPr lang="zh-CN" altLang="en-US" sz="2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F96CA-7D87-4798-9BC2-2F59C8A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46" y="1380067"/>
            <a:ext cx="5659907" cy="5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8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cs typeface="Arial" panose="020B0604020202020204" pitchFamily="34" charset="0"/>
              </a:rPr>
              <a:t>Link prediction &amp; Node classification</a:t>
            </a:r>
            <a:endParaRPr lang="zh-CN" altLang="en-US" sz="2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After fetching the graph embeddings, node2vec uses binary classifier to predict a link between two nodes in a graph. 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Deﬁning a binary operator </a:t>
            </a:r>
            <a:r>
              <a:rPr lang="en-US" altLang="zh-CN" sz="1800" dirty="0">
                <a:cs typeface="Arial" panose="020B0604020202020204" pitchFamily="34" charset="0"/>
              </a:rPr>
              <a:t>○</a:t>
            </a:r>
            <a:r>
              <a:rPr lang="en-US" altLang="zh-CN" sz="2400" dirty="0">
                <a:cs typeface="Arial" panose="020B0604020202020204" pitchFamily="34" charset="0"/>
              </a:rPr>
              <a:t> over the corresponding feature vectors.</a:t>
            </a: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r>
              <a:rPr lang="en-US" altLang="zh-CN" sz="2400" dirty="0">
                <a:cs typeface="Arial" panose="020B0604020202020204" pitchFamily="34" charset="0"/>
              </a:rPr>
              <a:t>Then it trains the model to which node it belongs to using node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B2A2B-CA25-488B-9829-81C386A8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44" y="3071648"/>
            <a:ext cx="6891867" cy="23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cs typeface="Arial" panose="020B0604020202020204" pitchFamily="34" charset="0"/>
              </a:rPr>
              <a:t>Experiment: node classification</a:t>
            </a:r>
            <a:endParaRPr lang="zh-CN" altLang="en-US" sz="2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151CD-CBD3-409D-BE74-B86FC68E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0516"/>
            <a:ext cx="4055120" cy="4493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525AE-926F-4BC2-A1E8-D9986575C887}"/>
              </a:ext>
            </a:extLst>
          </p:cNvPr>
          <p:cNvSpPr txBox="1"/>
          <p:nvPr/>
        </p:nvSpPr>
        <p:spPr>
          <a:xfrm>
            <a:off x="838200" y="594783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Top:	</a:t>
            </a:r>
            <a:r>
              <a:rPr lang="fr-FR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 = 1, q = 0.5</a:t>
            </a:r>
          </a:p>
          <a:p>
            <a:r>
              <a:rPr lang="fr-FR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Bottom:	p = 1, q = 2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B5DE5-29BC-40A6-9134-C387E3829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6" y="361019"/>
            <a:ext cx="4402667" cy="2178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9B6B1-BDA8-4F18-B7F9-D6124B1D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320" y="2756875"/>
            <a:ext cx="7298680" cy="40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1C58-4443-4495-B5F6-9F8F68DE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2CF1-28C2-417F-84D8-848F13C3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In simple terms, 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ode2vec is an embedding algorithm that transforms graphs (or networks) into numerical representations.</a:t>
            </a:r>
          </a:p>
          <a:p>
            <a:r>
              <a:rPr lang="en-US" dirty="0"/>
              <a:t>This algorithm was introduced by Aditya Grover and Jure </a:t>
            </a:r>
            <a:r>
              <a:rPr lang="en-US" dirty="0" err="1"/>
              <a:t>Leskovec</a:t>
            </a:r>
            <a:r>
              <a:rPr lang="en-US" dirty="0"/>
              <a:t> in 2016 and it is regarded as one of the most effective graph classifiers.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cs typeface="Arial" panose="020B0604020202020204" pitchFamily="34" charset="0"/>
              </a:rPr>
              <a:t>Experiment: link prediction</a:t>
            </a:r>
            <a:endParaRPr lang="zh-CN" altLang="en-US" sz="2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E18E0-87E0-4121-A433-43B8E173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189" y="365125"/>
            <a:ext cx="5276330" cy="6190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3A907-8112-405C-B998-0AEFF90F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3265"/>
            <a:ext cx="4922613" cy="16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9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839-1655-4B6F-964B-F00A8627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between word2vec and node2vec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B551-1C4C-4DA9-BA4B-37921B0C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node2vec uses skip gram model from word2vec, there’s once significant difference as follows.</a:t>
            </a:r>
          </a:p>
          <a:p>
            <a:r>
              <a:rPr lang="en-US" dirty="0"/>
              <a:t>In word2vec, each walk in the graph is composed only of named entities that appear together in a single item. This means that we are limited to walks that are no more than one distance from the starting node.</a:t>
            </a:r>
          </a:p>
          <a:p>
            <a:r>
              <a:rPr lang="en-US" dirty="0"/>
              <a:t>But in node2vec we don’t have the distance constraint of walk.</a:t>
            </a:r>
          </a:p>
        </p:txBody>
      </p:sp>
    </p:spTree>
    <p:extLst>
      <p:ext uri="{BB962C8B-B14F-4D97-AF65-F5344CB8AC3E}">
        <p14:creationId xmlns:p14="http://schemas.microsoft.com/office/powerpoint/2010/main" val="391071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8D4E-FC13-4138-AB52-F50BF143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579"/>
            <a:ext cx="10515600" cy="5588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node2vec Applications:</a:t>
            </a:r>
          </a:p>
          <a:p>
            <a:pPr lvl="1"/>
            <a:r>
              <a:rPr lang="en-US" dirty="0"/>
              <a:t>node2vec is used in computational biology, often used for complex gene classifications.</a:t>
            </a:r>
          </a:p>
          <a:p>
            <a:pPr lvl="1"/>
            <a:r>
              <a:rPr lang="en-US" dirty="0"/>
              <a:t>It is used for sentiment analysis, recommender system subjective to persons interests.</a:t>
            </a:r>
          </a:p>
          <a:p>
            <a:pPr lvl="1"/>
            <a:r>
              <a:rPr lang="en-US" dirty="0"/>
              <a:t>It is used in social media networks where each person is a graph.</a:t>
            </a:r>
          </a:p>
          <a:p>
            <a:pPr lvl="1"/>
            <a:r>
              <a:rPr lang="en-US" dirty="0"/>
              <a:t>It is used in real networking systems.</a:t>
            </a:r>
          </a:p>
        </p:txBody>
      </p:sp>
    </p:spTree>
    <p:extLst>
      <p:ext uri="{BB962C8B-B14F-4D97-AF65-F5344CB8AC3E}">
        <p14:creationId xmlns:p14="http://schemas.microsoft.com/office/powerpoint/2010/main" val="75068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83A9-5685-4461-9E5F-99A3F203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69"/>
            <a:ext cx="10515600" cy="5294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Constraints</a:t>
            </a:r>
          </a:p>
          <a:p>
            <a:pPr lvl="1"/>
            <a:r>
              <a:rPr lang="en-US" dirty="0"/>
              <a:t>Despite the high performance of node2vec embeddings, the original implementations are not scalable due to memory constraints. As previously demonstrated, node2vec devises a 2nd order transition random walk that is dependent on both the current and previous states. As a result, the total number of transition probabilities scales quadratically with respect to the number of graph edges. For example, embedding a reasonably sparse network with 17k nodes and 3.6M edges required more than 100GB of memory. This memory issue is effectively addressed by a new implementation known as </a:t>
            </a:r>
            <a:r>
              <a:rPr lang="en-US" dirty="0" err="1"/>
              <a:t>PecanPy</a:t>
            </a:r>
            <a:r>
              <a:rPr lang="en-US" dirty="0"/>
              <a:t>, which requires less than 1GB of memory to embed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229380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40F-1BB9-421B-8505-7709730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ADA6-57E8-42CF-B768-FF1064DE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is a non-linear data structure which consists of nodes(also known as vertices) and edges(also known as links).</a:t>
            </a:r>
          </a:p>
          <a:p>
            <a:pPr marL="0" indent="0">
              <a:buNone/>
            </a:pPr>
            <a:r>
              <a:rPr lang="en-US" dirty="0"/>
              <a:t>			G = {V,E}</a:t>
            </a:r>
          </a:p>
          <a:p>
            <a:pPr marL="0" indent="0">
              <a:buNone/>
            </a:pPr>
            <a:r>
              <a:rPr lang="en-US" dirty="0"/>
              <a:t>			V- Vertices</a:t>
            </a:r>
          </a:p>
          <a:p>
            <a:pPr marL="0" indent="0">
              <a:buNone/>
            </a:pPr>
            <a:r>
              <a:rPr lang="en-US" dirty="0"/>
              <a:t>			E – Edges</a:t>
            </a:r>
          </a:p>
          <a:p>
            <a:r>
              <a:rPr lang="en-US" dirty="0"/>
              <a:t>Edge is a link which connects two vertices.</a:t>
            </a:r>
          </a:p>
          <a:p>
            <a:r>
              <a:rPr lang="en-US" dirty="0"/>
              <a:t>There are many different types of graphs, but I'll only cover the most important ones: directed, undirected, and weighted graphs.</a:t>
            </a:r>
          </a:p>
        </p:txBody>
      </p:sp>
    </p:spTree>
    <p:extLst>
      <p:ext uri="{BB962C8B-B14F-4D97-AF65-F5344CB8AC3E}">
        <p14:creationId xmlns:p14="http://schemas.microsoft.com/office/powerpoint/2010/main" val="163831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FA50-A7E2-48CD-9A70-1FD2EF8B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1"/>
            <a:ext cx="10515600" cy="5507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Directed Graph</a:t>
            </a:r>
          </a:p>
          <a:p>
            <a:pPr lvl="1"/>
            <a:r>
              <a:rPr lang="en-US" dirty="0"/>
              <a:t>Edges in directed graphs have a direction. The edges represent a one-way relationship, as each edge can only be traversed in one direction.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212121"/>
                </a:solidFill>
                <a:cs typeface="David" panose="020B0604020202020204" pitchFamily="34" charset="-79"/>
              </a:rPr>
              <a:t>Undirected Graph</a:t>
            </a:r>
          </a:p>
          <a:p>
            <a:pPr lvl="1"/>
            <a:r>
              <a:rPr lang="en-US" dirty="0">
                <a:solidFill>
                  <a:srgbClr val="212121"/>
                </a:solidFill>
                <a:cs typeface="David" panose="020B0604020202020204" pitchFamily="34" charset="-79"/>
              </a:rPr>
              <a:t>Edges in undirected graphs do not have a direction. Each edge can be traversed in both directions, indicating a two-way relationship.</a:t>
            </a: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cs typeface="David" panose="020B0604020202020204" pitchFamily="34" charset="-79"/>
            </a:endParaRPr>
          </a:p>
          <a:p>
            <a:pPr marL="0" indent="0">
              <a:buNone/>
            </a:pPr>
            <a:r>
              <a:rPr lang="en-US" b="1" dirty="0"/>
              <a:t>Weighted Graph</a:t>
            </a:r>
          </a:p>
          <a:p>
            <a:pPr lvl="1"/>
            <a:r>
              <a:rPr lang="en-US" dirty="0"/>
              <a:t>The graph in which have each edge is assigned a number is called weighted graph</a:t>
            </a:r>
            <a:r>
              <a:rPr lang="en-US" b="1" dirty="0"/>
              <a:t>. </a:t>
            </a:r>
            <a:r>
              <a:rPr lang="en-US" dirty="0"/>
              <a:t>These weights can represent distance between edges, costs or capacities.</a:t>
            </a:r>
          </a:p>
        </p:txBody>
      </p:sp>
    </p:spTree>
    <p:extLst>
      <p:ext uri="{BB962C8B-B14F-4D97-AF65-F5344CB8AC3E}">
        <p14:creationId xmlns:p14="http://schemas.microsoft.com/office/powerpoint/2010/main" val="26220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A57-2F88-4E57-9D8B-D92C5C00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4889-BAE9-429B-B96A-9EC2D360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embeddings are the conversion of property graphs to a vector or set of vectors.</a:t>
            </a:r>
          </a:p>
          <a:p>
            <a:r>
              <a:rPr lang="en-US" dirty="0"/>
              <a:t>In this case, we represent the entire graph with a single vector. These embeddings are used when we want to make predictions at the graph level and when we want to compare or visualize entire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0B1F-E542-48CA-9318-7DF35AEB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476"/>
            <a:ext cx="10515600" cy="5693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use Graph Embedding</a:t>
            </a:r>
          </a:p>
          <a:p>
            <a:r>
              <a:rPr lang="en-US" dirty="0"/>
              <a:t>The application of machine learning to graphs is limited.</a:t>
            </a:r>
          </a:p>
          <a:p>
            <a:r>
              <a:rPr lang="en-US" dirty="0"/>
              <a:t>Embeddings are compressed representations of information.</a:t>
            </a:r>
          </a:p>
          <a:p>
            <a:r>
              <a:rPr lang="en-US" dirty="0"/>
              <a:t>Vector operations are simpler and faster than graph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</a:t>
            </a:r>
          </a:p>
          <a:p>
            <a:r>
              <a:rPr lang="en-US" dirty="0"/>
              <a:t>Ensuring that the embeddings accurately describe the properties of the graphs.</a:t>
            </a:r>
          </a:p>
          <a:p>
            <a:r>
              <a:rPr lang="en-US" altLang="zh-CN" sz="2800" dirty="0">
                <a:cs typeface="Arial" panose="020B0604020202020204" pitchFamily="34" charset="0"/>
              </a:rPr>
              <a:t>Predict the most probable labels of nodes in a network or predict what class the node belongs to based on the node properties/features.(Node Classification)</a:t>
            </a:r>
          </a:p>
          <a:p>
            <a:r>
              <a:rPr lang="en-US" altLang="zh-CN" sz="2800" dirty="0">
                <a:cs typeface="Arial" panose="020B0604020202020204" pitchFamily="34" charset="0"/>
              </a:rPr>
              <a:t>Predict whether a pair of nodes in a network should have an edge/link connecting them.(Link Prediction)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9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Principles of node2vec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Learn representations that embed nodes from the same network community closely together(homophily).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Learn representations where nodes that share similar roles have similar embeddings(structural equivalence).</a:t>
            </a: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The significant element is to define flexible concept of node’s neighborhood developing a family of biased random walks that efficiently explore diverse neighborhoods of a given node.</a:t>
            </a:r>
          </a:p>
          <a:p>
            <a:pPr marL="0" indent="0">
              <a:buNone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Next, we will examine neighborhood sampling strategy which is a key to node2vec.</a:t>
            </a:r>
          </a:p>
        </p:txBody>
      </p:sp>
    </p:spTree>
    <p:extLst>
      <p:ext uri="{BB962C8B-B14F-4D97-AF65-F5344CB8AC3E}">
        <p14:creationId xmlns:p14="http://schemas.microsoft.com/office/powerpoint/2010/main" val="273745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Neighborhood sampling strategy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Classic Approach: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4BDF5-5EED-4062-AC67-7091BDD9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387220"/>
            <a:ext cx="6561667" cy="2067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BF312-A770-470D-9B10-1BB9E1C9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67" y="4307650"/>
            <a:ext cx="5731933" cy="25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4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7D-5A56-448F-88BF-FAF3300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Arial" panose="020B0604020202020204" pitchFamily="34" charset="0"/>
              </a:rPr>
              <a:t>Neighborhood sampling strategy</a:t>
            </a:r>
            <a:endParaRPr lang="zh-CN" altLang="en-US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714E-156E-4A78-88F4-962E08CB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BFS: 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inferring communities based on homophily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low variance in characterizing the distribution of 1-hop nodes with respect the source node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a very small portion of the graph explored</a:t>
            </a:r>
          </a:p>
          <a:p>
            <a:pPr lvl="1"/>
            <a:endParaRPr lang="en-US" altLang="zh-CN" sz="2000" dirty="0">
              <a:cs typeface="Arial" panose="020B0604020202020204" pitchFamily="34" charset="0"/>
            </a:endParaRPr>
          </a:p>
          <a:p>
            <a:r>
              <a:rPr lang="en-US" altLang="zh-CN" sz="2400" dirty="0">
                <a:cs typeface="Arial" panose="020B0604020202020204" pitchFamily="34" charset="0"/>
              </a:rPr>
              <a:t>DFS: 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leading to embeddings that correspond closely to structural equivalence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high variance due to the constrain on the sample size and large neighborhood</a:t>
            </a:r>
          </a:p>
          <a:p>
            <a:pPr lvl="1"/>
            <a:r>
              <a:rPr lang="en-US" altLang="zh-CN" sz="2000" dirty="0">
                <a:cs typeface="Arial" panose="020B0604020202020204" pitchFamily="34" charset="0"/>
              </a:rPr>
              <a:t>less representative when a sampled node is far from the source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8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19132</TotalTime>
  <Words>1530</Words>
  <Application>Microsoft Office PowerPoint</Application>
  <PresentationFormat>Widescreen</PresentationFormat>
  <Paragraphs>138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charter</vt:lpstr>
      <vt:lpstr>Office Theme</vt:lpstr>
      <vt:lpstr>node2vec: Scalable Feature Learning for Networks</vt:lpstr>
      <vt:lpstr>What is node2vec</vt:lpstr>
      <vt:lpstr>Graph</vt:lpstr>
      <vt:lpstr>PowerPoint Presentation</vt:lpstr>
      <vt:lpstr>Graph Embedding</vt:lpstr>
      <vt:lpstr>PowerPoint Presentation</vt:lpstr>
      <vt:lpstr>Principles of node2vec</vt:lpstr>
      <vt:lpstr>Neighborhood sampling strategy</vt:lpstr>
      <vt:lpstr>Neighborhood sampling strategy</vt:lpstr>
      <vt:lpstr>Neighborhood sampling strategy</vt:lpstr>
      <vt:lpstr>PowerPoint Presentation</vt:lpstr>
      <vt:lpstr>Neighborhood sampling strategy</vt:lpstr>
      <vt:lpstr>PowerPoint Presentation</vt:lpstr>
      <vt:lpstr>Feature learning</vt:lpstr>
      <vt:lpstr>Feature Learning</vt:lpstr>
      <vt:lpstr>Feature learning</vt:lpstr>
      <vt:lpstr>Pseudocode of node2vec</vt:lpstr>
      <vt:lpstr>Link prediction &amp; Node classification</vt:lpstr>
      <vt:lpstr>Experiment: node classification</vt:lpstr>
      <vt:lpstr>Experiment: link prediction</vt:lpstr>
      <vt:lpstr>Diff between word2vec and node2vec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node2vec: Scalable Feature Learning for Networks</dc:title>
  <dc:creator>skysky1997</dc:creator>
  <cp:lastModifiedBy>Sravan Reddy Chilumula</cp:lastModifiedBy>
  <cp:revision>7</cp:revision>
  <dcterms:created xsi:type="dcterms:W3CDTF">2021-08-29T23:39:59Z</dcterms:created>
  <dcterms:modified xsi:type="dcterms:W3CDTF">2021-12-08T07:01:39Z</dcterms:modified>
</cp:coreProperties>
</file>