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7" r:id="rId18"/>
    <p:sldId id="274" r:id="rId19"/>
    <p:sldId id="275" r:id="rId20"/>
    <p:sldId id="276" r:id="rId21"/>
    <p:sldId id="264" r:id="rId22"/>
    <p:sldId id="279" r:id="rId23"/>
    <p:sldId id="278" r:id="rId24"/>
    <p:sldId id="280"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 reddy" userId="0576f451ee740591" providerId="LiveId" clId="{4A89B32A-8C14-4552-A1BB-F329CB47D77D}"/>
    <pc:docChg chg="undo redo custSel addSld modSld">
      <pc:chgData name="sravan reddy" userId="0576f451ee740591" providerId="LiveId" clId="{4A89B32A-8C14-4552-A1BB-F329CB47D77D}" dt="2023-02-28T09:38:29.599" v="107"/>
      <pc:docMkLst>
        <pc:docMk/>
      </pc:docMkLst>
      <pc:sldChg chg="modSp new mod">
        <pc:chgData name="sravan reddy" userId="0576f451ee740591" providerId="LiveId" clId="{4A89B32A-8C14-4552-A1BB-F329CB47D77D}" dt="2023-02-28T09:23:46.071" v="61" actId="2711"/>
        <pc:sldMkLst>
          <pc:docMk/>
          <pc:sldMk cId="2181341124" sldId="278"/>
        </pc:sldMkLst>
        <pc:spChg chg="mod">
          <ac:chgData name="sravan reddy" userId="0576f451ee740591" providerId="LiveId" clId="{4A89B32A-8C14-4552-A1BB-F329CB47D77D}" dt="2023-02-28T09:21:58.362" v="22" actId="1076"/>
          <ac:spMkLst>
            <pc:docMk/>
            <pc:sldMk cId="2181341124" sldId="278"/>
            <ac:spMk id="2" creationId="{150E00DB-5365-2550-7B98-4A9D6A4626DB}"/>
          </ac:spMkLst>
        </pc:spChg>
        <pc:spChg chg="mod">
          <ac:chgData name="sravan reddy" userId="0576f451ee740591" providerId="LiveId" clId="{4A89B32A-8C14-4552-A1BB-F329CB47D77D}" dt="2023-02-28T09:23:46.071" v="61" actId="2711"/>
          <ac:spMkLst>
            <pc:docMk/>
            <pc:sldMk cId="2181341124" sldId="278"/>
            <ac:spMk id="3" creationId="{D46F5B56-3E38-08DF-EE03-381CA2241261}"/>
          </ac:spMkLst>
        </pc:spChg>
      </pc:sldChg>
      <pc:sldChg chg="modSp new mod">
        <pc:chgData name="sravan reddy" userId="0576f451ee740591" providerId="LiveId" clId="{4A89B32A-8C14-4552-A1BB-F329CB47D77D}" dt="2023-02-28T09:24:28.524" v="71" actId="1076"/>
        <pc:sldMkLst>
          <pc:docMk/>
          <pc:sldMk cId="244402261" sldId="279"/>
        </pc:sldMkLst>
        <pc:spChg chg="mod">
          <ac:chgData name="sravan reddy" userId="0576f451ee740591" providerId="LiveId" clId="{4A89B32A-8C14-4552-A1BB-F329CB47D77D}" dt="2023-02-28T09:24:22.824" v="70" actId="1076"/>
          <ac:spMkLst>
            <pc:docMk/>
            <pc:sldMk cId="244402261" sldId="279"/>
            <ac:spMk id="2" creationId="{712D0FA4-4235-D630-9C96-ADA06C91EEC2}"/>
          </ac:spMkLst>
        </pc:spChg>
        <pc:spChg chg="mod">
          <ac:chgData name="sravan reddy" userId="0576f451ee740591" providerId="LiveId" clId="{4A89B32A-8C14-4552-A1BB-F329CB47D77D}" dt="2023-02-28T09:24:28.524" v="71" actId="1076"/>
          <ac:spMkLst>
            <pc:docMk/>
            <pc:sldMk cId="244402261" sldId="279"/>
            <ac:spMk id="3" creationId="{DCEE2F19-8F0E-B698-1CFB-2034C496F593}"/>
          </ac:spMkLst>
        </pc:spChg>
      </pc:sldChg>
      <pc:sldChg chg="modSp new mod">
        <pc:chgData name="sravan reddy" userId="0576f451ee740591" providerId="LiveId" clId="{4A89B32A-8C14-4552-A1BB-F329CB47D77D}" dt="2023-02-28T09:38:29.599" v="107"/>
        <pc:sldMkLst>
          <pc:docMk/>
          <pc:sldMk cId="1392340339" sldId="280"/>
        </pc:sldMkLst>
        <pc:spChg chg="mod">
          <ac:chgData name="sravan reddy" userId="0576f451ee740591" providerId="LiveId" clId="{4A89B32A-8C14-4552-A1BB-F329CB47D77D}" dt="2023-02-28T09:25:30.481" v="82" actId="14100"/>
          <ac:spMkLst>
            <pc:docMk/>
            <pc:sldMk cId="1392340339" sldId="280"/>
            <ac:spMk id="2" creationId="{242F4809-CD71-62AE-D6B2-2B8E41E0E14B}"/>
          </ac:spMkLst>
        </pc:spChg>
        <pc:spChg chg="mod">
          <ac:chgData name="sravan reddy" userId="0576f451ee740591" providerId="LiveId" clId="{4A89B32A-8C14-4552-A1BB-F329CB47D77D}" dt="2023-02-28T09:38:29.599" v="107"/>
          <ac:spMkLst>
            <pc:docMk/>
            <pc:sldMk cId="1392340339" sldId="280"/>
            <ac:spMk id="3" creationId="{C2E83B6A-4DA7-198F-81D0-EC71B5FF6E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6099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00236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085FDB-A27F-4F20-87D6-A4AA6594DA8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44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583621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085FDB-A27F-4F20-87D6-A4AA6594DA8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7088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543109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297471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08348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410418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15DC8-1107-49FC-BB76-74706B33074A}"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429014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321003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15DC8-1107-49FC-BB76-74706B33074A}"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09641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15DC8-1107-49FC-BB76-74706B33074A}"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387183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15DC8-1107-49FC-BB76-74706B33074A}"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258140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22059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15DC8-1107-49FC-BB76-74706B33074A}"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085FDB-A27F-4F20-87D6-A4AA6594DA8B}" type="slidenum">
              <a:rPr lang="en-IN" smtClean="0"/>
              <a:t>‹#›</a:t>
            </a:fld>
            <a:endParaRPr lang="en-IN"/>
          </a:p>
        </p:txBody>
      </p:sp>
    </p:spTree>
    <p:extLst>
      <p:ext uri="{BB962C8B-B14F-4D97-AF65-F5344CB8AC3E}">
        <p14:creationId xmlns:p14="http://schemas.microsoft.com/office/powerpoint/2010/main" val="151098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015DC8-1107-49FC-BB76-74706B33074A}" type="datetimeFigureOut">
              <a:rPr lang="en-IN" smtClean="0"/>
              <a:t>28-02-2023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085FDB-A27F-4F20-87D6-A4AA6594DA8B}" type="slidenum">
              <a:rPr lang="en-IN" smtClean="0"/>
              <a:t>‹#›</a:t>
            </a:fld>
            <a:endParaRPr lang="en-IN"/>
          </a:p>
        </p:txBody>
      </p:sp>
    </p:spTree>
    <p:extLst>
      <p:ext uri="{BB962C8B-B14F-4D97-AF65-F5344CB8AC3E}">
        <p14:creationId xmlns:p14="http://schemas.microsoft.com/office/powerpoint/2010/main" val="251411077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sravanreddy9705/INSTANT-PLASMA-DONOR-RECIPIENT-CONNECTOR-WEB-APPLICATION.gi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8F59-9F3A-5689-9E23-7C0C4719AC65}"/>
              </a:ext>
            </a:extLst>
          </p:cNvPr>
          <p:cNvSpPr>
            <a:spLocks noGrp="1"/>
          </p:cNvSpPr>
          <p:nvPr>
            <p:ph type="ctrTitle"/>
          </p:nvPr>
        </p:nvSpPr>
        <p:spPr>
          <a:xfrm>
            <a:off x="822960" y="528868"/>
            <a:ext cx="10579443" cy="3076833"/>
          </a:xfrm>
        </p:spPr>
        <p:txBody>
          <a:bodyPr>
            <a:noAutofit/>
          </a:bodyPr>
          <a:lstStyle/>
          <a:p>
            <a:pPr>
              <a:lnSpc>
                <a:spcPct val="150000"/>
              </a:lnSpc>
            </a:pPr>
            <a:r>
              <a:rPr lang="en-US" sz="2300" b="1" dirty="0">
                <a:latin typeface="Times New Roman" panose="02020603050405020304" pitchFamily="18" charset="0"/>
                <a:cs typeface="Times New Roman" panose="02020603050405020304" pitchFamily="18" charset="0"/>
              </a:rPr>
              <a:t>DEPARTMENT OF COMPUTER SCIENCE AND ENGINEERING</a:t>
            </a:r>
            <a:br>
              <a:rPr lang="en-US" sz="2300" b="1"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CMR TECHNICAL CAMPUS</a:t>
            </a:r>
            <a:br>
              <a:rPr lang="en-US" sz="23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2019-2023</a:t>
            </a:r>
            <a:br>
              <a:rPr lang="en-US" sz="2300" b="1"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A MAJOR PROJECT ON</a:t>
            </a:r>
            <a:br>
              <a:rPr lang="en-US" sz="2300" b="1" dirty="0">
                <a:latin typeface="Times New Roman" panose="02020603050405020304" pitchFamily="18" charset="0"/>
                <a:cs typeface="Times New Roman" panose="02020603050405020304" pitchFamily="18" charset="0"/>
              </a:rPr>
            </a:b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INSTANT PLASMA DONOR RECIPIENT CONNECTOR WEB APPLICATION</a:t>
            </a:r>
            <a:endParaRPr lang="en-IN" sz="23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BCD4DE-444E-FFCA-072B-B7439A1582C0}"/>
              </a:ext>
            </a:extLst>
          </p:cNvPr>
          <p:cNvSpPr>
            <a:spLocks noGrp="1"/>
          </p:cNvSpPr>
          <p:nvPr>
            <p:ph type="subTitle" idx="1"/>
          </p:nvPr>
        </p:nvSpPr>
        <p:spPr>
          <a:xfrm>
            <a:off x="2678291" y="4328983"/>
            <a:ext cx="8724112" cy="1855694"/>
          </a:xfrm>
        </p:spPr>
        <p:txBody>
          <a:bodyPr>
            <a:normAutofit fontScale="62500" lnSpcReduction="20000"/>
          </a:bodyPr>
          <a:lstStyle/>
          <a:p>
            <a:pPr algn="r">
              <a:lnSpc>
                <a:spcPct val="150000"/>
              </a:lnSpc>
            </a:pPr>
            <a:r>
              <a:rPr lang="en-IN" sz="1800" b="1" dirty="0">
                <a:solidFill>
                  <a:schemeClr val="tx1"/>
                </a:solidFill>
                <a:latin typeface="Times New Roman" panose="02020603050405020304" pitchFamily="18" charset="0"/>
                <a:cs typeface="Times New Roman" panose="02020603050405020304" pitchFamily="18" charset="0"/>
              </a:rPr>
              <a:t>                                                                                                                                        BY–</a:t>
            </a:r>
          </a:p>
          <a:p>
            <a:pPr algn="r">
              <a:lnSpc>
                <a:spcPct val="150000"/>
              </a:lnSpc>
            </a:pPr>
            <a:r>
              <a:rPr lang="en-IN" sz="2300" b="1" dirty="0">
                <a:solidFill>
                  <a:schemeClr val="tx1"/>
                </a:solidFill>
                <a:latin typeface="Times New Roman" panose="02020603050405020304" pitchFamily="18" charset="0"/>
                <a:cs typeface="Times New Roman" panose="02020603050405020304" pitchFamily="18" charset="0"/>
              </a:rPr>
              <a:t>                                                                                           </a:t>
            </a:r>
            <a:r>
              <a:rPr lang="pt-BR" sz="2300" b="1" dirty="0">
                <a:solidFill>
                  <a:schemeClr val="tx1"/>
                </a:solidFill>
                <a:latin typeface="Times New Roman" panose="02020603050405020304" pitchFamily="18" charset="0"/>
                <a:cs typeface="Times New Roman" panose="02020603050405020304" pitchFamily="18" charset="0"/>
              </a:rPr>
              <a:t>B. SRAVAN KUMAR REDDY (197R1A05P7)</a:t>
            </a:r>
          </a:p>
          <a:p>
            <a:pPr algn="r">
              <a:lnSpc>
                <a:spcPct val="150000"/>
              </a:lnSpc>
            </a:pPr>
            <a:r>
              <a:rPr lang="pt-BR" sz="2300" b="1" dirty="0">
                <a:solidFill>
                  <a:schemeClr val="tx1"/>
                </a:solidFill>
                <a:latin typeface="Times New Roman" panose="02020603050405020304" pitchFamily="18" charset="0"/>
                <a:cs typeface="Times New Roman" panose="02020603050405020304" pitchFamily="18" charset="0"/>
              </a:rPr>
              <a:t>                                                                                                                     K.GANGA REDDY (197R1A05L8) </a:t>
            </a:r>
          </a:p>
          <a:p>
            <a:pPr algn="r">
              <a:lnSpc>
                <a:spcPct val="150000"/>
              </a:lnSpc>
            </a:pPr>
            <a:r>
              <a:rPr lang="pt-BR" sz="2300" b="1" dirty="0">
                <a:solidFill>
                  <a:schemeClr val="tx1"/>
                </a:solidFill>
                <a:latin typeface="Times New Roman" panose="02020603050405020304" pitchFamily="18" charset="0"/>
                <a:cs typeface="Times New Roman" panose="02020603050405020304" pitchFamily="18" charset="0"/>
              </a:rPr>
              <a:t>                                                                                                                                     P. VIKAS (197R1A05P0)</a:t>
            </a:r>
            <a:r>
              <a:rPr lang="en-IN" sz="2300" b="1" dirty="0">
                <a:solidFill>
                  <a:schemeClr val="tx1"/>
                </a:solidFill>
                <a:latin typeface="Times New Roman" panose="02020603050405020304" pitchFamily="18" charset="0"/>
                <a:cs typeface="Times New Roman" panose="02020603050405020304" pitchFamily="18" charset="0"/>
              </a:rPr>
              <a:t>                                                                                                                   </a:t>
            </a:r>
          </a:p>
          <a:p>
            <a:pPr algn="r"/>
            <a:endParaRPr lang="en-IN" sz="2000" dirty="0">
              <a:solidFill>
                <a:schemeClr val="tx1"/>
              </a:solidFill>
              <a:latin typeface="Times New Roman" panose="02020603050405020304" pitchFamily="18" charset="0"/>
              <a:cs typeface="Times New Roman" panose="02020603050405020304" pitchFamily="18" charset="0"/>
            </a:endParaRPr>
          </a:p>
          <a:p>
            <a:pPr algn="r"/>
            <a:endParaRPr lang="en-IN" sz="2000" dirty="0">
              <a:solidFill>
                <a:schemeClr val="tx1"/>
              </a:solidFill>
              <a:latin typeface="Times New Roman" panose="02020603050405020304" pitchFamily="18" charset="0"/>
              <a:cs typeface="Times New Roman" panose="02020603050405020304" pitchFamily="18" charset="0"/>
            </a:endParaRPr>
          </a:p>
          <a:p>
            <a:pPr algn="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40738" y="4485016"/>
            <a:ext cx="2435282" cy="1289071"/>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Under the Guidance of</a:t>
            </a:r>
          </a:p>
          <a:p>
            <a:pPr>
              <a:lnSpc>
                <a:spcPct val="150000"/>
              </a:lnSpc>
            </a:pPr>
            <a:r>
              <a:rPr lang="en-US"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J.NARASIMHARAO</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406031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1EA7-E701-1D65-C00A-A641A907C68A}"/>
              </a:ext>
            </a:extLst>
          </p:cNvPr>
          <p:cNvSpPr>
            <a:spLocks noGrp="1"/>
          </p:cNvSpPr>
          <p:nvPr>
            <p:ph type="title"/>
          </p:nvPr>
        </p:nvSpPr>
        <p:spPr>
          <a:xfrm>
            <a:off x="1586753" y="624110"/>
            <a:ext cx="9917859" cy="1280890"/>
          </a:xfrm>
        </p:spPr>
        <p:txBody>
          <a:bodyPr>
            <a:normAutofit/>
          </a:bodyPr>
          <a:lstStyle/>
          <a:p>
            <a:r>
              <a:rPr lang="en-IN" sz="3200" b="1"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6890D15B-94EC-33DE-C7F8-4AA8B5997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45" y="1821330"/>
            <a:ext cx="8143875" cy="3524250"/>
          </a:xfrm>
        </p:spPr>
      </p:pic>
    </p:spTree>
    <p:extLst>
      <p:ext uri="{BB962C8B-B14F-4D97-AF65-F5344CB8AC3E}">
        <p14:creationId xmlns:p14="http://schemas.microsoft.com/office/powerpoint/2010/main" val="323285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A323-7CDD-4DD6-D408-50BE9DF12B07}"/>
              </a:ext>
            </a:extLst>
          </p:cNvPr>
          <p:cNvSpPr>
            <a:spLocks noGrp="1"/>
          </p:cNvSpPr>
          <p:nvPr>
            <p:ph type="title"/>
          </p:nvPr>
        </p:nvSpPr>
        <p:spPr>
          <a:xfrm>
            <a:off x="1613647" y="624110"/>
            <a:ext cx="9890965" cy="1280890"/>
          </a:xfrm>
        </p:spPr>
        <p:txBody>
          <a:bodyPr>
            <a:normAutofit/>
          </a:bodyPr>
          <a:lstStyle/>
          <a:p>
            <a:r>
              <a:rPr lang="en-IN" sz="3200" b="1" dirty="0">
                <a:latin typeface="Times New Roman" panose="02020603050405020304" pitchFamily="18" charset="0"/>
                <a:cs typeface="Times New Roman" panose="02020603050405020304" pitchFamily="18" charset="0"/>
              </a:rPr>
              <a:t>USE CASE DIAGRAM</a:t>
            </a:r>
          </a:p>
        </p:txBody>
      </p:sp>
      <p:pic>
        <p:nvPicPr>
          <p:cNvPr id="7" name="Content Placeholder 6">
            <a:extLst>
              <a:ext uri="{FF2B5EF4-FFF2-40B4-BE49-F238E27FC236}">
                <a16:creationId xmlns:a16="http://schemas.microsoft.com/office/drawing/2014/main" id="{3E4F6A69-33DE-5859-2218-C2E36ECAC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442" y="322729"/>
            <a:ext cx="6196890" cy="6535271"/>
          </a:xfrm>
        </p:spPr>
      </p:pic>
    </p:spTree>
    <p:extLst>
      <p:ext uri="{BB962C8B-B14F-4D97-AF65-F5344CB8AC3E}">
        <p14:creationId xmlns:p14="http://schemas.microsoft.com/office/powerpoint/2010/main" val="363434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1898818-A263-1018-B6B2-FD9FADD0C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7394"/>
            <a:ext cx="4116667" cy="6547354"/>
          </a:xfrm>
        </p:spPr>
      </p:pic>
      <p:sp>
        <p:nvSpPr>
          <p:cNvPr id="2" name="Title 1">
            <a:extLst>
              <a:ext uri="{FF2B5EF4-FFF2-40B4-BE49-F238E27FC236}">
                <a16:creationId xmlns:a16="http://schemas.microsoft.com/office/drawing/2014/main" id="{127850E0-9AAC-ADC4-FF2F-BC1446531E71}"/>
              </a:ext>
            </a:extLst>
          </p:cNvPr>
          <p:cNvSpPr>
            <a:spLocks noGrp="1"/>
          </p:cNvSpPr>
          <p:nvPr>
            <p:ph type="title"/>
          </p:nvPr>
        </p:nvSpPr>
        <p:spPr>
          <a:xfrm>
            <a:off x="1481458" y="649048"/>
            <a:ext cx="9765459" cy="1280890"/>
          </a:xfrm>
        </p:spPr>
        <p:txBody>
          <a:bodyPr>
            <a:normAutofit/>
          </a:bodyPr>
          <a:lstStyle/>
          <a:p>
            <a:r>
              <a:rPr lang="en-IN" sz="32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18923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D2BD-1866-2CC0-AD66-3A3039264F3B}"/>
              </a:ext>
            </a:extLst>
          </p:cNvPr>
          <p:cNvSpPr>
            <a:spLocks noGrp="1"/>
          </p:cNvSpPr>
          <p:nvPr>
            <p:ph type="title"/>
          </p:nvPr>
        </p:nvSpPr>
        <p:spPr>
          <a:xfrm>
            <a:off x="1535736" y="673987"/>
            <a:ext cx="9819247" cy="1280890"/>
          </a:xfrm>
        </p:spPr>
        <p:txBody>
          <a:bodyPr>
            <a:normAutofit/>
          </a:bodyPr>
          <a:lstStyle/>
          <a:p>
            <a:r>
              <a:rPr lang="en-IN" sz="3200" b="1" dirty="0">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45BE608A-E276-E4B9-EA3A-1322757DC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780495"/>
            <a:ext cx="8915400" cy="2484459"/>
          </a:xfrm>
        </p:spPr>
      </p:pic>
    </p:spTree>
    <p:extLst>
      <p:ext uri="{BB962C8B-B14F-4D97-AF65-F5344CB8AC3E}">
        <p14:creationId xmlns:p14="http://schemas.microsoft.com/office/powerpoint/2010/main" val="166137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41AD-FECA-9D8E-E875-0E8D5C4941B3}"/>
              </a:ext>
            </a:extLst>
          </p:cNvPr>
          <p:cNvSpPr>
            <a:spLocks noGrp="1"/>
          </p:cNvSpPr>
          <p:nvPr>
            <p:ph type="title"/>
          </p:nvPr>
        </p:nvSpPr>
        <p:spPr>
          <a:xfrm>
            <a:off x="1622613" y="624110"/>
            <a:ext cx="9882000" cy="1280890"/>
          </a:xfrm>
        </p:spPr>
        <p:txBody>
          <a:bodyPr>
            <a:normAutofit/>
          </a:bodyPr>
          <a:lstStyle/>
          <a:p>
            <a:r>
              <a:rPr lang="en-IN" sz="3200" b="1" dirty="0">
                <a:latin typeface="Times New Roman" panose="02020603050405020304" pitchFamily="18" charset="0"/>
                <a:cs typeface="Times New Roman" panose="02020603050405020304" pitchFamily="18" charset="0"/>
              </a:rPr>
              <a:t>ACTIVITY DIAGRAM</a:t>
            </a:r>
          </a:p>
        </p:txBody>
      </p:sp>
      <p:pic>
        <p:nvPicPr>
          <p:cNvPr id="5" name="Content Placeholder 4">
            <a:extLst>
              <a:ext uri="{FF2B5EF4-FFF2-40B4-BE49-F238E27FC236}">
                <a16:creationId xmlns:a16="http://schemas.microsoft.com/office/drawing/2014/main" id="{9483AB1A-5B1D-9407-0779-6F3EBC517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8378" y="676146"/>
            <a:ext cx="5071080" cy="5571191"/>
          </a:xfrm>
        </p:spPr>
      </p:pic>
    </p:spTree>
    <p:extLst>
      <p:ext uri="{BB962C8B-B14F-4D97-AF65-F5344CB8AC3E}">
        <p14:creationId xmlns:p14="http://schemas.microsoft.com/office/powerpoint/2010/main" val="41952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B9A4-D44C-4600-5502-0843ECF88650}"/>
              </a:ext>
            </a:extLst>
          </p:cNvPr>
          <p:cNvSpPr>
            <a:spLocks noGrp="1"/>
          </p:cNvSpPr>
          <p:nvPr>
            <p:ph type="title"/>
          </p:nvPr>
        </p:nvSpPr>
        <p:spPr>
          <a:xfrm>
            <a:off x="1830925" y="626821"/>
            <a:ext cx="3628581" cy="639914"/>
          </a:xfrm>
        </p:spPr>
        <p:txBody>
          <a:bodyPr>
            <a:normAutofit fontScale="90000"/>
          </a:bodyPr>
          <a:lstStyle/>
          <a:p>
            <a:r>
              <a:rPr lang="en-US" b="1" dirty="0">
                <a:latin typeface="Times New Roman" panose="02020603050405020304" pitchFamily="18" charset="0"/>
                <a:cs typeface="Times New Roman" panose="02020603050405020304" pitchFamily="18" charset="0"/>
              </a:rPr>
              <a:t>SAMPLE CODE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F6240-6A66-5E56-D0A1-7195E64D972F}"/>
              </a:ext>
            </a:extLst>
          </p:cNvPr>
          <p:cNvSpPr>
            <a:spLocks noGrp="1"/>
          </p:cNvSpPr>
          <p:nvPr>
            <p:ph idx="1"/>
          </p:nvPr>
        </p:nvSpPr>
        <p:spPr>
          <a:xfrm>
            <a:off x="1760093" y="1353671"/>
            <a:ext cx="8915400" cy="4539622"/>
          </a:xfrm>
        </p:spPr>
        <p:txBody>
          <a:bodyPr>
            <a:normAutofit fontScale="25000" lnSpcReduction="20000"/>
          </a:bodyPr>
          <a:lstStyle/>
          <a:p>
            <a:pPr marL="108585" indent="0">
              <a:lnSpc>
                <a:spcPct val="120000"/>
              </a:lnSpc>
              <a:buNone/>
            </a:pPr>
            <a:r>
              <a:rPr lang="en-US" sz="4800" b="1" dirty="0">
                <a:effectLst/>
                <a:latin typeface="Times New Roman" panose="02020603050405020304" pitchFamily="18" charset="0"/>
                <a:ea typeface="Times New Roman" panose="02020603050405020304" pitchFamily="18" charset="0"/>
              </a:rPr>
              <a:t>ADMINLOGIN.PHP</a:t>
            </a:r>
            <a:endParaRPr lang="en-IN" sz="4800" b="1" dirty="0">
              <a:effectLst/>
              <a:latin typeface="Times New Roman" panose="02020603050405020304" pitchFamily="18" charset="0"/>
              <a:ea typeface="Times New Roman" panose="02020603050405020304" pitchFamily="18" charset="0"/>
            </a:endParaRPr>
          </a:p>
          <a:p>
            <a:pPr marL="108585" marR="526732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&lt;?</a:t>
            </a:r>
            <a:r>
              <a:rPr lang="en-US" sz="4800" dirty="0" err="1">
                <a:effectLst/>
                <a:latin typeface="Times New Roman" panose="02020603050405020304" pitchFamily="18" charset="0"/>
                <a:ea typeface="Times New Roman" panose="02020603050405020304" pitchFamily="18" charset="0"/>
              </a:rPr>
              <a:t>php</a:t>
            </a:r>
            <a:r>
              <a:rPr lang="en-US" sz="4800" spc="5"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session_start</a:t>
            </a: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marR="4267200" indent="0">
              <a:lnSpc>
                <a:spcPct val="120000"/>
              </a:lnSpc>
              <a:spcAft>
                <a:spcPts val="0"/>
              </a:spcAft>
              <a:buNone/>
            </a:pPr>
            <a:r>
              <a:rPr lang="en-US" sz="4800" spc="-5" dirty="0">
                <a:effectLst/>
                <a:latin typeface="Times New Roman" panose="02020603050405020304" pitchFamily="18" charset="0"/>
                <a:ea typeface="Times New Roman" panose="02020603050405020304" pitchFamily="18" charset="0"/>
              </a:rPr>
              <a:t>include('includes/</a:t>
            </a:r>
            <a:r>
              <a:rPr lang="en-US" sz="4800" spc="-5" dirty="0" err="1">
                <a:effectLst/>
                <a:latin typeface="Times New Roman" panose="02020603050405020304" pitchFamily="18" charset="0"/>
                <a:ea typeface="Times New Roman" panose="02020603050405020304" pitchFamily="18" charset="0"/>
              </a:rPr>
              <a:t>config.php</a:t>
            </a:r>
            <a:r>
              <a:rPr lang="en-US" sz="4800" spc="-5" dirty="0">
                <a:effectLst/>
                <a:latin typeface="Times New Roman" panose="02020603050405020304" pitchFamily="18" charset="0"/>
                <a:ea typeface="Times New Roman" panose="02020603050405020304" pitchFamily="18" charset="0"/>
              </a:rPr>
              <a:t>');</a:t>
            </a:r>
            <a:r>
              <a:rPr lang="en-US" sz="4800" spc="-28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if(</a:t>
            </a:r>
            <a:r>
              <a:rPr lang="en-US" sz="4800" dirty="0" err="1">
                <a:effectLst/>
                <a:latin typeface="Times New Roman" panose="02020603050405020304" pitchFamily="18" charset="0"/>
                <a:ea typeface="Times New Roman" panose="02020603050405020304" pitchFamily="18" charset="0"/>
              </a:rPr>
              <a:t>isset</a:t>
            </a:r>
            <a:r>
              <a:rPr lang="en-US" sz="4800" dirty="0">
                <a:effectLst/>
                <a:latin typeface="Times New Roman" panose="02020603050405020304" pitchFamily="18" charset="0"/>
                <a:ea typeface="Times New Roman" panose="02020603050405020304" pitchFamily="18" charset="0"/>
              </a:rPr>
              <a:t>($_POST['login']))</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buNone/>
            </a:pP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95"/>
              </a:spcBef>
              <a:spcAft>
                <a:spcPts val="0"/>
              </a:spcAft>
              <a:buNone/>
            </a:pPr>
            <a:r>
              <a:rPr lang="en-US" sz="4800" dirty="0">
                <a:effectLst/>
                <a:latin typeface="Times New Roman" panose="02020603050405020304" pitchFamily="18" charset="0"/>
                <a:ea typeface="Times New Roman" panose="02020603050405020304" pitchFamily="18" charset="0"/>
              </a:rPr>
              <a:t>$email=$_POST['username'];</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$password=md5($_POST['password']);</a:t>
            </a:r>
            <a:endParaRPr lang="en-IN" sz="4800" dirty="0">
              <a:effectLst/>
              <a:latin typeface="Times New Roman" panose="02020603050405020304" pitchFamily="18" charset="0"/>
              <a:ea typeface="Times New Roman" panose="02020603050405020304" pitchFamily="18" charset="0"/>
            </a:endParaRPr>
          </a:p>
          <a:p>
            <a:pPr marL="108585" marR="1005205" indent="0">
              <a:lnSpc>
                <a:spcPct val="120000"/>
              </a:lnSpc>
              <a:spcBef>
                <a:spcPts val="695"/>
              </a:spcBef>
              <a:spcAft>
                <a:spcPts val="0"/>
              </a:spcAft>
              <a:buNone/>
            </a:pPr>
            <a:r>
              <a:rPr lang="en-US" sz="4800" dirty="0">
                <a:effectLst/>
                <a:latin typeface="Times New Roman" panose="02020603050405020304" pitchFamily="18" charset="0"/>
                <a:ea typeface="Times New Roman" panose="02020603050405020304" pitchFamily="18" charset="0"/>
              </a:rPr>
              <a:t>$</a:t>
            </a:r>
            <a:r>
              <a:rPr lang="en-US" sz="4800" dirty="0" err="1">
                <a:effectLst/>
                <a:latin typeface="Times New Roman" panose="02020603050405020304" pitchFamily="18" charset="0"/>
                <a:ea typeface="Times New Roman" panose="02020603050405020304" pitchFamily="18" charset="0"/>
              </a:rPr>
              <a:t>sql</a:t>
            </a:r>
            <a:r>
              <a:rPr lang="en-US" sz="4800" spc="-1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="SELECT</a:t>
            </a:r>
            <a:r>
              <a:rPr lang="en-US" sz="4800" spc="-10"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UserName,Password</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FROM</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admin</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WHERE</a:t>
            </a:r>
            <a:r>
              <a:rPr lang="en-US" sz="4800" spc="-10"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UserName</a:t>
            </a:r>
            <a:r>
              <a:rPr lang="en-US" sz="4800" dirty="0">
                <a:effectLst/>
                <a:latin typeface="Times New Roman" panose="02020603050405020304" pitchFamily="18" charset="0"/>
                <a:ea typeface="Times New Roman" panose="02020603050405020304" pitchFamily="18" charset="0"/>
              </a:rPr>
              <a:t>=:email</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and</a:t>
            </a:r>
            <a:r>
              <a:rPr lang="en-US" sz="4800" spc="-28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Password=:password";</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buNone/>
            </a:pPr>
            <a:r>
              <a:rPr lang="en-US" sz="4800" dirty="0">
                <a:effectLst/>
                <a:latin typeface="Times New Roman" panose="02020603050405020304" pitchFamily="18" charset="0"/>
                <a:ea typeface="Times New Roman" panose="02020603050405020304" pitchFamily="18" charset="0"/>
              </a:rPr>
              <a:t>$query=</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a:t>
            </a:r>
            <a:r>
              <a:rPr lang="en-US" sz="4800" dirty="0" err="1">
                <a:effectLst/>
                <a:latin typeface="Times New Roman" panose="02020603050405020304" pitchFamily="18" charset="0"/>
                <a:ea typeface="Times New Roman" panose="02020603050405020304" pitchFamily="18" charset="0"/>
              </a:rPr>
              <a:t>dbh</a:t>
            </a:r>
            <a:r>
              <a:rPr lang="en-US" sz="4800" dirty="0">
                <a:effectLst/>
                <a:latin typeface="Times New Roman" panose="02020603050405020304" pitchFamily="18" charset="0"/>
                <a:ea typeface="Times New Roman" panose="02020603050405020304" pitchFamily="18" charset="0"/>
              </a:rPr>
              <a:t> -&gt;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prepare($</a:t>
            </a:r>
            <a:r>
              <a:rPr lang="en-US" sz="4800" dirty="0" err="1">
                <a:effectLst/>
                <a:latin typeface="Times New Roman" panose="02020603050405020304" pitchFamily="18" charset="0"/>
                <a:ea typeface="Times New Roman" panose="02020603050405020304" pitchFamily="18" charset="0"/>
              </a:rPr>
              <a:t>sql</a:t>
            </a: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$query-&gt;</a:t>
            </a:r>
            <a:r>
              <a:rPr lang="en-US" sz="4800" spc="-15"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bindParam</a:t>
            </a:r>
            <a:r>
              <a:rPr lang="en-US" sz="4800" dirty="0">
                <a:effectLst/>
                <a:latin typeface="Times New Roman" panose="02020603050405020304" pitchFamily="18" charset="0"/>
                <a:ea typeface="Times New Roman" panose="02020603050405020304" pitchFamily="18" charset="0"/>
              </a:rPr>
              <a:t>(':email',</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$email,</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PDO::PARAM_STR);</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700"/>
              </a:spcBef>
              <a:spcAft>
                <a:spcPts val="0"/>
              </a:spcAft>
              <a:buNone/>
            </a:pPr>
            <a:r>
              <a:rPr lang="en-US" sz="4800" dirty="0">
                <a:effectLst/>
                <a:latin typeface="Times New Roman" panose="02020603050405020304" pitchFamily="18" charset="0"/>
                <a:ea typeface="Times New Roman" panose="02020603050405020304" pitchFamily="18" charset="0"/>
              </a:rPr>
              <a:t>$query-&gt;</a:t>
            </a:r>
            <a:r>
              <a:rPr lang="en-US" sz="4800" spc="-10"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bindParam</a:t>
            </a:r>
            <a:r>
              <a:rPr lang="en-US" sz="4800" dirty="0">
                <a:effectLst/>
                <a:latin typeface="Times New Roman" panose="02020603050405020304" pitchFamily="18" charset="0"/>
                <a:ea typeface="Times New Roman" panose="02020603050405020304" pitchFamily="18" charset="0"/>
              </a:rPr>
              <a:t>(':password',</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$password,</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PDO::PARAM_STR);</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$query-&gt;</a:t>
            </a:r>
            <a:r>
              <a:rPr lang="en-US" sz="4800" spc="-1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execute();</a:t>
            </a:r>
            <a:endParaRPr lang="en-IN" sz="4800" dirty="0">
              <a:effectLst/>
              <a:latin typeface="Times New Roman" panose="02020603050405020304" pitchFamily="18" charset="0"/>
              <a:ea typeface="Times New Roman" panose="02020603050405020304" pitchFamily="18" charset="0"/>
            </a:endParaRPr>
          </a:p>
          <a:p>
            <a:pPr marL="108585" marR="3219450" indent="0">
              <a:lnSpc>
                <a:spcPct val="120000"/>
              </a:lnSpc>
              <a:spcBef>
                <a:spcPts val="685"/>
              </a:spcBef>
              <a:spcAft>
                <a:spcPts val="0"/>
              </a:spcAft>
              <a:buNone/>
            </a:pPr>
            <a:r>
              <a:rPr lang="en-US" sz="4800" spc="-5" dirty="0">
                <a:effectLst/>
                <a:latin typeface="Times New Roman" panose="02020603050405020304" pitchFamily="18" charset="0"/>
                <a:ea typeface="Times New Roman" panose="02020603050405020304" pitchFamily="18" charset="0"/>
              </a:rPr>
              <a:t>$results=$query-&gt;</a:t>
            </a:r>
            <a:r>
              <a:rPr lang="en-US" sz="4800" spc="-5" dirty="0" err="1">
                <a:effectLst/>
                <a:latin typeface="Times New Roman" panose="02020603050405020304" pitchFamily="18" charset="0"/>
                <a:ea typeface="Times New Roman" panose="02020603050405020304" pitchFamily="18" charset="0"/>
              </a:rPr>
              <a:t>fetchAll</a:t>
            </a:r>
            <a:r>
              <a:rPr lang="en-US" sz="4800" spc="-5" dirty="0">
                <a:effectLst/>
                <a:latin typeface="Times New Roman" panose="02020603050405020304" pitchFamily="18" charset="0"/>
                <a:ea typeface="Times New Roman" panose="02020603050405020304" pitchFamily="18" charset="0"/>
              </a:rPr>
              <a:t>(PDO::FETCH_OBJ);</a:t>
            </a:r>
            <a:r>
              <a:rPr lang="en-US" sz="4800" spc="-28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if($query-&gt;</a:t>
            </a:r>
            <a:r>
              <a:rPr lang="en-US" sz="4800" dirty="0" err="1">
                <a:effectLst/>
                <a:latin typeface="Times New Roman" panose="02020603050405020304" pitchFamily="18" charset="0"/>
                <a:ea typeface="Times New Roman" panose="02020603050405020304" pitchFamily="18" charset="0"/>
              </a:rPr>
              <a:t>rowCount</a:t>
            </a:r>
            <a:r>
              <a:rPr lang="en-US" sz="4800" dirty="0">
                <a:effectLst/>
                <a:latin typeface="Times New Roman" panose="02020603050405020304" pitchFamily="18" charset="0"/>
                <a:ea typeface="Times New Roman" panose="02020603050405020304" pitchFamily="18" charset="0"/>
              </a:rPr>
              <a:t>() &gt;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0)</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buNone/>
            </a:pP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95"/>
              </a:spcBef>
              <a:spcAft>
                <a:spcPts val="0"/>
              </a:spcAft>
              <a:buNone/>
            </a:pPr>
            <a:r>
              <a:rPr lang="en-US" sz="4800" dirty="0">
                <a:effectLst/>
                <a:latin typeface="Times New Roman" panose="02020603050405020304" pitchFamily="18" charset="0"/>
                <a:ea typeface="Times New Roman" panose="02020603050405020304" pitchFamily="18" charset="0"/>
              </a:rPr>
              <a:t>$_SESSION['</a:t>
            </a:r>
            <a:r>
              <a:rPr lang="en-US" sz="4800" dirty="0" err="1">
                <a:effectLst/>
                <a:latin typeface="Times New Roman" panose="02020603050405020304" pitchFamily="18" charset="0"/>
                <a:ea typeface="Times New Roman" panose="02020603050405020304" pitchFamily="18" charset="0"/>
              </a:rPr>
              <a:t>alogin</a:t>
            </a:r>
            <a:r>
              <a:rPr lang="en-US" sz="4800" dirty="0">
                <a:effectLst/>
                <a:latin typeface="Times New Roman" panose="02020603050405020304" pitchFamily="18" charset="0"/>
                <a:ea typeface="Times New Roman" panose="02020603050405020304" pitchFamily="18" charset="0"/>
              </a:rPr>
              <a:t>']=$_POST['username'];</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echo</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"&lt;script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type='text/</a:t>
            </a:r>
            <a:r>
              <a:rPr lang="en-US" sz="4800" dirty="0" err="1">
                <a:effectLst/>
                <a:latin typeface="Times New Roman" panose="02020603050405020304" pitchFamily="18" charset="0"/>
                <a:ea typeface="Times New Roman" panose="02020603050405020304" pitchFamily="18" charset="0"/>
              </a:rPr>
              <a:t>javascript</a:t>
            </a:r>
            <a:r>
              <a:rPr lang="en-US" sz="4800" dirty="0">
                <a:effectLst/>
                <a:latin typeface="Times New Roman" panose="02020603050405020304" pitchFamily="18" charset="0"/>
                <a:ea typeface="Times New Roman" panose="02020603050405020304" pitchFamily="18" charset="0"/>
              </a:rPr>
              <a:t>'&gt;</a:t>
            </a:r>
            <a:r>
              <a:rPr lang="en-US" sz="4800" spc="-5" dirty="0">
                <a:effectLst/>
                <a:latin typeface="Times New Roman" panose="02020603050405020304" pitchFamily="18" charset="0"/>
                <a:ea typeface="Times New Roman" panose="02020603050405020304" pitchFamily="18" charset="0"/>
              </a:rPr>
              <a:t> </a:t>
            </a:r>
            <a:r>
              <a:rPr lang="en-US" sz="4800" dirty="0" err="1">
                <a:effectLst/>
                <a:latin typeface="Times New Roman" panose="02020603050405020304" pitchFamily="18" charset="0"/>
                <a:ea typeface="Times New Roman" panose="02020603050405020304" pitchFamily="18" charset="0"/>
              </a:rPr>
              <a:t>document.location</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'change-</a:t>
            </a:r>
            <a:r>
              <a:rPr lang="en-US" sz="4800" dirty="0" err="1">
                <a:effectLst/>
                <a:latin typeface="Times New Roman" panose="02020603050405020304" pitchFamily="18" charset="0"/>
                <a:ea typeface="Times New Roman" panose="02020603050405020304" pitchFamily="18" charset="0"/>
              </a:rPr>
              <a:t>password.php</a:t>
            </a: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95"/>
              </a:spcBef>
              <a:spcAft>
                <a:spcPts val="0"/>
              </a:spcAft>
              <a:buNone/>
            </a:pPr>
            <a:r>
              <a:rPr lang="en-US" sz="4800" dirty="0">
                <a:effectLst/>
                <a:latin typeface="Times New Roman" panose="02020603050405020304" pitchFamily="18" charset="0"/>
                <a:ea typeface="Times New Roman" panose="02020603050405020304" pitchFamily="18" charset="0"/>
              </a:rPr>
              <a:t>&lt;/script&gt;";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a:t>
            </a:r>
            <a:r>
              <a:rPr lang="en-US" sz="4800" spc="-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else{</a:t>
            </a:r>
            <a:endParaRPr lang="en-IN" sz="4800" dirty="0">
              <a:effectLst/>
              <a:latin typeface="Times New Roman" panose="02020603050405020304" pitchFamily="18" charset="0"/>
              <a:ea typeface="Times New Roman" panose="02020603050405020304" pitchFamily="18" charset="0"/>
            </a:endParaRPr>
          </a:p>
          <a:p>
            <a:pPr marL="146685" indent="0">
              <a:lnSpc>
                <a:spcPct val="120000"/>
              </a:lnSpc>
              <a:spcBef>
                <a:spcPts val="1100"/>
              </a:spcBef>
              <a:spcAft>
                <a:spcPts val="0"/>
              </a:spcAft>
              <a:buNone/>
            </a:pPr>
            <a:r>
              <a:rPr lang="en-US" sz="4800" dirty="0">
                <a:effectLst/>
                <a:latin typeface="Times New Roman" panose="02020603050405020304" pitchFamily="18" charset="0"/>
                <a:ea typeface="Times New Roman" panose="02020603050405020304" pitchFamily="18" charset="0"/>
              </a:rPr>
              <a:t>echo</a:t>
            </a:r>
            <a:r>
              <a:rPr lang="en-US" sz="4800" spc="-20"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"&lt;script&gt;alert('Invalid</a:t>
            </a:r>
            <a:r>
              <a:rPr lang="en-US" sz="4800" spc="-15"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Details');&lt;/script&gt;";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95"/>
              </a:spcBef>
              <a:spcAft>
                <a:spcPts val="0"/>
              </a:spcAft>
              <a:buNone/>
            </a:pP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pPr marL="108585" indent="0">
              <a:lnSpc>
                <a:spcPct val="120000"/>
              </a:lnSpc>
              <a:spcBef>
                <a:spcPts val="685"/>
              </a:spcBef>
              <a:spcAft>
                <a:spcPts val="0"/>
              </a:spcAft>
              <a:buNone/>
            </a:pPr>
            <a:r>
              <a:rPr lang="en-US" sz="4800" dirty="0">
                <a:effectLst/>
                <a:latin typeface="Times New Roman" panose="02020603050405020304" pitchFamily="18" charset="0"/>
                <a:ea typeface="Times New Roman" panose="02020603050405020304" pitchFamily="18" charset="0"/>
              </a:rPr>
              <a:t>}</a:t>
            </a:r>
            <a:endParaRPr lang="en-IN" sz="4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0338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4358-D353-8367-30C6-E030009DA10E}"/>
              </a:ext>
            </a:extLst>
          </p:cNvPr>
          <p:cNvSpPr>
            <a:spLocks noGrp="1"/>
          </p:cNvSpPr>
          <p:nvPr>
            <p:ph type="title"/>
          </p:nvPr>
        </p:nvSpPr>
        <p:spPr>
          <a:xfrm flipH="1">
            <a:off x="11504612" y="624110"/>
            <a:ext cx="373623" cy="1280890"/>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7507D4A-E2F3-F4D1-31AE-C9AF0F45A8B5}"/>
              </a:ext>
            </a:extLst>
          </p:cNvPr>
          <p:cNvSpPr>
            <a:spLocks noGrp="1"/>
          </p:cNvSpPr>
          <p:nvPr>
            <p:ph idx="1"/>
          </p:nvPr>
        </p:nvSpPr>
        <p:spPr>
          <a:xfrm>
            <a:off x="1757082" y="690282"/>
            <a:ext cx="9747530" cy="5220940"/>
          </a:xfrm>
        </p:spPr>
        <p:txBody>
          <a:bodyPr>
            <a:noAutofit/>
          </a:bodyPr>
          <a:lstStyle/>
          <a:p>
            <a:pPr marL="108585" indent="0">
              <a:spcBef>
                <a:spcPts val="925"/>
              </a:spcBef>
              <a:spcAft>
                <a:spcPts val="0"/>
              </a:spcAft>
              <a:buNone/>
            </a:pPr>
            <a:r>
              <a:rPr lang="en-US" sz="1200" b="1" dirty="0">
                <a:effectLst/>
                <a:latin typeface="Times New Roman" panose="02020603050405020304" pitchFamily="18" charset="0"/>
                <a:ea typeface="Times New Roman" panose="02020603050405020304" pitchFamily="18" charset="0"/>
              </a:rPr>
              <a:t>DASHBOARD.PHP</a:t>
            </a:r>
            <a:endParaRPr lang="en-IN" sz="1200" b="1" dirty="0">
              <a:effectLst/>
              <a:latin typeface="Times New Roman" panose="02020603050405020304" pitchFamily="18" charset="0"/>
              <a:ea typeface="Times New Roman" panose="02020603050405020304" pitchFamily="18" charset="0"/>
            </a:endParaRPr>
          </a:p>
          <a:p>
            <a:pPr marL="108585" indent="0">
              <a:spcBef>
                <a:spcPts val="695"/>
              </a:spcBef>
              <a:spcAft>
                <a:spcPts val="0"/>
              </a:spcAft>
              <a:buNone/>
            </a:pPr>
            <a:r>
              <a:rPr lang="en-US" sz="1200" dirty="0">
                <a:effectLst/>
                <a:latin typeface="Times New Roman" panose="02020603050405020304" pitchFamily="18" charset="0"/>
                <a:ea typeface="Times New Roman" panose="02020603050405020304" pitchFamily="18" charset="0"/>
              </a:rPr>
              <a:t>&lt;?</a:t>
            </a:r>
            <a:r>
              <a:rPr lang="en-US" sz="1200" dirty="0" err="1">
                <a:effectLst/>
                <a:latin typeface="Times New Roman" panose="02020603050405020304" pitchFamily="18" charset="0"/>
                <a:ea typeface="Times New Roman" panose="02020603050405020304" pitchFamily="18" charset="0"/>
              </a:rPr>
              <a:t>php</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sql</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="SELECT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id from</a:t>
            </a:r>
            <a:r>
              <a:rPr lang="en-US" sz="1200" spc="-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tblplasmagroup</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700"/>
              </a:spcBef>
              <a:spcAft>
                <a:spcPts val="0"/>
              </a:spcAft>
              <a:buNone/>
            </a:pPr>
            <a:r>
              <a:rPr lang="en-US" sz="1200" dirty="0">
                <a:effectLst/>
                <a:latin typeface="Times New Roman" panose="02020603050405020304" pitchFamily="18" charset="0"/>
                <a:ea typeface="Times New Roman" panose="02020603050405020304" pitchFamily="18" charset="0"/>
              </a:rPr>
              <a:t>$query</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dbh</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prepare($</a:t>
            </a:r>
            <a:r>
              <a:rPr lang="en-US" sz="1200" dirty="0" err="1">
                <a:effectLst/>
                <a:latin typeface="Times New Roman" panose="02020603050405020304" pitchFamily="18" charset="0"/>
                <a:ea typeface="Times New Roman" panose="02020603050405020304" pitchFamily="18" charset="0"/>
              </a:rPr>
              <a:t>sql</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680"/>
              </a:spcBef>
              <a:spcAft>
                <a:spcPts val="0"/>
              </a:spcAft>
              <a:buNone/>
            </a:pPr>
            <a:r>
              <a:rPr lang="en-US" sz="1200" dirty="0">
                <a:effectLst/>
                <a:latin typeface="Times New Roman" panose="02020603050405020304" pitchFamily="18" charset="0"/>
                <a:ea typeface="Times New Roman" panose="02020603050405020304" pitchFamily="18" charset="0"/>
              </a:rPr>
              <a:t>$query-&gt;execute();</a:t>
            </a:r>
            <a:endParaRPr lang="en-IN" sz="1200" dirty="0">
              <a:effectLst/>
              <a:latin typeface="Times New Roman" panose="02020603050405020304" pitchFamily="18" charset="0"/>
              <a:ea typeface="Times New Roman" panose="02020603050405020304" pitchFamily="18" charset="0"/>
            </a:endParaRPr>
          </a:p>
          <a:p>
            <a:pPr marL="108585" indent="0">
              <a:spcBef>
                <a:spcPts val="700"/>
              </a:spcBef>
              <a:spcAft>
                <a:spcPts val="0"/>
              </a:spcAft>
              <a:buNone/>
            </a:pPr>
            <a:r>
              <a:rPr lang="en-US" sz="1200" dirty="0">
                <a:effectLst/>
                <a:latin typeface="Times New Roman" panose="02020603050405020304" pitchFamily="18" charset="0"/>
                <a:ea typeface="Times New Roman" panose="02020603050405020304" pitchFamily="18" charset="0"/>
              </a:rPr>
              <a:t>$results=$query-&gt;</a:t>
            </a:r>
            <a:r>
              <a:rPr lang="en-US" sz="1200" dirty="0" err="1">
                <a:effectLst/>
                <a:latin typeface="Times New Roman" panose="02020603050405020304" pitchFamily="18" charset="0"/>
                <a:ea typeface="Times New Roman" panose="02020603050405020304" pitchFamily="18" charset="0"/>
              </a:rPr>
              <a:t>fetchAll</a:t>
            </a:r>
            <a:r>
              <a:rPr lang="en-US" sz="1200" dirty="0">
                <a:effectLst/>
                <a:latin typeface="Times New Roman" panose="02020603050405020304" pitchFamily="18" charset="0"/>
                <a:ea typeface="Times New Roman" panose="02020603050405020304" pitchFamily="18" charset="0"/>
              </a:rPr>
              <a:t>(PDO::FETCH_OBJ);</a:t>
            </a:r>
            <a:endParaRPr lang="en-IN" sz="1200" dirty="0">
              <a:effectLst/>
              <a:latin typeface="Times New Roman" panose="02020603050405020304" pitchFamily="18" charset="0"/>
              <a:ea typeface="Times New Roman" panose="02020603050405020304" pitchFamily="18" charset="0"/>
            </a:endParaRPr>
          </a:p>
          <a:p>
            <a:pPr marL="108585" indent="0">
              <a:spcBef>
                <a:spcPts val="680"/>
              </a:spcBef>
              <a:spcAft>
                <a:spcPts val="0"/>
              </a:spcAft>
              <a:buNone/>
            </a:pP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bg</a:t>
            </a:r>
            <a:r>
              <a:rPr lang="en-US" sz="1200" dirty="0">
                <a:effectLst/>
                <a:latin typeface="Times New Roman" panose="02020603050405020304" pitchFamily="18" charset="0"/>
                <a:ea typeface="Times New Roman" panose="02020603050405020304" pitchFamily="18" charset="0"/>
              </a:rPr>
              <a:t>=$query-&gt;</a:t>
            </a:r>
            <a:r>
              <a:rPr lang="en-US" sz="1200" dirty="0" err="1">
                <a:effectLst/>
                <a:latin typeface="Times New Roman" panose="02020603050405020304" pitchFamily="18" charset="0"/>
                <a:ea typeface="Times New Roman" panose="02020603050405020304" pitchFamily="18" charset="0"/>
              </a:rPr>
              <a:t>rowCount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700"/>
              </a:spcBef>
              <a:spcAft>
                <a:spcPts val="0"/>
              </a:spcAft>
              <a:buNone/>
            </a:pPr>
            <a:r>
              <a:rPr lang="en-US" sz="1200" dirty="0">
                <a:effectLst/>
                <a:latin typeface="Times New Roman" panose="02020603050405020304" pitchFamily="18" charset="0"/>
                <a:ea typeface="Times New Roman" panose="02020603050405020304" pitchFamily="18" charset="0"/>
              </a:rPr>
              <a:t>?&gt;</a:t>
            </a:r>
            <a:endParaRPr lang="en-IN" sz="1200" dirty="0">
              <a:effectLst/>
              <a:latin typeface="Times New Roman" panose="02020603050405020304" pitchFamily="18" charset="0"/>
              <a:ea typeface="Times New Roman" panose="02020603050405020304" pitchFamily="18" charset="0"/>
            </a:endParaRPr>
          </a:p>
          <a:p>
            <a:pPr marL="108585" indent="0">
              <a:spcBef>
                <a:spcPts val="680"/>
              </a:spcBef>
              <a:spcAft>
                <a:spcPts val="0"/>
              </a:spcAft>
              <a:buNone/>
            </a:pPr>
            <a:r>
              <a:rPr lang="en-US" sz="1200" dirty="0">
                <a:effectLst/>
                <a:latin typeface="Times New Roman" panose="02020603050405020304" pitchFamily="18" charset="0"/>
                <a:ea typeface="Times New Roman" panose="02020603050405020304" pitchFamily="18" charset="0"/>
              </a:rPr>
              <a:t>$sql1</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="SELECT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from</a:t>
            </a:r>
            <a:r>
              <a:rPr lang="en-US" sz="1200" spc="-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tblplasmadonars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700"/>
              </a:spcBef>
              <a:spcAft>
                <a:spcPts val="0"/>
              </a:spcAft>
              <a:buNone/>
            </a:pPr>
            <a:r>
              <a:rPr lang="en-US" sz="1200" dirty="0">
                <a:effectLst/>
                <a:latin typeface="Times New Roman" panose="02020603050405020304" pitchFamily="18" charset="0"/>
                <a:ea typeface="Times New Roman" panose="02020603050405020304" pitchFamily="18" charset="0"/>
              </a:rPr>
              <a:t>$query1</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dbh</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prepare($sql1);;</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$query1-&gt;execute();</a:t>
            </a:r>
            <a:endParaRPr lang="en-IN" sz="1200" dirty="0">
              <a:effectLst/>
              <a:latin typeface="Times New Roman" panose="02020603050405020304" pitchFamily="18" charset="0"/>
              <a:ea typeface="Times New Roman" panose="02020603050405020304" pitchFamily="18" charset="0"/>
            </a:endParaRPr>
          </a:p>
          <a:p>
            <a:pPr marL="108585" indent="0">
              <a:spcBef>
                <a:spcPts val="695"/>
              </a:spcBef>
              <a:spcAft>
                <a:spcPts val="0"/>
              </a:spcAft>
              <a:buNone/>
            </a:pPr>
            <a:r>
              <a:rPr lang="en-US" sz="1200" dirty="0">
                <a:effectLst/>
                <a:latin typeface="Times New Roman" panose="02020603050405020304" pitchFamily="18" charset="0"/>
                <a:ea typeface="Times New Roman" panose="02020603050405020304" pitchFamily="18" charset="0"/>
              </a:rPr>
              <a:t>$results1=$query1-&gt;</a:t>
            </a:r>
            <a:r>
              <a:rPr lang="en-US" sz="1200" dirty="0" err="1">
                <a:effectLst/>
                <a:latin typeface="Times New Roman" panose="02020603050405020304" pitchFamily="18" charset="0"/>
                <a:ea typeface="Times New Roman" panose="02020603050405020304" pitchFamily="18" charset="0"/>
              </a:rPr>
              <a:t>fetchAll</a:t>
            </a:r>
            <a:r>
              <a:rPr lang="en-US" sz="1200" dirty="0">
                <a:effectLst/>
                <a:latin typeface="Times New Roman" panose="02020603050405020304" pitchFamily="18" charset="0"/>
                <a:ea typeface="Times New Roman" panose="02020603050405020304" pitchFamily="18" charset="0"/>
              </a:rPr>
              <a:t>(PDO::FETCH_OBJ);</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regbd</a:t>
            </a:r>
            <a:r>
              <a:rPr lang="en-US" sz="1200" dirty="0">
                <a:effectLst/>
                <a:latin typeface="Times New Roman" panose="02020603050405020304" pitchFamily="18" charset="0"/>
                <a:ea typeface="Times New Roman" panose="02020603050405020304" pitchFamily="18" charset="0"/>
              </a:rPr>
              <a:t>=$query1-&gt;</a:t>
            </a:r>
            <a:r>
              <a:rPr lang="en-US" sz="1200" dirty="0" err="1">
                <a:effectLst/>
                <a:latin typeface="Times New Roman" panose="02020603050405020304" pitchFamily="18" charset="0"/>
                <a:ea typeface="Times New Roman" panose="02020603050405020304" pitchFamily="18" charset="0"/>
              </a:rPr>
              <a:t>rowCount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695"/>
              </a:spcBef>
              <a:spcAft>
                <a:spcPts val="0"/>
              </a:spcAft>
              <a:buNone/>
            </a:pPr>
            <a:r>
              <a:rPr lang="en-US" sz="1200" dirty="0">
                <a:effectLst/>
                <a:latin typeface="Times New Roman" panose="02020603050405020304" pitchFamily="18" charset="0"/>
                <a:ea typeface="Times New Roman" panose="02020603050405020304" pitchFamily="18" charset="0"/>
              </a:rPr>
              <a:t>?&gt;</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$sql6</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="SELECT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from</a:t>
            </a:r>
            <a:r>
              <a:rPr lang="en-US" sz="1200" spc="-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tblcontactusquery</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695"/>
              </a:spcBef>
              <a:spcAft>
                <a:spcPts val="0"/>
              </a:spcAft>
              <a:buNone/>
            </a:pPr>
            <a:r>
              <a:rPr lang="en-US" sz="1200" dirty="0">
                <a:effectLst/>
                <a:latin typeface="Times New Roman" panose="02020603050405020304" pitchFamily="18" charset="0"/>
                <a:ea typeface="Times New Roman" panose="02020603050405020304" pitchFamily="18" charset="0"/>
              </a:rPr>
              <a:t>$query6</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dbh</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prepare($sql6);;</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$query6-&gt;execute();</a:t>
            </a:r>
            <a:endParaRPr lang="en-IN" sz="1200" dirty="0">
              <a:effectLst/>
              <a:latin typeface="Times New Roman" panose="02020603050405020304" pitchFamily="18" charset="0"/>
              <a:ea typeface="Times New Roman" panose="02020603050405020304" pitchFamily="18" charset="0"/>
            </a:endParaRPr>
          </a:p>
          <a:p>
            <a:pPr marL="108585" indent="0">
              <a:spcBef>
                <a:spcPts val="700"/>
              </a:spcBef>
              <a:spcAft>
                <a:spcPts val="0"/>
              </a:spcAft>
              <a:buNone/>
            </a:pPr>
            <a:r>
              <a:rPr lang="en-US" sz="1200" dirty="0">
                <a:effectLst/>
                <a:latin typeface="Times New Roman" panose="02020603050405020304" pitchFamily="18" charset="0"/>
                <a:ea typeface="Times New Roman" panose="02020603050405020304" pitchFamily="18" charset="0"/>
              </a:rPr>
              <a:t>$results6=$query6-&gt;</a:t>
            </a:r>
            <a:r>
              <a:rPr lang="en-US" sz="1200" dirty="0" err="1">
                <a:effectLst/>
                <a:latin typeface="Times New Roman" panose="02020603050405020304" pitchFamily="18" charset="0"/>
                <a:ea typeface="Times New Roman" panose="02020603050405020304" pitchFamily="18" charset="0"/>
              </a:rPr>
              <a:t>fetchAll</a:t>
            </a:r>
            <a:r>
              <a:rPr lang="en-US" sz="1200" dirty="0">
                <a:effectLst/>
                <a:latin typeface="Times New Roman" panose="02020603050405020304" pitchFamily="18" charset="0"/>
                <a:ea typeface="Times New Roman" panose="02020603050405020304" pitchFamily="18" charset="0"/>
              </a:rPr>
              <a:t>(PDO::FETCH_OBJ);</a:t>
            </a:r>
            <a:endParaRPr lang="en-IN" sz="1200" dirty="0">
              <a:effectLst/>
              <a:latin typeface="Times New Roman" panose="02020603050405020304" pitchFamily="18" charset="0"/>
              <a:ea typeface="Times New Roman" panose="02020603050405020304" pitchFamily="18" charset="0"/>
            </a:endParaRPr>
          </a:p>
          <a:p>
            <a:pPr marL="108585" indent="0">
              <a:spcBef>
                <a:spcPts val="685"/>
              </a:spcBef>
              <a:spcAft>
                <a:spcPts val="0"/>
              </a:spcAft>
              <a:buNone/>
            </a:pPr>
            <a:r>
              <a:rPr lang="en-US" sz="1200" dirty="0">
                <a:effectLst/>
                <a:latin typeface="Times New Roman" panose="02020603050405020304" pitchFamily="18" charset="0"/>
                <a:ea typeface="Times New Roman" panose="02020603050405020304" pitchFamily="18" charset="0"/>
              </a:rPr>
              <a:t>$query=$query6-&gt;</a:t>
            </a:r>
            <a:r>
              <a:rPr lang="en-US" sz="1200" dirty="0" err="1">
                <a:effectLst/>
                <a:latin typeface="Times New Roman" panose="02020603050405020304" pitchFamily="18" charset="0"/>
                <a:ea typeface="Times New Roman" panose="02020603050405020304" pitchFamily="18" charset="0"/>
              </a:rPr>
              <a:t>rowCount</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108585" indent="0">
              <a:spcBef>
                <a:spcPts val="680"/>
              </a:spcBef>
              <a:spcAft>
                <a:spcPts val="0"/>
              </a:spcAft>
              <a:buNone/>
            </a:pPr>
            <a:r>
              <a:rPr lang="en-US" sz="1200" dirty="0">
                <a:effectLst/>
                <a:latin typeface="Times New Roman" panose="02020603050405020304" pitchFamily="18" charset="0"/>
                <a:ea typeface="Times New Roman" panose="02020603050405020304" pitchFamily="18" charset="0"/>
              </a:rPr>
              <a:t>?&gt;</a:t>
            </a:r>
            <a:endParaRPr lang="en-IN" sz="1200" dirty="0">
              <a:effectLst/>
              <a:latin typeface="Times New Roman" panose="02020603050405020304" pitchFamily="18" charset="0"/>
              <a:ea typeface="Times New Roman" panose="02020603050405020304" pitchFamily="18" charset="0"/>
            </a:endParaRPr>
          </a:p>
          <a:p>
            <a:pPr marL="0" indent="0">
              <a:buNone/>
            </a:pPr>
            <a:endParaRPr lang="en-IN" sz="1200" dirty="0"/>
          </a:p>
        </p:txBody>
      </p:sp>
    </p:spTree>
    <p:extLst>
      <p:ext uri="{BB962C8B-B14F-4D97-AF65-F5344CB8AC3E}">
        <p14:creationId xmlns:p14="http://schemas.microsoft.com/office/powerpoint/2010/main" val="79342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7BAC77-3551-4D4A-F68D-346AA70A3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2" y="1177177"/>
            <a:ext cx="6221506" cy="3499597"/>
          </a:xfrm>
          <a:prstGeom prst="rect">
            <a:avLst/>
          </a:prstGeom>
        </p:spPr>
      </p:pic>
      <p:pic>
        <p:nvPicPr>
          <p:cNvPr id="5" name="Picture 4">
            <a:extLst>
              <a:ext uri="{FF2B5EF4-FFF2-40B4-BE49-F238E27FC236}">
                <a16:creationId xmlns:a16="http://schemas.microsoft.com/office/drawing/2014/main" id="{855B1CA4-465F-1AF0-BDF9-70C433647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128" y="3750047"/>
            <a:ext cx="5620871" cy="3161740"/>
          </a:xfrm>
          <a:prstGeom prst="rect">
            <a:avLst/>
          </a:prstGeom>
        </p:spPr>
      </p:pic>
      <p:sp>
        <p:nvSpPr>
          <p:cNvPr id="8" name="Title 7">
            <a:extLst>
              <a:ext uri="{FF2B5EF4-FFF2-40B4-BE49-F238E27FC236}">
                <a16:creationId xmlns:a16="http://schemas.microsoft.com/office/drawing/2014/main" id="{772F533D-66A3-4E08-2232-265C04E19C18}"/>
              </a:ext>
            </a:extLst>
          </p:cNvPr>
          <p:cNvSpPr>
            <a:spLocks noGrp="1"/>
          </p:cNvSpPr>
          <p:nvPr>
            <p:ph type="title"/>
          </p:nvPr>
        </p:nvSpPr>
        <p:spPr>
          <a:xfrm>
            <a:off x="1642666" y="597216"/>
            <a:ext cx="2023900" cy="63094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5B7F25-659E-FF22-C9FA-2301C7D39BDD}"/>
              </a:ext>
            </a:extLst>
          </p:cNvPr>
          <p:cNvSpPr txBox="1"/>
          <p:nvPr/>
        </p:nvSpPr>
        <p:spPr>
          <a:xfrm>
            <a:off x="7010400" y="1358154"/>
            <a:ext cx="2653553"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GUI</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PROJECT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A786960F-C600-F9D0-9ABF-94B364361A09}"/>
              </a:ext>
            </a:extLst>
          </p:cNvPr>
          <p:cNvSpPr txBox="1"/>
          <p:nvPr/>
        </p:nvSpPr>
        <p:spPr>
          <a:xfrm>
            <a:off x="3567953" y="5256735"/>
            <a:ext cx="2716306"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ADMIN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DASHBOARD</a:t>
            </a:r>
            <a:endParaRPr lang="en-IN" b="1" dirty="0"/>
          </a:p>
        </p:txBody>
      </p:sp>
    </p:spTree>
    <p:extLst>
      <p:ext uri="{BB962C8B-B14F-4D97-AF65-F5344CB8AC3E}">
        <p14:creationId xmlns:p14="http://schemas.microsoft.com/office/powerpoint/2010/main" val="117727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3619D63-DE63-D66F-B6AE-6CB1C4585CCB}"/>
              </a:ext>
            </a:extLst>
          </p:cNvPr>
          <p:cNvPicPr>
            <a:picLocks noChangeAspect="1"/>
          </p:cNvPicPr>
          <p:nvPr/>
        </p:nvPicPr>
        <p:blipFill rotWithShape="1">
          <a:blip r:embed="rId2">
            <a:extLst>
              <a:ext uri="{28A0092B-C50C-407E-A947-70E740481C1C}">
                <a14:useLocalDpi xmlns:a14="http://schemas.microsoft.com/office/drawing/2010/main" val="0"/>
              </a:ext>
            </a:extLst>
          </a:blip>
          <a:srcRect b="6906"/>
          <a:stretch/>
        </p:blipFill>
        <p:spPr>
          <a:xfrm>
            <a:off x="3469342" y="407893"/>
            <a:ext cx="6085998" cy="3186953"/>
          </a:xfrm>
          <a:prstGeom prst="rect">
            <a:avLst/>
          </a:prstGeom>
        </p:spPr>
      </p:pic>
      <p:pic>
        <p:nvPicPr>
          <p:cNvPr id="27" name="Picture 26">
            <a:extLst>
              <a:ext uri="{FF2B5EF4-FFF2-40B4-BE49-F238E27FC236}">
                <a16:creationId xmlns:a16="http://schemas.microsoft.com/office/drawing/2014/main" id="{6DA10821-743A-FA89-D33C-CF950F2DDDA7}"/>
              </a:ext>
            </a:extLst>
          </p:cNvPr>
          <p:cNvPicPr>
            <a:picLocks noChangeAspect="1"/>
          </p:cNvPicPr>
          <p:nvPr/>
        </p:nvPicPr>
        <p:blipFill rotWithShape="1">
          <a:blip r:embed="rId3">
            <a:extLst>
              <a:ext uri="{28A0092B-C50C-407E-A947-70E740481C1C}">
                <a14:useLocalDpi xmlns:a14="http://schemas.microsoft.com/office/drawing/2010/main" val="0"/>
              </a:ext>
            </a:extLst>
          </a:blip>
          <a:srcRect t="38739"/>
          <a:stretch/>
        </p:blipFill>
        <p:spPr>
          <a:xfrm>
            <a:off x="3469342" y="3594846"/>
            <a:ext cx="6085998" cy="2572257"/>
          </a:xfrm>
          <a:prstGeom prst="rect">
            <a:avLst/>
          </a:prstGeom>
        </p:spPr>
      </p:pic>
      <p:sp>
        <p:nvSpPr>
          <p:cNvPr id="28" name="TextBox 27">
            <a:extLst>
              <a:ext uri="{FF2B5EF4-FFF2-40B4-BE49-F238E27FC236}">
                <a16:creationId xmlns:a16="http://schemas.microsoft.com/office/drawing/2014/main" id="{AAE3B502-0A22-EC5F-6035-4F1DDB63E68D}"/>
              </a:ext>
            </a:extLst>
          </p:cNvPr>
          <p:cNvSpPr txBox="1"/>
          <p:nvPr/>
        </p:nvSpPr>
        <p:spPr>
          <a:xfrm>
            <a:off x="950259" y="1515035"/>
            <a:ext cx="2196354"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REGISTER PAGE</a:t>
            </a:r>
            <a:endParaRPr lang="en-IN" dirty="0"/>
          </a:p>
        </p:txBody>
      </p:sp>
    </p:spTree>
    <p:extLst>
      <p:ext uri="{BB962C8B-B14F-4D97-AF65-F5344CB8AC3E}">
        <p14:creationId xmlns:p14="http://schemas.microsoft.com/office/powerpoint/2010/main" val="3580272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1BC5D-6B92-0450-A644-4B5959D98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77" y="86117"/>
            <a:ext cx="6094307" cy="3428048"/>
          </a:xfrm>
          <a:prstGeom prst="rect">
            <a:avLst/>
          </a:prstGeom>
        </p:spPr>
      </p:pic>
      <p:pic>
        <p:nvPicPr>
          <p:cNvPr id="7" name="Picture 6">
            <a:extLst>
              <a:ext uri="{FF2B5EF4-FFF2-40B4-BE49-F238E27FC236}">
                <a16:creationId xmlns:a16="http://schemas.microsoft.com/office/drawing/2014/main" id="{03F8F116-166F-BA81-AA37-2B04E2310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522" y="3612775"/>
            <a:ext cx="5769289" cy="3245225"/>
          </a:xfrm>
          <a:prstGeom prst="rect">
            <a:avLst/>
          </a:prstGeom>
        </p:spPr>
      </p:pic>
      <p:sp>
        <p:nvSpPr>
          <p:cNvPr id="8" name="TextBox 7">
            <a:extLst>
              <a:ext uri="{FF2B5EF4-FFF2-40B4-BE49-F238E27FC236}">
                <a16:creationId xmlns:a16="http://schemas.microsoft.com/office/drawing/2014/main" id="{DE013B0A-BE93-AD04-2255-2BC3906B3463}"/>
              </a:ext>
            </a:extLst>
          </p:cNvPr>
          <p:cNvSpPr txBox="1"/>
          <p:nvPr/>
        </p:nvSpPr>
        <p:spPr>
          <a:xfrm>
            <a:off x="7297271" y="896471"/>
            <a:ext cx="272527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PATIENT DETAILS</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6825E9D-3D1F-79F5-C6E2-2D3D8AEFCF74}"/>
              </a:ext>
            </a:extLst>
          </p:cNvPr>
          <p:cNvSpPr txBox="1"/>
          <p:nvPr/>
        </p:nvSpPr>
        <p:spPr>
          <a:xfrm>
            <a:off x="3030071" y="4607859"/>
            <a:ext cx="29444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DONOR DETAILS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3837-5222-B40B-C97E-D35CDF463977}"/>
              </a:ext>
            </a:extLst>
          </p:cNvPr>
          <p:cNvSpPr>
            <a:spLocks noGrp="1"/>
          </p:cNvSpPr>
          <p:nvPr>
            <p:ph type="title"/>
          </p:nvPr>
        </p:nvSpPr>
        <p:spPr>
          <a:xfrm>
            <a:off x="1506069" y="646425"/>
            <a:ext cx="9865659" cy="486522"/>
          </a:xfrm>
        </p:spPr>
        <p:txBody>
          <a:bodyPr>
            <a:normAutofit fontScale="90000"/>
          </a:bodyPr>
          <a:lstStyle/>
          <a:p>
            <a:r>
              <a:rPr lang="en-IN" b="1" dirty="0">
                <a:latin typeface="Times New Roman" panose="02020603050405020304" pitchFamily="18" charset="0"/>
                <a:cs typeface="Times New Roman" panose="02020603050405020304" pitchFamily="18" charset="0"/>
              </a:rPr>
              <a:t>ABSTRACT</a:t>
            </a:r>
            <a:br>
              <a:rPr lang="en-IN" b="1" dirty="0"/>
            </a:br>
            <a:endParaRPr lang="en-IN" b="1" dirty="0"/>
          </a:p>
        </p:txBody>
      </p:sp>
      <p:sp>
        <p:nvSpPr>
          <p:cNvPr id="3" name="Content Placeholder 2">
            <a:extLst>
              <a:ext uri="{FF2B5EF4-FFF2-40B4-BE49-F238E27FC236}">
                <a16:creationId xmlns:a16="http://schemas.microsoft.com/office/drawing/2014/main" id="{2A1A82EF-55EA-7702-FB89-C621912E4ECD}"/>
              </a:ext>
            </a:extLst>
          </p:cNvPr>
          <p:cNvSpPr>
            <a:spLocks noGrp="1"/>
          </p:cNvSpPr>
          <p:nvPr>
            <p:ph idx="1"/>
          </p:nvPr>
        </p:nvSpPr>
        <p:spPr>
          <a:xfrm>
            <a:off x="939113" y="1173892"/>
            <a:ext cx="10229335" cy="4794422"/>
          </a:xfrm>
        </p:spPr>
        <p:txBody>
          <a:bodyPr>
            <a:noAutofit/>
          </a:bodyPr>
          <a:lstStyle/>
          <a:p>
            <a:pPr marR="179705" algn="just">
              <a:lnSpc>
                <a:spcPct val="150000"/>
              </a:lnSpc>
              <a:spcBef>
                <a:spcPts val="4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world is suffering from COVID-19 crisis, and we have not found any vaccine yet. But there is another scientific way from which we can help to lower the death ratio or help the COVID-19 affected person is by donating plasma from recovered patients. With no approved antiviral treatment plan for the deadly COVID-19 infection, plasma therapy is an experimental approach to treat COVID-19 positive patients and help them recover faster. The therapy is considered to be safe and promising. If a particular person is fully recovered from COVID-19, he/she is eligible to donate their plasma. In the proposed system, donors who need to donate plasma can donate by uploading COVID-19 certificate and blood bank can view donors and can raise requests to donors and the hospital can register/login and can search for the plasma, they can raise requests to blood bank and can get the plasma.</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457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B4E6D0-E115-DD75-C867-15B6F2905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38651" cy="3621741"/>
          </a:xfrm>
          <a:prstGeom prst="rect">
            <a:avLst/>
          </a:prstGeom>
        </p:spPr>
      </p:pic>
      <p:pic>
        <p:nvPicPr>
          <p:cNvPr id="5" name="Picture 4">
            <a:extLst>
              <a:ext uri="{FF2B5EF4-FFF2-40B4-BE49-F238E27FC236}">
                <a16:creationId xmlns:a16="http://schemas.microsoft.com/office/drawing/2014/main" id="{CDEE60D9-8A14-5CDC-69D8-51247E091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6096000" cy="3429000"/>
          </a:xfrm>
          <a:prstGeom prst="rect">
            <a:avLst/>
          </a:prstGeom>
        </p:spPr>
      </p:pic>
      <p:sp>
        <p:nvSpPr>
          <p:cNvPr id="6" name="TextBox 5">
            <a:extLst>
              <a:ext uri="{FF2B5EF4-FFF2-40B4-BE49-F238E27FC236}">
                <a16:creationId xmlns:a16="http://schemas.microsoft.com/office/drawing/2014/main" id="{C8B27063-AD3B-51F5-B264-04B44A3F2D5F}"/>
              </a:ext>
            </a:extLst>
          </p:cNvPr>
          <p:cNvSpPr txBox="1"/>
          <p:nvPr/>
        </p:nvSpPr>
        <p:spPr>
          <a:xfrm>
            <a:off x="7279341" y="1102659"/>
            <a:ext cx="29852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BLOOD REQUEST</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509F23-CE3B-9088-C855-11DECBC66BB1}"/>
              </a:ext>
            </a:extLst>
          </p:cNvPr>
          <p:cNvSpPr txBox="1"/>
          <p:nvPr/>
        </p:nvSpPr>
        <p:spPr>
          <a:xfrm>
            <a:off x="2393576" y="4661647"/>
            <a:ext cx="325418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BLOOD REQUEST HISTORY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9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AE84-988A-880C-55C9-8470C263B77C}"/>
              </a:ext>
            </a:extLst>
          </p:cNvPr>
          <p:cNvSpPr>
            <a:spLocks noGrp="1"/>
          </p:cNvSpPr>
          <p:nvPr>
            <p:ph type="title"/>
          </p:nvPr>
        </p:nvSpPr>
        <p:spPr>
          <a:xfrm>
            <a:off x="1546412" y="654908"/>
            <a:ext cx="10515600" cy="459628"/>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B305A6A-65C6-416A-DB6F-979C58E518A9}"/>
              </a:ext>
            </a:extLst>
          </p:cNvPr>
          <p:cNvSpPr>
            <a:spLocks noGrp="1"/>
          </p:cNvSpPr>
          <p:nvPr>
            <p:ph idx="1"/>
          </p:nvPr>
        </p:nvSpPr>
        <p:spPr>
          <a:xfrm>
            <a:off x="961767" y="1514068"/>
            <a:ext cx="10515600" cy="4689024"/>
          </a:xfrm>
        </p:spPr>
        <p:txBody>
          <a:bodyPr>
            <a:noAutofit/>
          </a:bodyPr>
          <a:lstStyle/>
          <a:p>
            <a:pPr marR="179705" algn="just">
              <a:lnSpc>
                <a:spcPct val="150000"/>
              </a:lnSpc>
              <a:spcBef>
                <a:spcPts val="25"/>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Plasma is the yellow liquid part of the blood that contains antibodies, Antibodies are proteins made by the body in response to infection. People who have fully recovered from COVID-19 for </a:t>
            </a:r>
            <a:r>
              <a:rPr lang="en-US" sz="2000" dirty="0" err="1">
                <a:effectLst/>
                <a:latin typeface="Times New Roman" panose="02020603050405020304" pitchFamily="18" charset="0"/>
                <a:ea typeface="Times New Roman" panose="02020603050405020304" pitchFamily="18" charset="0"/>
              </a:rPr>
              <a:t>atleast</a:t>
            </a:r>
            <a:r>
              <a:rPr lang="en-US" sz="2000" dirty="0">
                <a:effectLst/>
                <a:latin typeface="Times New Roman" panose="02020603050405020304" pitchFamily="18" charset="0"/>
                <a:ea typeface="Times New Roman" panose="02020603050405020304" pitchFamily="18" charset="0"/>
              </a:rPr>
              <a:t> two weeks are encouraged to consider donating plasma, Which may help to save the lives of other patients. Because you fought the infection, your plasma now contains COVID-19 antibodies. These antibodies provided one way for your immune system to fight the virus when you were sick, so your plasma may be able to be used to help others fight off the disease. Individuals must have a prior diagnosis of COVID-19 documented by a laboratory test and meet other donor qualifications. Individuals must have complete resolution of symptoms for </a:t>
            </a:r>
            <a:r>
              <a:rPr lang="en-US" sz="2000" dirty="0" err="1">
                <a:effectLst/>
                <a:latin typeface="Times New Roman" panose="02020603050405020304" pitchFamily="18" charset="0"/>
                <a:ea typeface="Times New Roman" panose="02020603050405020304" pitchFamily="18" charset="0"/>
              </a:rPr>
              <a:t>atleast</a:t>
            </a:r>
            <a:r>
              <a:rPr lang="en-US" sz="2000" dirty="0">
                <a:effectLst/>
                <a:latin typeface="Times New Roman" panose="02020603050405020304" pitchFamily="18" charset="0"/>
                <a:ea typeface="Times New Roman" panose="02020603050405020304" pitchFamily="18" charset="0"/>
              </a:rPr>
              <a:t> 14 days prior to donation. A negative lab test for active COVID-19 disease is not necessary to qualify for donation.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971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0FA4-4235-D630-9C96-ADA06C91EEC2}"/>
              </a:ext>
            </a:extLst>
          </p:cNvPr>
          <p:cNvSpPr>
            <a:spLocks noGrp="1"/>
          </p:cNvSpPr>
          <p:nvPr>
            <p:ph type="title"/>
          </p:nvPr>
        </p:nvSpPr>
        <p:spPr>
          <a:xfrm>
            <a:off x="1669562" y="649233"/>
            <a:ext cx="5161546" cy="595090"/>
          </a:xfrm>
        </p:spPr>
        <p:txBody>
          <a:bodyPr>
            <a:normAutofit fontScale="90000"/>
          </a:bodyPr>
          <a:lstStyle/>
          <a:p>
            <a:r>
              <a:rPr lang="en-US" b="1" dirty="0">
                <a:latin typeface="Times New Roman" panose="02020603050405020304" pitchFamily="18" charset="0"/>
                <a:cs typeface="Times New Roman" panose="02020603050405020304" pitchFamily="18" charset="0"/>
              </a:rPr>
              <a:t>FUTURE ENHACEMENT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EE2F19-8F0E-B698-1CFB-2034C496F593}"/>
              </a:ext>
            </a:extLst>
          </p:cNvPr>
          <p:cNvSpPr>
            <a:spLocks noGrp="1"/>
          </p:cNvSpPr>
          <p:nvPr>
            <p:ph idx="1"/>
          </p:nvPr>
        </p:nvSpPr>
        <p:spPr>
          <a:xfrm>
            <a:off x="1253470" y="1604682"/>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In future this type of process is very helpful and useful to patients who need emergency plasma. At present the world is suffering from the COVID-19 crisis, and we haven’t found any vaccine yet. So, this type of process is useful in future also. As there was a little number of contact </a:t>
            </a:r>
            <a:r>
              <a:rPr lang="en-US" sz="2000" dirty="0" err="1">
                <a:latin typeface="Times New Roman" panose="02020603050405020304" pitchFamily="18" charset="0"/>
                <a:cs typeface="Times New Roman" panose="02020603050405020304" pitchFamily="18" charset="0"/>
              </a:rPr>
              <a:t>person’sinformation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given,some</a:t>
            </a:r>
            <a:r>
              <a:rPr lang="en-US" sz="2000" dirty="0">
                <a:latin typeface="Times New Roman" panose="02020603050405020304" pitchFamily="18" charset="0"/>
                <a:cs typeface="Times New Roman" panose="02020603050405020304" pitchFamily="18" charset="0"/>
              </a:rPr>
              <a:t> people may </a:t>
            </a:r>
            <a:r>
              <a:rPr lang="en-US" sz="2000" dirty="0" err="1">
                <a:latin typeface="Times New Roman" panose="02020603050405020304" pitchFamily="18" charset="0"/>
                <a:cs typeface="Times New Roman" panose="02020603050405020304" pitchFamily="18" charset="0"/>
              </a:rPr>
              <a:t>facedifficulty</a:t>
            </a:r>
            <a:r>
              <a:rPr lang="en-US" sz="2000" dirty="0">
                <a:latin typeface="Times New Roman" panose="02020603050405020304" pitchFamily="18" charset="0"/>
                <a:cs typeface="Times New Roman" panose="02020603050405020304" pitchFamily="18" charset="0"/>
              </a:rPr>
              <a:t> in getting plasma fast. So We like to gather more information regarding the contact persons in other cities as well as villages and will provide much more services </a:t>
            </a:r>
            <a:r>
              <a:rPr lang="en-US" sz="2000" dirty="0" err="1">
                <a:latin typeface="Times New Roman" panose="02020603050405020304" pitchFamily="18" charset="0"/>
                <a:cs typeface="Times New Roman" panose="02020603050405020304" pitchFamily="18" charset="0"/>
              </a:rPr>
              <a:t>forthe</a:t>
            </a:r>
            <a:r>
              <a:rPr lang="en-US" sz="2000" dirty="0">
                <a:latin typeface="Times New Roman" panose="02020603050405020304" pitchFamily="18" charset="0"/>
                <a:cs typeface="Times New Roman" panose="02020603050405020304" pitchFamily="18" charset="0"/>
              </a:rPr>
              <a:t> people and help everyone with humanity.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02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00DB-5365-2550-7B98-4A9D6A4626DB}"/>
              </a:ext>
            </a:extLst>
          </p:cNvPr>
          <p:cNvSpPr>
            <a:spLocks noGrp="1"/>
          </p:cNvSpPr>
          <p:nvPr>
            <p:ph type="title"/>
          </p:nvPr>
        </p:nvSpPr>
        <p:spPr>
          <a:xfrm>
            <a:off x="1640156" y="658198"/>
            <a:ext cx="3021491" cy="577160"/>
          </a:xfrm>
        </p:spPr>
        <p:txBody>
          <a:bodyPr>
            <a:no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6F5B56-3E38-08DF-EE03-381CA2241261}"/>
              </a:ext>
            </a:extLst>
          </p:cNvPr>
          <p:cNvSpPr>
            <a:spLocks noGrp="1"/>
          </p:cNvSpPr>
          <p:nvPr>
            <p:ph idx="1"/>
          </p:nvPr>
        </p:nvSpPr>
        <p:spPr>
          <a:xfrm>
            <a:off x="1325188" y="1540188"/>
            <a:ext cx="8915400" cy="5120587"/>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PHP MySQL Website Programming: Problem - Design – Solution </a:t>
            </a:r>
            <a:r>
              <a:rPr lang="en-IN" sz="2000" dirty="0" err="1">
                <a:latin typeface="Times New Roman" panose="02020603050405020304" pitchFamily="18" charset="0"/>
                <a:cs typeface="Times New Roman" panose="02020603050405020304" pitchFamily="18" charset="0"/>
              </a:rPr>
              <a:t>byChris</a:t>
            </a:r>
            <a:r>
              <a:rPr lang="en-IN" sz="2000" dirty="0">
                <a:latin typeface="Times New Roman" panose="02020603050405020304" pitchFamily="18" charset="0"/>
                <a:cs typeface="Times New Roman" panose="02020603050405020304" pitchFamily="18" charset="0"/>
              </a:rPr>
              <a:t> Lea, Mike Buzzard, </a:t>
            </a:r>
            <a:r>
              <a:rPr lang="en-IN" sz="2000" dirty="0" err="1">
                <a:latin typeface="Times New Roman" panose="02020603050405020304" pitchFamily="18" charset="0"/>
                <a:cs typeface="Times New Roman" panose="02020603050405020304" pitchFamily="18" charset="0"/>
              </a:rPr>
              <a:t>Dilip</a:t>
            </a:r>
            <a:r>
              <a:rPr lang="en-IN" sz="2000" dirty="0">
                <a:latin typeface="Times New Roman" panose="02020603050405020304" pitchFamily="18" charset="0"/>
                <a:cs typeface="Times New Roman" panose="02020603050405020304" pitchFamily="18" charset="0"/>
              </a:rPr>
              <a:t> Thomas , </a:t>
            </a:r>
            <a:r>
              <a:rPr lang="en-IN" sz="2000" dirty="0" err="1">
                <a:latin typeface="Times New Roman" panose="02020603050405020304" pitchFamily="18" charset="0"/>
                <a:cs typeface="Times New Roman" panose="02020603050405020304" pitchFamily="18" charset="0"/>
              </a:rPr>
              <a:t>Jessey</a:t>
            </a:r>
            <a:r>
              <a:rPr lang="en-IN" sz="2000" dirty="0">
                <a:latin typeface="Times New Roman" panose="02020603050405020304" pitchFamily="18" charset="0"/>
                <a:cs typeface="Times New Roman" panose="02020603050405020304" pitchFamily="18" charset="0"/>
              </a:rPr>
              <a:t> White-</a:t>
            </a:r>
            <a:r>
              <a:rPr lang="en-IN" sz="2000" dirty="0" err="1">
                <a:latin typeface="Times New Roman" panose="02020603050405020304" pitchFamily="18" charset="0"/>
                <a:cs typeface="Times New Roman" panose="02020603050405020304" pitchFamily="18" charset="0"/>
              </a:rPr>
              <a:t>Cinis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Beginning PHP5, Apache, and MySQL Web Development (Programmer to Programmer) by Elizabeth </a:t>
            </a:r>
            <a:r>
              <a:rPr lang="en-IN" sz="2000" dirty="0" err="1">
                <a:latin typeface="Times New Roman" panose="02020603050405020304" pitchFamily="18" charset="0"/>
                <a:cs typeface="Times New Roman" panose="02020603050405020304" pitchFamily="18" charset="0"/>
              </a:rPr>
              <a:t>Naramore</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MySQL/PHP Database Applications, 2nd Edition by Brad Bulger </a:t>
            </a:r>
          </a:p>
          <a:p>
            <a:r>
              <a:rPr lang="en-IN" sz="2000" dirty="0">
                <a:latin typeface="Times New Roman" panose="02020603050405020304" pitchFamily="18" charset="0"/>
                <a:cs typeface="Times New Roman" panose="02020603050405020304" pitchFamily="18" charset="0"/>
              </a:rPr>
              <a:t>How to Do Everything with PHP and MySQL by Vikram Vaswani </a:t>
            </a:r>
          </a:p>
          <a:p>
            <a:r>
              <a:rPr lang="en-IN" sz="2000" dirty="0" err="1">
                <a:latin typeface="Times New Roman" panose="02020603050405020304" pitchFamily="18" charset="0"/>
                <a:cs typeface="Times New Roman" panose="02020603050405020304" pitchFamily="18" charset="0"/>
              </a:rPr>
              <a:t>Auby</a:t>
            </a:r>
            <a:r>
              <a:rPr lang="en-IN" sz="2000" dirty="0">
                <a:latin typeface="Times New Roman" panose="02020603050405020304" pitchFamily="18" charset="0"/>
                <a:cs typeface="Times New Roman" panose="02020603050405020304" pitchFamily="18" charset="0"/>
              </a:rPr>
              <a:t>, J.-F. (1994): “Les </a:t>
            </a:r>
            <a:r>
              <a:rPr lang="en-IN" sz="2000" dirty="0" err="1">
                <a:latin typeface="Times New Roman" panose="02020603050405020304" pitchFamily="18" charset="0"/>
                <a:cs typeface="Times New Roman" panose="02020603050405020304" pitchFamily="18" charset="0"/>
              </a:rPr>
              <a:t>eaux</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minérales</a:t>
            </a:r>
            <a:r>
              <a:rPr lang="en-IN" sz="2000" dirty="0">
                <a:latin typeface="Times New Roman" panose="02020603050405020304" pitchFamily="18" charset="0"/>
                <a:cs typeface="Times New Roman" panose="02020603050405020304" pitchFamily="18" charset="0"/>
              </a:rPr>
              <a:t>”, Presses </a:t>
            </a:r>
            <a:r>
              <a:rPr lang="en-IN" sz="2000" dirty="0" err="1">
                <a:latin typeface="Times New Roman" panose="02020603050405020304" pitchFamily="18" charset="0"/>
                <a:cs typeface="Times New Roman" panose="02020603050405020304" pitchFamily="18" charset="0"/>
              </a:rPr>
              <a:t>Universitaires</a:t>
            </a:r>
            <a:r>
              <a:rPr lang="en-IN" sz="2000" dirty="0">
                <a:latin typeface="Times New Roman" panose="02020603050405020304" pitchFamily="18" charset="0"/>
                <a:cs typeface="Times New Roman" panose="02020603050405020304" pitchFamily="18" charset="0"/>
              </a:rPr>
              <a:t> de France, collection Que </a:t>
            </a:r>
            <a:r>
              <a:rPr lang="en-IN" sz="2000" dirty="0" err="1">
                <a:latin typeface="Times New Roman" panose="02020603050405020304" pitchFamily="18" charset="0"/>
                <a:cs typeface="Times New Roman" panose="02020603050405020304" pitchFamily="18" charset="0"/>
              </a:rPr>
              <a:t>sais</a:t>
            </a:r>
            <a:r>
              <a:rPr lang="en-IN" sz="2000" dirty="0">
                <a:latin typeface="Times New Roman" panose="02020603050405020304" pitchFamily="18" charset="0"/>
                <a:cs typeface="Times New Roman" panose="02020603050405020304" pitchFamily="18" charset="0"/>
              </a:rPr>
              <a:t>-je? </a:t>
            </a:r>
          </a:p>
          <a:p>
            <a:r>
              <a:rPr lang="en-US" sz="2000" dirty="0">
                <a:latin typeface="Times New Roman" panose="02020603050405020304" pitchFamily="18" charset="0"/>
                <a:cs typeface="Times New Roman" panose="02020603050405020304" pitchFamily="18" charset="0"/>
              </a:rPr>
              <a:t>"Convalescent plasma for the treatment of COVID-19: A review." Infectious Diseases and Therapy, 2020. 9. </a:t>
            </a:r>
          </a:p>
          <a:p>
            <a:r>
              <a:rPr lang="en-US" sz="2000" dirty="0">
                <a:latin typeface="Times New Roman" panose="02020603050405020304" pitchFamily="18" charset="0"/>
                <a:cs typeface="Times New Roman" panose="02020603050405020304" pitchFamily="18" charset="0"/>
              </a:rPr>
              <a:t>"Convalescent plasma therapy for COVID-19: A promising therapeutic option." Journal of Clinical Medicine, 2020. 10. </a:t>
            </a:r>
          </a:p>
          <a:p>
            <a:r>
              <a:rPr lang="en-US" sz="2000" dirty="0">
                <a:latin typeface="Times New Roman" panose="02020603050405020304" pitchFamily="18" charset="0"/>
                <a:cs typeface="Times New Roman" panose="02020603050405020304" pitchFamily="18" charset="0"/>
              </a:rPr>
              <a:t>"Convalescent plasma therapy for COVID-19: A critical review of the evidence." Frontiers in Medicine, 2021.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34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4809-CD71-62AE-D6B2-2B8E41E0E14B}"/>
              </a:ext>
            </a:extLst>
          </p:cNvPr>
          <p:cNvSpPr>
            <a:spLocks noGrp="1"/>
          </p:cNvSpPr>
          <p:nvPr>
            <p:ph type="title"/>
          </p:nvPr>
        </p:nvSpPr>
        <p:spPr>
          <a:xfrm>
            <a:off x="1667050" y="653715"/>
            <a:ext cx="3308362" cy="586125"/>
          </a:xfrm>
        </p:spPr>
        <p:txBody>
          <a:bodyPr>
            <a:normAutofit fontScale="90000"/>
          </a:bodyPr>
          <a:lstStyle/>
          <a:p>
            <a:r>
              <a:rPr lang="en-US" b="1" dirty="0">
                <a:latin typeface="Times New Roman" panose="02020603050405020304" pitchFamily="18" charset="0"/>
                <a:cs typeface="Times New Roman" panose="02020603050405020304" pitchFamily="18" charset="0"/>
              </a:rPr>
              <a:t>GITHUB LINK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83B6A-4DA7-198F-81D0-EC71B5FF6EC7}"/>
              </a:ext>
            </a:extLst>
          </p:cNvPr>
          <p:cNvSpPr>
            <a:spLocks noGrp="1"/>
          </p:cNvSpPr>
          <p:nvPr>
            <p:ph idx="1"/>
          </p:nvPr>
        </p:nvSpPr>
        <p:spPr>
          <a:xfrm>
            <a:off x="1253471" y="1739153"/>
            <a:ext cx="8915400" cy="3777622"/>
          </a:xfrm>
        </p:spPr>
        <p:txBody>
          <a:bodyPr/>
          <a:lstStyle/>
          <a:p>
            <a:pPr marL="0" indent="0">
              <a:buNone/>
            </a:pPr>
            <a:r>
              <a:rPr lang="en-IN" dirty="0">
                <a:hlinkClick r:id="rId2"/>
              </a:rPr>
              <a:t>https://github.com/sravanreddy9705/INSTANT-PLASMA-DONOR-RECIPIENT-CONNECTOR-WEB-APPLICATION.git</a:t>
            </a:r>
            <a:endParaRPr lang="en-IN" dirty="0"/>
          </a:p>
        </p:txBody>
      </p:sp>
    </p:spTree>
    <p:extLst>
      <p:ext uri="{BB962C8B-B14F-4D97-AF65-F5344CB8AC3E}">
        <p14:creationId xmlns:p14="http://schemas.microsoft.com/office/powerpoint/2010/main" val="139234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33C5-6045-6DCF-6A9C-E6923FB364A0}"/>
              </a:ext>
            </a:extLst>
          </p:cNvPr>
          <p:cNvSpPr>
            <a:spLocks noGrp="1"/>
          </p:cNvSpPr>
          <p:nvPr>
            <p:ph type="title"/>
          </p:nvPr>
        </p:nvSpPr>
        <p:spPr>
          <a:xfrm>
            <a:off x="1487172" y="407171"/>
            <a:ext cx="10972800" cy="1143000"/>
          </a:xfrm>
        </p:spPr>
        <p:txBody>
          <a:bodyPr>
            <a:noAutofit/>
          </a:bodyPr>
          <a:lstStyle/>
          <a:p>
            <a:r>
              <a:rPr lang="en-IN" sz="7200" b="1" dirty="0">
                <a:latin typeface="Times New Roman" panose="02020603050405020304" pitchFamily="18" charset="0"/>
                <a:cs typeface="Times New Roman" panose="02020603050405020304" pitchFamily="18" charset="0"/>
              </a:rPr>
              <a:t>THANK</a:t>
            </a:r>
            <a:r>
              <a:rPr lang="en-IN" sz="7200" dirty="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6057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05A-EA89-6BC7-4EE7-61AD234B2964}"/>
              </a:ext>
            </a:extLst>
          </p:cNvPr>
          <p:cNvSpPr>
            <a:spLocks noGrp="1"/>
          </p:cNvSpPr>
          <p:nvPr>
            <p:ph type="title"/>
          </p:nvPr>
        </p:nvSpPr>
        <p:spPr>
          <a:xfrm>
            <a:off x="1510553" y="639641"/>
            <a:ext cx="10515600" cy="450663"/>
          </a:xfrm>
        </p:spPr>
        <p:txBody>
          <a:bodyPr>
            <a:normAutofit fontScale="90000"/>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D823219-0527-234B-96BA-6B967294BF0C}"/>
              </a:ext>
            </a:extLst>
          </p:cNvPr>
          <p:cNvSpPr>
            <a:spLocks noGrp="1"/>
          </p:cNvSpPr>
          <p:nvPr>
            <p:ph idx="1"/>
          </p:nvPr>
        </p:nvSpPr>
        <p:spPr>
          <a:xfrm>
            <a:off x="924697" y="1301823"/>
            <a:ext cx="10515600" cy="4691204"/>
          </a:xfrm>
        </p:spPr>
        <p:txBody>
          <a:bodyPr>
            <a:normAutofit/>
          </a:bodyPr>
          <a:lstStyle/>
          <a:p>
            <a:pPr marR="179705" algn="just">
              <a:lnSpc>
                <a:spcPct val="150000"/>
              </a:lnSpc>
              <a:spcBef>
                <a:spcPts val="25"/>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People have to find them physically by visiting hospitals register books and reaching out to recovered donors homes. Sometimes they will be not available at their places and will be went on work. </a:t>
            </a:r>
          </a:p>
          <a:p>
            <a:pPr marR="179705" algn="just">
              <a:lnSpc>
                <a:spcPct val="150000"/>
              </a:lnSpc>
              <a:spcBef>
                <a:spcPts val="25"/>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 this type of scenarios, diseased persons health gets more worsened. This is an expensive and will not work as effectively in emergency situations.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222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7CCC-30A5-B341-64B6-BDDB60301A5F}"/>
              </a:ext>
            </a:extLst>
          </p:cNvPr>
          <p:cNvSpPr>
            <a:spLocks noGrp="1"/>
          </p:cNvSpPr>
          <p:nvPr>
            <p:ph type="title"/>
          </p:nvPr>
        </p:nvSpPr>
        <p:spPr>
          <a:xfrm>
            <a:off x="1501588" y="625102"/>
            <a:ext cx="10515600" cy="459628"/>
          </a:xfrm>
        </p:spPr>
        <p:txBody>
          <a:bodyPr>
            <a:normAutofit fontScale="90000"/>
          </a:bodyPr>
          <a:lstStyle/>
          <a:p>
            <a:r>
              <a:rPr lang="en-IN"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0AF0BB0E-4206-8E1B-3A8B-4D65EB3F7163}"/>
              </a:ext>
            </a:extLst>
          </p:cNvPr>
          <p:cNvSpPr>
            <a:spLocks noGrp="1"/>
          </p:cNvSpPr>
          <p:nvPr>
            <p:ph idx="1"/>
          </p:nvPr>
        </p:nvSpPr>
        <p:spPr>
          <a:xfrm>
            <a:off x="1147482" y="1237130"/>
            <a:ext cx="10125636" cy="5031628"/>
          </a:xfrm>
        </p:spPr>
        <p:txBody>
          <a:bodyPr>
            <a:normAutofit/>
          </a:bodyPr>
          <a:lstStyle/>
          <a:p>
            <a:pPr>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Tedious work </a:t>
            </a:r>
            <a:endParaRPr lang="en-IN" sz="2000" dirty="0">
              <a:effectLst/>
              <a:latin typeface="Times New Roman" panose="02020603050405020304" pitchFamily="18" charset="0"/>
              <a:ea typeface="Times New Roman" panose="02020603050405020304" pitchFamily="18" charset="0"/>
            </a:endParaRPr>
          </a:p>
          <a:p>
            <a:pPr>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Expensive </a:t>
            </a:r>
            <a:endParaRPr lang="en-IN" sz="2000" dirty="0">
              <a:effectLst/>
              <a:latin typeface="Times New Roman" panose="02020603050405020304" pitchFamily="18" charset="0"/>
              <a:ea typeface="Times New Roman" panose="02020603050405020304" pitchFamily="18" charset="0"/>
            </a:endParaRPr>
          </a:p>
          <a:p>
            <a:pPr>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Requires more man power </a:t>
            </a:r>
            <a:endParaRPr lang="en-IN" sz="2000" dirty="0">
              <a:latin typeface="Times New Roman" panose="02020603050405020304" pitchFamily="18" charset="0"/>
              <a:ea typeface="Times New Roman" panose="02020603050405020304" pitchFamily="18" charset="0"/>
            </a:endParaRPr>
          </a:p>
          <a:p>
            <a:pPr>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Time consuming</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615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B89B-2987-2798-3B78-FC29E710A681}"/>
              </a:ext>
            </a:extLst>
          </p:cNvPr>
          <p:cNvSpPr>
            <a:spLocks noGrp="1"/>
          </p:cNvSpPr>
          <p:nvPr>
            <p:ph type="title"/>
          </p:nvPr>
        </p:nvSpPr>
        <p:spPr>
          <a:xfrm>
            <a:off x="1512491" y="659508"/>
            <a:ext cx="10515600" cy="504451"/>
          </a:xfrm>
        </p:spPr>
        <p:txBody>
          <a:bodyPr>
            <a:normAutofit fontScale="90000"/>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D6F9F18-9846-BA56-D5DA-95E44B8B7ABE}"/>
              </a:ext>
            </a:extLst>
          </p:cNvPr>
          <p:cNvSpPr>
            <a:spLocks noGrp="1"/>
          </p:cNvSpPr>
          <p:nvPr>
            <p:ph idx="1"/>
          </p:nvPr>
        </p:nvSpPr>
        <p:spPr>
          <a:xfrm>
            <a:off x="827903" y="1452282"/>
            <a:ext cx="10404390" cy="4108258"/>
          </a:xfrm>
        </p:spPr>
        <p:txBody>
          <a:bodyPr>
            <a:noAutofit/>
          </a:bodyPr>
          <a:lstStyle/>
          <a:p>
            <a:pPr algn="just">
              <a:lnSpc>
                <a:spcPct val="15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 the proposed system, a donor who wants to donate plasma can simply upload his/her covid-19 recovered certificate and can donate plasma to the blood bank.</a:t>
            </a:r>
          </a:p>
          <a:p>
            <a:pPr algn="just">
              <a:lnSpc>
                <a:spcPct val="15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Blood bank after verifying donor certificate can raise a request to the donor once the donor accepts a request they can add the required amount of units they need. Hospital can send requests to blood bank who need emergency plasma to patients and collect the plasma from the blood bank.</a:t>
            </a:r>
            <a:endParaRPr lang="en-IN" sz="20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70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1475-73CD-44ED-9790-58D528E6EE6D}"/>
              </a:ext>
            </a:extLst>
          </p:cNvPr>
          <p:cNvSpPr>
            <a:spLocks noGrp="1"/>
          </p:cNvSpPr>
          <p:nvPr>
            <p:ph type="title"/>
          </p:nvPr>
        </p:nvSpPr>
        <p:spPr>
          <a:xfrm>
            <a:off x="1483659" y="681037"/>
            <a:ext cx="10515600" cy="468593"/>
          </a:xfrm>
        </p:spPr>
        <p:txBody>
          <a:bodyPr>
            <a:normAutofit fontScale="90000"/>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4A639561-3DFA-DCCC-CD01-0D2B8D170423}"/>
              </a:ext>
            </a:extLst>
          </p:cNvPr>
          <p:cNvSpPr>
            <a:spLocks noGrp="1"/>
          </p:cNvSpPr>
          <p:nvPr>
            <p:ph idx="1"/>
          </p:nvPr>
        </p:nvSpPr>
        <p:spPr>
          <a:xfrm>
            <a:off x="1151964" y="1577789"/>
            <a:ext cx="10515600" cy="5038445"/>
          </a:xfrm>
        </p:spPr>
        <p:txBody>
          <a:bodyPr>
            <a:normAutofit/>
          </a:bodyPr>
          <a:lstStyle/>
          <a:p>
            <a:pPr marR="139065" algn="just">
              <a:lnSpc>
                <a:spcPct val="150000"/>
              </a:lnSpc>
              <a:spcBef>
                <a:spcPts val="25"/>
              </a:spcBef>
              <a:buFont typeface="Wingdings" panose="05000000000000000000" pitchFamily="2" charset="2"/>
              <a:buChar char="§"/>
              <a:tabLst>
                <a:tab pos="521970" algn="l"/>
              </a:tabLst>
            </a:pPr>
            <a:r>
              <a:rPr lang="en-US" sz="2000" dirty="0">
                <a:effectLst/>
                <a:latin typeface="Times New Roman" panose="02020603050405020304" pitchFamily="18" charset="0"/>
                <a:ea typeface="Times New Roman" panose="02020603050405020304" pitchFamily="18" charset="0"/>
              </a:rPr>
              <a:t>Immediate solutions </a:t>
            </a:r>
            <a:endParaRPr lang="en-IN" sz="2000" dirty="0">
              <a:effectLst/>
              <a:latin typeface="Times New Roman" panose="02020603050405020304" pitchFamily="18" charset="0"/>
              <a:ea typeface="Times New Roman" panose="02020603050405020304" pitchFamily="18" charset="0"/>
            </a:endParaRPr>
          </a:p>
          <a:p>
            <a:pPr marR="139065" algn="just">
              <a:lnSpc>
                <a:spcPct val="150000"/>
              </a:lnSpc>
              <a:spcBef>
                <a:spcPts val="25"/>
              </a:spcBef>
              <a:buFont typeface="Wingdings" panose="05000000000000000000" pitchFamily="2" charset="2"/>
              <a:buChar char="§"/>
              <a:tabLst>
                <a:tab pos="521970" algn="l"/>
              </a:tabLst>
            </a:pPr>
            <a:r>
              <a:rPr lang="en-US" sz="2000" dirty="0">
                <a:effectLst/>
                <a:latin typeface="Times New Roman" panose="02020603050405020304" pitchFamily="18" charset="0"/>
                <a:ea typeface="Times New Roman" panose="02020603050405020304" pitchFamily="18" charset="0"/>
              </a:rPr>
              <a:t>Saves time and energy </a:t>
            </a:r>
            <a:endParaRPr lang="en-IN" sz="2000" dirty="0">
              <a:effectLst/>
              <a:latin typeface="Times New Roman" panose="02020603050405020304" pitchFamily="18" charset="0"/>
              <a:ea typeface="Times New Roman" panose="02020603050405020304" pitchFamily="18" charset="0"/>
            </a:endParaRPr>
          </a:p>
          <a:p>
            <a:pPr marR="139065" algn="just">
              <a:lnSpc>
                <a:spcPct val="150000"/>
              </a:lnSpc>
              <a:spcBef>
                <a:spcPts val="25"/>
              </a:spcBef>
              <a:buFont typeface="Wingdings" panose="05000000000000000000" pitchFamily="2" charset="2"/>
              <a:buChar char="§"/>
              <a:tabLst>
                <a:tab pos="521970" algn="l"/>
              </a:tabLst>
            </a:pPr>
            <a:r>
              <a:rPr lang="en-US" sz="2000" dirty="0">
                <a:effectLst/>
                <a:latin typeface="Times New Roman" panose="02020603050405020304" pitchFamily="18" charset="0"/>
                <a:ea typeface="Times New Roman" panose="02020603050405020304" pitchFamily="18" charset="0"/>
              </a:rPr>
              <a:t>Saves money </a:t>
            </a:r>
            <a:endParaRPr lang="en-IN" sz="2000" dirty="0">
              <a:effectLst/>
              <a:latin typeface="Times New Roman" panose="02020603050405020304" pitchFamily="18" charset="0"/>
              <a:ea typeface="Times New Roman" panose="02020603050405020304" pitchFamily="18" charset="0"/>
            </a:endParaRPr>
          </a:p>
          <a:p>
            <a:pPr marR="139065" algn="just">
              <a:lnSpc>
                <a:spcPct val="150000"/>
              </a:lnSpc>
              <a:spcBef>
                <a:spcPts val="25"/>
              </a:spcBef>
              <a:buFont typeface="Wingdings" panose="05000000000000000000" pitchFamily="2" charset="2"/>
              <a:buChar char="§"/>
              <a:tabLst>
                <a:tab pos="521970" algn="l"/>
              </a:tabLst>
            </a:pPr>
            <a:r>
              <a:rPr lang="en-US" sz="2000" dirty="0">
                <a:effectLst/>
                <a:latin typeface="Times New Roman" panose="02020603050405020304" pitchFamily="18" charset="0"/>
                <a:ea typeface="Times New Roman" panose="02020603050405020304" pitchFamily="18" charset="0"/>
              </a:rPr>
              <a:t>Ease of finding</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831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7ED6-3C16-D168-FBFF-D171DE9BDE1F}"/>
              </a:ext>
            </a:extLst>
          </p:cNvPr>
          <p:cNvSpPr>
            <a:spLocks noGrp="1"/>
          </p:cNvSpPr>
          <p:nvPr>
            <p:ph type="title"/>
          </p:nvPr>
        </p:nvSpPr>
        <p:spPr>
          <a:xfrm>
            <a:off x="1528482" y="678891"/>
            <a:ext cx="10515600" cy="522380"/>
          </a:xfrm>
        </p:spPr>
        <p:txBody>
          <a:bodyPr>
            <a:normAutofit fontScale="90000"/>
          </a:bodyPr>
          <a:lstStyle/>
          <a:p>
            <a:r>
              <a:rPr lang="en-IN" b="1" dirty="0">
                <a:latin typeface="Times New Roman" panose="02020603050405020304" pitchFamily="18" charset="0"/>
                <a:cs typeface="Times New Roman" panose="02020603050405020304" pitchFamily="18" charset="0"/>
              </a:rPr>
              <a:t>HARDWARE REQUIRMENTS</a:t>
            </a:r>
          </a:p>
        </p:txBody>
      </p:sp>
      <p:sp>
        <p:nvSpPr>
          <p:cNvPr id="3" name="Content Placeholder 2">
            <a:extLst>
              <a:ext uri="{FF2B5EF4-FFF2-40B4-BE49-F238E27FC236}">
                <a16:creationId xmlns:a16="http://schemas.microsoft.com/office/drawing/2014/main" id="{0F9F89BB-8B96-7389-ADF4-BA52C8C64EB9}"/>
              </a:ext>
            </a:extLst>
          </p:cNvPr>
          <p:cNvSpPr>
            <a:spLocks noGrp="1"/>
          </p:cNvSpPr>
          <p:nvPr>
            <p:ph idx="1"/>
          </p:nvPr>
        </p:nvSpPr>
        <p:spPr>
          <a:xfrm>
            <a:off x="838200" y="1086875"/>
            <a:ext cx="10515600" cy="5092234"/>
          </a:xfrm>
        </p:spPr>
        <p:txBody>
          <a:bodyPr>
            <a:normAutofit/>
          </a:bodyPr>
          <a:lstStyle/>
          <a:p>
            <a:pPr marL="0" indent="0">
              <a:spcBef>
                <a:spcPts val="860"/>
              </a:spcBef>
              <a:buNone/>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System		       : Pentium IV 2.4 GHz.</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Hard Disk        	: 40 GB.</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Floppy Drive	        : 1.44 Mb.</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buFont typeface="Wingdings" panose="05000000000000000000"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Ram		               : 512 Mb</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64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3C4E-96A9-2317-4774-44524BF48695}"/>
              </a:ext>
            </a:extLst>
          </p:cNvPr>
          <p:cNvSpPr>
            <a:spLocks noGrp="1"/>
          </p:cNvSpPr>
          <p:nvPr>
            <p:ph type="title"/>
          </p:nvPr>
        </p:nvSpPr>
        <p:spPr>
          <a:xfrm>
            <a:off x="1564341" y="669926"/>
            <a:ext cx="10515600" cy="486522"/>
          </a:xfrm>
        </p:spPr>
        <p:txBody>
          <a:bodyPr>
            <a:normAutofit fontScale="90000"/>
          </a:bodyPr>
          <a:lstStyle/>
          <a:p>
            <a:r>
              <a:rPr lang="en-IN" b="1" dirty="0">
                <a:latin typeface="Times New Roman" panose="02020603050405020304" pitchFamily="18" charset="0"/>
                <a:cs typeface="Times New Roman" panose="02020603050405020304" pitchFamily="18" charset="0"/>
              </a:rPr>
              <a:t>SOFTWARE REQUIRMENTS</a:t>
            </a:r>
          </a:p>
        </p:txBody>
      </p:sp>
      <p:sp>
        <p:nvSpPr>
          <p:cNvPr id="3" name="Content Placeholder 2">
            <a:extLst>
              <a:ext uri="{FF2B5EF4-FFF2-40B4-BE49-F238E27FC236}">
                <a16:creationId xmlns:a16="http://schemas.microsoft.com/office/drawing/2014/main" id="{64B36F24-69FB-2613-8009-9626D9238840}"/>
              </a:ext>
            </a:extLst>
          </p:cNvPr>
          <p:cNvSpPr>
            <a:spLocks noGrp="1"/>
          </p:cNvSpPr>
          <p:nvPr>
            <p:ph idx="1"/>
          </p:nvPr>
        </p:nvSpPr>
        <p:spPr>
          <a:xfrm>
            <a:off x="900953" y="1461250"/>
            <a:ext cx="10515600" cy="5065339"/>
          </a:xfrm>
        </p:spPr>
        <p:txBody>
          <a:bodyPr>
            <a:normAutofit/>
          </a:bodyPr>
          <a:lstStyle/>
          <a:p>
            <a:pPr lvl="0" algn="just">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Operating System - Windows 10 </a:t>
            </a:r>
            <a:r>
              <a:rPr lang="en-US" sz="2000" dirty="0">
                <a:latin typeface="Times New Roman" panose="02020603050405020304" pitchFamily="18" charset="0"/>
                <a:ea typeface="Times New Roman" panose="02020603050405020304" pitchFamily="18" charset="0"/>
              </a:rPr>
              <a:t>and above</a:t>
            </a:r>
            <a:endParaRPr lang="en-IN" sz="2000" dirty="0">
              <a:effectLst/>
              <a:latin typeface="Times New Roman" panose="02020603050405020304" pitchFamily="18" charset="0"/>
              <a:ea typeface="Times New Roman" panose="02020603050405020304" pitchFamily="18" charset="0"/>
            </a:endParaRPr>
          </a:p>
          <a:p>
            <a:pPr algn="just">
              <a:lnSpc>
                <a:spcPct val="200000"/>
              </a:lnSpc>
              <a:spcBef>
                <a:spcPts val="25"/>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Language - Python 3.6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232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8BDA-E2C7-0BCA-755D-5D118F3D8689}"/>
              </a:ext>
            </a:extLst>
          </p:cNvPr>
          <p:cNvSpPr>
            <a:spLocks noGrp="1"/>
          </p:cNvSpPr>
          <p:nvPr>
            <p:ph type="title"/>
          </p:nvPr>
        </p:nvSpPr>
        <p:spPr>
          <a:xfrm>
            <a:off x="1676401" y="624110"/>
            <a:ext cx="9828212" cy="1280890"/>
          </a:xfrm>
        </p:spPr>
        <p:txBody>
          <a:bodyPr/>
          <a:lstStyle/>
          <a:p>
            <a:r>
              <a:rPr lang="en-IN" b="1"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91A4CE0F-9C9C-DB19-E1ED-C3AA938523B9}"/>
              </a:ext>
            </a:extLst>
          </p:cNvPr>
          <p:cNvSpPr>
            <a:spLocks noGrp="1"/>
          </p:cNvSpPr>
          <p:nvPr>
            <p:ph idx="1"/>
          </p:nvPr>
        </p:nvSpPr>
        <p:spPr>
          <a:xfrm>
            <a:off x="1190187" y="1540189"/>
            <a:ext cx="9998541" cy="3777622"/>
          </a:xfrm>
        </p:spPr>
        <p:txBody>
          <a:bodyPr>
            <a:normAutofit/>
          </a:bodyPr>
          <a:lstStyle/>
          <a:p>
            <a:pPr>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People have to find them physically by visiting hospitals register books and reaching out to recovered donors homes. Sometimes they will be not available at their places and will be went on work. Blood bank after verifying donor certificate can raise a request to the donor once the donor accepts a request they can add the required amount of units they need. Hospital can send requests to blood bank who need emergency plasma to patients and collect the plasma from the blood bank.</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3195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2411</TotalTime>
  <Words>1293</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Times New Roman</vt:lpstr>
      <vt:lpstr>Wingdings</vt:lpstr>
      <vt:lpstr>Wingdings 3</vt:lpstr>
      <vt:lpstr>Wisp</vt:lpstr>
      <vt:lpstr>DEPARTMENT OF COMPUTER SCIENCE AND ENGINEERING CMR TECHNICAL CAMPUS 2019-2023 A MAJOR PROJECT ON INSTANT PLASMA DONOR RECIPIENT CONNECTOR WEB APPLICATION</vt:lpstr>
      <vt:lpstr>ABSTRACT </vt:lpstr>
      <vt:lpstr>EXISTING SYSTEM</vt:lpstr>
      <vt:lpstr>DISADVANTAGES</vt:lpstr>
      <vt:lpstr>PROPOSED SYSTEM</vt:lpstr>
      <vt:lpstr>ADVANTAGES</vt:lpstr>
      <vt:lpstr>HARDWARE REQUIRMENTS</vt:lpstr>
      <vt:lpstr>SOFTWARE REQUIRMENTS</vt:lpstr>
      <vt:lpstr>NOVELTY</vt:lpstr>
      <vt:lpstr>ARCHITECTURE</vt:lpstr>
      <vt:lpstr>USE CASE DIAGRAM</vt:lpstr>
      <vt:lpstr>SEQUENCE DIAGRAM</vt:lpstr>
      <vt:lpstr>CLASS DIAGRAM</vt:lpstr>
      <vt:lpstr>ACTIVITY DIAGRAM</vt:lpstr>
      <vt:lpstr>SAMPLE CODE</vt:lpstr>
      <vt:lpstr> </vt:lpstr>
      <vt:lpstr>RESULTS</vt:lpstr>
      <vt:lpstr>PowerPoint Presentation</vt:lpstr>
      <vt:lpstr>PowerPoint Presentation</vt:lpstr>
      <vt:lpstr>PowerPoint Presentation</vt:lpstr>
      <vt:lpstr>CONCLUSION</vt:lpstr>
      <vt:lpstr>FUTURE ENHACEMENT</vt:lpstr>
      <vt:lpstr>REFERENCES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FRAUDULENT PRODUCT DETECTION FOR DIGITAL EQUIPMENT USING BLOCK CHAIN</dc:title>
  <dc:creator>vangmaikoheda@gmail.com</dc:creator>
  <cp:lastModifiedBy>sravan reddy</cp:lastModifiedBy>
  <cp:revision>32</cp:revision>
  <dcterms:created xsi:type="dcterms:W3CDTF">2022-07-29T09:16:48Z</dcterms:created>
  <dcterms:modified xsi:type="dcterms:W3CDTF">2023-02-28T09:39:06Z</dcterms:modified>
</cp:coreProperties>
</file>