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3" r:id="rId3"/>
    <p:sldId id="262" r:id="rId4"/>
    <p:sldId id="264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68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2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16"/>
    <p:restoredTop sz="96327"/>
  </p:normalViewPr>
  <p:slideViewPr>
    <p:cSldViewPr snapToGrid="0" snapToObjects="1">
      <p:cViewPr varScale="1">
        <p:scale>
          <a:sx n="125" d="100"/>
          <a:sy n="125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010F0F-36B1-4C20-B888-BE8603466B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A4F84BB-A982-48DB-AA3D-713143CE500E}">
      <dgm:prSet/>
      <dgm:spPr/>
      <dgm:t>
        <a:bodyPr/>
        <a:lstStyle/>
        <a:p>
          <a:r>
            <a:rPr lang="en-US"/>
            <a:t>VGG16</a:t>
          </a:r>
        </a:p>
      </dgm:t>
    </dgm:pt>
    <dgm:pt modelId="{08DA7DBD-A1C8-4C4C-B5DD-1B29E4B430C3}" type="parTrans" cxnId="{2748BC9A-E14A-414A-A824-D381A16D8F24}">
      <dgm:prSet/>
      <dgm:spPr/>
      <dgm:t>
        <a:bodyPr/>
        <a:lstStyle/>
        <a:p>
          <a:endParaRPr lang="en-US"/>
        </a:p>
      </dgm:t>
    </dgm:pt>
    <dgm:pt modelId="{E048B250-E7E5-4F3D-80B3-DB4462C9C3B9}" type="sibTrans" cxnId="{2748BC9A-E14A-414A-A824-D381A16D8F24}">
      <dgm:prSet/>
      <dgm:spPr/>
      <dgm:t>
        <a:bodyPr/>
        <a:lstStyle/>
        <a:p>
          <a:endParaRPr lang="en-US"/>
        </a:p>
      </dgm:t>
    </dgm:pt>
    <dgm:pt modelId="{731E8900-D464-4315-837C-6424069E8096}">
      <dgm:prSet/>
      <dgm:spPr/>
      <dgm:t>
        <a:bodyPr/>
        <a:lstStyle/>
        <a:p>
          <a:r>
            <a:rPr lang="en-US"/>
            <a:t>ResNet50</a:t>
          </a:r>
        </a:p>
      </dgm:t>
    </dgm:pt>
    <dgm:pt modelId="{71B8F3DD-3EEE-4D0F-8FBA-363BBC21CB57}" type="parTrans" cxnId="{A367BE7E-D8FA-43D5-BF47-C3AED7E066BE}">
      <dgm:prSet/>
      <dgm:spPr/>
      <dgm:t>
        <a:bodyPr/>
        <a:lstStyle/>
        <a:p>
          <a:endParaRPr lang="en-US"/>
        </a:p>
      </dgm:t>
    </dgm:pt>
    <dgm:pt modelId="{918F7A18-52AE-47ED-8A26-A38176F97DDD}" type="sibTrans" cxnId="{A367BE7E-D8FA-43D5-BF47-C3AED7E066BE}">
      <dgm:prSet/>
      <dgm:spPr/>
      <dgm:t>
        <a:bodyPr/>
        <a:lstStyle/>
        <a:p>
          <a:endParaRPr lang="en-US"/>
        </a:p>
      </dgm:t>
    </dgm:pt>
    <dgm:pt modelId="{6A1671A6-B323-4C3B-9AD3-C78819681513}">
      <dgm:prSet/>
      <dgm:spPr/>
      <dgm:t>
        <a:bodyPr/>
        <a:lstStyle/>
        <a:p>
          <a:r>
            <a:rPr lang="en-US"/>
            <a:t>InceptionResNetV2</a:t>
          </a:r>
        </a:p>
      </dgm:t>
    </dgm:pt>
    <dgm:pt modelId="{F5E1DAFF-14F3-48BC-B721-0D019D02631A}" type="parTrans" cxnId="{2D5CF117-518A-4EDE-843F-2A9F733E5C57}">
      <dgm:prSet/>
      <dgm:spPr/>
      <dgm:t>
        <a:bodyPr/>
        <a:lstStyle/>
        <a:p>
          <a:endParaRPr lang="en-US"/>
        </a:p>
      </dgm:t>
    </dgm:pt>
    <dgm:pt modelId="{3FA25274-B816-4C2B-AFD9-833043E6BE39}" type="sibTrans" cxnId="{2D5CF117-518A-4EDE-843F-2A9F733E5C57}">
      <dgm:prSet/>
      <dgm:spPr/>
      <dgm:t>
        <a:bodyPr/>
        <a:lstStyle/>
        <a:p>
          <a:endParaRPr lang="en-US"/>
        </a:p>
      </dgm:t>
    </dgm:pt>
    <dgm:pt modelId="{B0DC6CAF-DBF8-4404-BD90-A87687EA81DE}">
      <dgm:prSet/>
      <dgm:spPr/>
      <dgm:t>
        <a:bodyPr/>
        <a:lstStyle/>
        <a:p>
          <a:r>
            <a:rPr lang="en-US"/>
            <a:t>Xception</a:t>
          </a:r>
        </a:p>
      </dgm:t>
    </dgm:pt>
    <dgm:pt modelId="{23D3364E-55D2-4A37-8077-75364075B04D}" type="parTrans" cxnId="{C4C63C85-C75F-449E-B0A5-65DA05CA799F}">
      <dgm:prSet/>
      <dgm:spPr/>
      <dgm:t>
        <a:bodyPr/>
        <a:lstStyle/>
        <a:p>
          <a:endParaRPr lang="en-US"/>
        </a:p>
      </dgm:t>
    </dgm:pt>
    <dgm:pt modelId="{AED6977B-CAE4-4A53-9893-96A3F471C3EF}" type="sibTrans" cxnId="{C4C63C85-C75F-449E-B0A5-65DA05CA799F}">
      <dgm:prSet/>
      <dgm:spPr/>
      <dgm:t>
        <a:bodyPr/>
        <a:lstStyle/>
        <a:p>
          <a:endParaRPr lang="en-US"/>
        </a:p>
      </dgm:t>
    </dgm:pt>
    <dgm:pt modelId="{48C1486A-88EE-BC42-834B-98B9DA6C8AD8}" type="pres">
      <dgm:prSet presAssocID="{D7010F0F-36B1-4C20-B888-BE8603466BA0}" presName="linear" presStyleCnt="0">
        <dgm:presLayoutVars>
          <dgm:dir/>
          <dgm:animLvl val="lvl"/>
          <dgm:resizeHandles val="exact"/>
        </dgm:presLayoutVars>
      </dgm:prSet>
      <dgm:spPr/>
    </dgm:pt>
    <dgm:pt modelId="{A014BD64-926B-9B45-87B5-21EF5A18FB3B}" type="pres">
      <dgm:prSet presAssocID="{FA4F84BB-A982-48DB-AA3D-713143CE500E}" presName="parentLin" presStyleCnt="0"/>
      <dgm:spPr/>
    </dgm:pt>
    <dgm:pt modelId="{CE2FD18C-D12A-9C4B-B2DF-30AE8E89FB2D}" type="pres">
      <dgm:prSet presAssocID="{FA4F84BB-A982-48DB-AA3D-713143CE500E}" presName="parentLeftMargin" presStyleLbl="node1" presStyleIdx="0" presStyleCnt="4"/>
      <dgm:spPr/>
    </dgm:pt>
    <dgm:pt modelId="{5B535B77-4314-9F49-8047-B19F7B9CE33E}" type="pres">
      <dgm:prSet presAssocID="{FA4F84BB-A982-48DB-AA3D-713143CE500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46BB223-0516-C248-925E-157C5235392A}" type="pres">
      <dgm:prSet presAssocID="{FA4F84BB-A982-48DB-AA3D-713143CE500E}" presName="negativeSpace" presStyleCnt="0"/>
      <dgm:spPr/>
    </dgm:pt>
    <dgm:pt modelId="{488938A3-9E89-A743-894A-C2B5F721FA0B}" type="pres">
      <dgm:prSet presAssocID="{FA4F84BB-A982-48DB-AA3D-713143CE500E}" presName="childText" presStyleLbl="conFgAcc1" presStyleIdx="0" presStyleCnt="4">
        <dgm:presLayoutVars>
          <dgm:bulletEnabled val="1"/>
        </dgm:presLayoutVars>
      </dgm:prSet>
      <dgm:spPr/>
    </dgm:pt>
    <dgm:pt modelId="{7C15A40B-7951-284E-A4E1-3B8F46F0F22D}" type="pres">
      <dgm:prSet presAssocID="{E048B250-E7E5-4F3D-80B3-DB4462C9C3B9}" presName="spaceBetweenRectangles" presStyleCnt="0"/>
      <dgm:spPr/>
    </dgm:pt>
    <dgm:pt modelId="{74ECAD1E-3BCE-944B-AEE0-D70A09ACC7CA}" type="pres">
      <dgm:prSet presAssocID="{731E8900-D464-4315-837C-6424069E8096}" presName="parentLin" presStyleCnt="0"/>
      <dgm:spPr/>
    </dgm:pt>
    <dgm:pt modelId="{635ADE90-3487-CA4D-A6C4-BABA4182A4C5}" type="pres">
      <dgm:prSet presAssocID="{731E8900-D464-4315-837C-6424069E8096}" presName="parentLeftMargin" presStyleLbl="node1" presStyleIdx="0" presStyleCnt="4"/>
      <dgm:spPr/>
    </dgm:pt>
    <dgm:pt modelId="{CAA0833E-EB52-6744-A098-E5078540E6C9}" type="pres">
      <dgm:prSet presAssocID="{731E8900-D464-4315-837C-6424069E80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810F76B-EBB3-074F-AEC1-BCFC2D261DF1}" type="pres">
      <dgm:prSet presAssocID="{731E8900-D464-4315-837C-6424069E8096}" presName="negativeSpace" presStyleCnt="0"/>
      <dgm:spPr/>
    </dgm:pt>
    <dgm:pt modelId="{70215634-44E0-204C-95EF-8ED91601E4A4}" type="pres">
      <dgm:prSet presAssocID="{731E8900-D464-4315-837C-6424069E8096}" presName="childText" presStyleLbl="conFgAcc1" presStyleIdx="1" presStyleCnt="4">
        <dgm:presLayoutVars>
          <dgm:bulletEnabled val="1"/>
        </dgm:presLayoutVars>
      </dgm:prSet>
      <dgm:spPr/>
    </dgm:pt>
    <dgm:pt modelId="{AC8339F8-4D3F-3045-9642-AC29220332BC}" type="pres">
      <dgm:prSet presAssocID="{918F7A18-52AE-47ED-8A26-A38176F97DDD}" presName="spaceBetweenRectangles" presStyleCnt="0"/>
      <dgm:spPr/>
    </dgm:pt>
    <dgm:pt modelId="{494E071F-2ABB-BE49-BEC9-411B4E9E3D5F}" type="pres">
      <dgm:prSet presAssocID="{6A1671A6-B323-4C3B-9AD3-C78819681513}" presName="parentLin" presStyleCnt="0"/>
      <dgm:spPr/>
    </dgm:pt>
    <dgm:pt modelId="{1A312603-33D5-9D4B-9072-193695E885B0}" type="pres">
      <dgm:prSet presAssocID="{6A1671A6-B323-4C3B-9AD3-C78819681513}" presName="parentLeftMargin" presStyleLbl="node1" presStyleIdx="1" presStyleCnt="4"/>
      <dgm:spPr/>
    </dgm:pt>
    <dgm:pt modelId="{6C6E48D1-4DA5-3E49-A6C1-05E1903C29B0}" type="pres">
      <dgm:prSet presAssocID="{6A1671A6-B323-4C3B-9AD3-C7881968151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8B1953B-ECED-4348-A338-F9D654021D1A}" type="pres">
      <dgm:prSet presAssocID="{6A1671A6-B323-4C3B-9AD3-C78819681513}" presName="negativeSpace" presStyleCnt="0"/>
      <dgm:spPr/>
    </dgm:pt>
    <dgm:pt modelId="{2CE5783F-8CCB-6E4B-A149-47D14AA1B60E}" type="pres">
      <dgm:prSet presAssocID="{6A1671A6-B323-4C3B-9AD3-C78819681513}" presName="childText" presStyleLbl="conFgAcc1" presStyleIdx="2" presStyleCnt="4">
        <dgm:presLayoutVars>
          <dgm:bulletEnabled val="1"/>
        </dgm:presLayoutVars>
      </dgm:prSet>
      <dgm:spPr/>
    </dgm:pt>
    <dgm:pt modelId="{11F9DAA9-FC86-FB47-801D-4C72392C08B9}" type="pres">
      <dgm:prSet presAssocID="{3FA25274-B816-4C2B-AFD9-833043E6BE39}" presName="spaceBetweenRectangles" presStyleCnt="0"/>
      <dgm:spPr/>
    </dgm:pt>
    <dgm:pt modelId="{4E1799AE-D5F3-B742-B8C8-A9D5CE25CCBA}" type="pres">
      <dgm:prSet presAssocID="{B0DC6CAF-DBF8-4404-BD90-A87687EA81DE}" presName="parentLin" presStyleCnt="0"/>
      <dgm:spPr/>
    </dgm:pt>
    <dgm:pt modelId="{781FB2EF-876E-AE49-AB67-BE53F487AEB9}" type="pres">
      <dgm:prSet presAssocID="{B0DC6CAF-DBF8-4404-BD90-A87687EA81DE}" presName="parentLeftMargin" presStyleLbl="node1" presStyleIdx="2" presStyleCnt="4"/>
      <dgm:spPr/>
    </dgm:pt>
    <dgm:pt modelId="{1D9E431A-FBEE-294F-8EA9-AF43C259E9BE}" type="pres">
      <dgm:prSet presAssocID="{B0DC6CAF-DBF8-4404-BD90-A87687EA81D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602CA08-00C8-5841-9527-2630BC267D6F}" type="pres">
      <dgm:prSet presAssocID="{B0DC6CAF-DBF8-4404-BD90-A87687EA81DE}" presName="negativeSpace" presStyleCnt="0"/>
      <dgm:spPr/>
    </dgm:pt>
    <dgm:pt modelId="{B87A4B53-817F-6B49-A9E6-E448B1992A10}" type="pres">
      <dgm:prSet presAssocID="{B0DC6CAF-DBF8-4404-BD90-A87687EA81D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D5CF117-518A-4EDE-843F-2A9F733E5C57}" srcId="{D7010F0F-36B1-4C20-B888-BE8603466BA0}" destId="{6A1671A6-B323-4C3B-9AD3-C78819681513}" srcOrd="2" destOrd="0" parTransId="{F5E1DAFF-14F3-48BC-B721-0D019D02631A}" sibTransId="{3FA25274-B816-4C2B-AFD9-833043E6BE39}"/>
    <dgm:cxn modelId="{A75CEB20-8F1F-A745-B6F5-4BD8E425A19C}" type="presOf" srcId="{B0DC6CAF-DBF8-4404-BD90-A87687EA81DE}" destId="{1D9E431A-FBEE-294F-8EA9-AF43C259E9BE}" srcOrd="1" destOrd="0" presId="urn:microsoft.com/office/officeart/2005/8/layout/list1"/>
    <dgm:cxn modelId="{6A0FC328-1F85-AB41-9300-6F8F52A25C27}" type="presOf" srcId="{FA4F84BB-A982-48DB-AA3D-713143CE500E}" destId="{CE2FD18C-D12A-9C4B-B2DF-30AE8E89FB2D}" srcOrd="0" destOrd="0" presId="urn:microsoft.com/office/officeart/2005/8/layout/list1"/>
    <dgm:cxn modelId="{32BF4F3D-9472-214B-AB19-328DA97E048E}" type="presOf" srcId="{6A1671A6-B323-4C3B-9AD3-C78819681513}" destId="{1A312603-33D5-9D4B-9072-193695E885B0}" srcOrd="0" destOrd="0" presId="urn:microsoft.com/office/officeart/2005/8/layout/list1"/>
    <dgm:cxn modelId="{A367BE7E-D8FA-43D5-BF47-C3AED7E066BE}" srcId="{D7010F0F-36B1-4C20-B888-BE8603466BA0}" destId="{731E8900-D464-4315-837C-6424069E8096}" srcOrd="1" destOrd="0" parTransId="{71B8F3DD-3EEE-4D0F-8FBA-363BBC21CB57}" sibTransId="{918F7A18-52AE-47ED-8A26-A38176F97DDD}"/>
    <dgm:cxn modelId="{C4C63C85-C75F-449E-B0A5-65DA05CA799F}" srcId="{D7010F0F-36B1-4C20-B888-BE8603466BA0}" destId="{B0DC6CAF-DBF8-4404-BD90-A87687EA81DE}" srcOrd="3" destOrd="0" parTransId="{23D3364E-55D2-4A37-8077-75364075B04D}" sibTransId="{AED6977B-CAE4-4A53-9893-96A3F471C3EF}"/>
    <dgm:cxn modelId="{46D5F499-BD57-154B-8CCF-C9850DAA935D}" type="presOf" srcId="{D7010F0F-36B1-4C20-B888-BE8603466BA0}" destId="{48C1486A-88EE-BC42-834B-98B9DA6C8AD8}" srcOrd="0" destOrd="0" presId="urn:microsoft.com/office/officeart/2005/8/layout/list1"/>
    <dgm:cxn modelId="{2748BC9A-E14A-414A-A824-D381A16D8F24}" srcId="{D7010F0F-36B1-4C20-B888-BE8603466BA0}" destId="{FA4F84BB-A982-48DB-AA3D-713143CE500E}" srcOrd="0" destOrd="0" parTransId="{08DA7DBD-A1C8-4C4C-B5DD-1B29E4B430C3}" sibTransId="{E048B250-E7E5-4F3D-80B3-DB4462C9C3B9}"/>
    <dgm:cxn modelId="{091539AD-4125-7A43-9738-49B107C4C1CA}" type="presOf" srcId="{731E8900-D464-4315-837C-6424069E8096}" destId="{CAA0833E-EB52-6744-A098-E5078540E6C9}" srcOrd="1" destOrd="0" presId="urn:microsoft.com/office/officeart/2005/8/layout/list1"/>
    <dgm:cxn modelId="{F7B98FB6-C420-7F46-ADF0-CDAD6E05DE22}" type="presOf" srcId="{FA4F84BB-A982-48DB-AA3D-713143CE500E}" destId="{5B535B77-4314-9F49-8047-B19F7B9CE33E}" srcOrd="1" destOrd="0" presId="urn:microsoft.com/office/officeart/2005/8/layout/list1"/>
    <dgm:cxn modelId="{A387FEBA-B6C7-8E43-A198-02C6FBBF1F6B}" type="presOf" srcId="{B0DC6CAF-DBF8-4404-BD90-A87687EA81DE}" destId="{781FB2EF-876E-AE49-AB67-BE53F487AEB9}" srcOrd="0" destOrd="0" presId="urn:microsoft.com/office/officeart/2005/8/layout/list1"/>
    <dgm:cxn modelId="{FF70BAC6-431E-0C42-9B87-51A2296F27A6}" type="presOf" srcId="{731E8900-D464-4315-837C-6424069E8096}" destId="{635ADE90-3487-CA4D-A6C4-BABA4182A4C5}" srcOrd="0" destOrd="0" presId="urn:microsoft.com/office/officeart/2005/8/layout/list1"/>
    <dgm:cxn modelId="{4300B7CF-329B-7540-8C40-05679EE6C8D6}" type="presOf" srcId="{6A1671A6-B323-4C3B-9AD3-C78819681513}" destId="{6C6E48D1-4DA5-3E49-A6C1-05E1903C29B0}" srcOrd="1" destOrd="0" presId="urn:microsoft.com/office/officeart/2005/8/layout/list1"/>
    <dgm:cxn modelId="{5E5E7BB3-6027-DF44-91EA-C67383D2F842}" type="presParOf" srcId="{48C1486A-88EE-BC42-834B-98B9DA6C8AD8}" destId="{A014BD64-926B-9B45-87B5-21EF5A18FB3B}" srcOrd="0" destOrd="0" presId="urn:microsoft.com/office/officeart/2005/8/layout/list1"/>
    <dgm:cxn modelId="{23252689-3F32-6C4A-975D-51E34C7DDA7B}" type="presParOf" srcId="{A014BD64-926B-9B45-87B5-21EF5A18FB3B}" destId="{CE2FD18C-D12A-9C4B-B2DF-30AE8E89FB2D}" srcOrd="0" destOrd="0" presId="urn:microsoft.com/office/officeart/2005/8/layout/list1"/>
    <dgm:cxn modelId="{423A11A2-BBB0-1543-9F11-04A491E8C883}" type="presParOf" srcId="{A014BD64-926B-9B45-87B5-21EF5A18FB3B}" destId="{5B535B77-4314-9F49-8047-B19F7B9CE33E}" srcOrd="1" destOrd="0" presId="urn:microsoft.com/office/officeart/2005/8/layout/list1"/>
    <dgm:cxn modelId="{0B444E79-F55E-D14C-A000-E299C3E0B281}" type="presParOf" srcId="{48C1486A-88EE-BC42-834B-98B9DA6C8AD8}" destId="{246BB223-0516-C248-925E-157C5235392A}" srcOrd="1" destOrd="0" presId="urn:microsoft.com/office/officeart/2005/8/layout/list1"/>
    <dgm:cxn modelId="{54C0B53D-68D9-214B-9595-993BBEAD7EE0}" type="presParOf" srcId="{48C1486A-88EE-BC42-834B-98B9DA6C8AD8}" destId="{488938A3-9E89-A743-894A-C2B5F721FA0B}" srcOrd="2" destOrd="0" presId="urn:microsoft.com/office/officeart/2005/8/layout/list1"/>
    <dgm:cxn modelId="{29191A13-B287-AC49-9F71-CB852C44F823}" type="presParOf" srcId="{48C1486A-88EE-BC42-834B-98B9DA6C8AD8}" destId="{7C15A40B-7951-284E-A4E1-3B8F46F0F22D}" srcOrd="3" destOrd="0" presId="urn:microsoft.com/office/officeart/2005/8/layout/list1"/>
    <dgm:cxn modelId="{CF4C18C3-0E86-854B-9E50-86B1638088C3}" type="presParOf" srcId="{48C1486A-88EE-BC42-834B-98B9DA6C8AD8}" destId="{74ECAD1E-3BCE-944B-AEE0-D70A09ACC7CA}" srcOrd="4" destOrd="0" presId="urn:microsoft.com/office/officeart/2005/8/layout/list1"/>
    <dgm:cxn modelId="{C38CB4CE-85D1-9A42-B2E0-C6A955881777}" type="presParOf" srcId="{74ECAD1E-3BCE-944B-AEE0-D70A09ACC7CA}" destId="{635ADE90-3487-CA4D-A6C4-BABA4182A4C5}" srcOrd="0" destOrd="0" presId="urn:microsoft.com/office/officeart/2005/8/layout/list1"/>
    <dgm:cxn modelId="{3F363C12-0C22-BB4E-9FB3-191CC1995642}" type="presParOf" srcId="{74ECAD1E-3BCE-944B-AEE0-D70A09ACC7CA}" destId="{CAA0833E-EB52-6744-A098-E5078540E6C9}" srcOrd="1" destOrd="0" presId="urn:microsoft.com/office/officeart/2005/8/layout/list1"/>
    <dgm:cxn modelId="{0CB83F4E-F682-284E-9340-569FFDD5E06F}" type="presParOf" srcId="{48C1486A-88EE-BC42-834B-98B9DA6C8AD8}" destId="{F810F76B-EBB3-074F-AEC1-BCFC2D261DF1}" srcOrd="5" destOrd="0" presId="urn:microsoft.com/office/officeart/2005/8/layout/list1"/>
    <dgm:cxn modelId="{D2C34AF2-A901-7945-952B-A021370012BA}" type="presParOf" srcId="{48C1486A-88EE-BC42-834B-98B9DA6C8AD8}" destId="{70215634-44E0-204C-95EF-8ED91601E4A4}" srcOrd="6" destOrd="0" presId="urn:microsoft.com/office/officeart/2005/8/layout/list1"/>
    <dgm:cxn modelId="{C2CF026A-528C-4F42-8C26-6AF59AB03BA2}" type="presParOf" srcId="{48C1486A-88EE-BC42-834B-98B9DA6C8AD8}" destId="{AC8339F8-4D3F-3045-9642-AC29220332BC}" srcOrd="7" destOrd="0" presId="urn:microsoft.com/office/officeart/2005/8/layout/list1"/>
    <dgm:cxn modelId="{CA378AB3-358E-9E47-8A29-1462410DF90F}" type="presParOf" srcId="{48C1486A-88EE-BC42-834B-98B9DA6C8AD8}" destId="{494E071F-2ABB-BE49-BEC9-411B4E9E3D5F}" srcOrd="8" destOrd="0" presId="urn:microsoft.com/office/officeart/2005/8/layout/list1"/>
    <dgm:cxn modelId="{04373AAA-E8C8-0D42-B0A4-6A9F43C09A3E}" type="presParOf" srcId="{494E071F-2ABB-BE49-BEC9-411B4E9E3D5F}" destId="{1A312603-33D5-9D4B-9072-193695E885B0}" srcOrd="0" destOrd="0" presId="urn:microsoft.com/office/officeart/2005/8/layout/list1"/>
    <dgm:cxn modelId="{92F5BA0C-4C23-EF45-B7CC-67A77A6E94D7}" type="presParOf" srcId="{494E071F-2ABB-BE49-BEC9-411B4E9E3D5F}" destId="{6C6E48D1-4DA5-3E49-A6C1-05E1903C29B0}" srcOrd="1" destOrd="0" presId="urn:microsoft.com/office/officeart/2005/8/layout/list1"/>
    <dgm:cxn modelId="{C06964F5-6D6E-FB4C-9FD8-C542D73B9DEF}" type="presParOf" srcId="{48C1486A-88EE-BC42-834B-98B9DA6C8AD8}" destId="{28B1953B-ECED-4348-A338-F9D654021D1A}" srcOrd="9" destOrd="0" presId="urn:microsoft.com/office/officeart/2005/8/layout/list1"/>
    <dgm:cxn modelId="{31323DBE-D218-B849-B1A3-6C7957C8A614}" type="presParOf" srcId="{48C1486A-88EE-BC42-834B-98B9DA6C8AD8}" destId="{2CE5783F-8CCB-6E4B-A149-47D14AA1B60E}" srcOrd="10" destOrd="0" presId="urn:microsoft.com/office/officeart/2005/8/layout/list1"/>
    <dgm:cxn modelId="{AC4C29F3-93E8-B14B-A06F-3B7EA097BAE3}" type="presParOf" srcId="{48C1486A-88EE-BC42-834B-98B9DA6C8AD8}" destId="{11F9DAA9-FC86-FB47-801D-4C72392C08B9}" srcOrd="11" destOrd="0" presId="urn:microsoft.com/office/officeart/2005/8/layout/list1"/>
    <dgm:cxn modelId="{C5B676BE-5CDF-B84E-BD22-F43BEEC0C5CA}" type="presParOf" srcId="{48C1486A-88EE-BC42-834B-98B9DA6C8AD8}" destId="{4E1799AE-D5F3-B742-B8C8-A9D5CE25CCBA}" srcOrd="12" destOrd="0" presId="urn:microsoft.com/office/officeart/2005/8/layout/list1"/>
    <dgm:cxn modelId="{611E7F8E-BCBB-6545-993B-94139DD204D5}" type="presParOf" srcId="{4E1799AE-D5F3-B742-B8C8-A9D5CE25CCBA}" destId="{781FB2EF-876E-AE49-AB67-BE53F487AEB9}" srcOrd="0" destOrd="0" presId="urn:microsoft.com/office/officeart/2005/8/layout/list1"/>
    <dgm:cxn modelId="{7575A7DD-52C8-4F4F-8B89-A9E990BE26C4}" type="presParOf" srcId="{4E1799AE-D5F3-B742-B8C8-A9D5CE25CCBA}" destId="{1D9E431A-FBEE-294F-8EA9-AF43C259E9BE}" srcOrd="1" destOrd="0" presId="urn:microsoft.com/office/officeart/2005/8/layout/list1"/>
    <dgm:cxn modelId="{E7E50ABD-219A-1041-BD3B-B0CD1F837109}" type="presParOf" srcId="{48C1486A-88EE-BC42-834B-98B9DA6C8AD8}" destId="{0602CA08-00C8-5841-9527-2630BC267D6F}" srcOrd="13" destOrd="0" presId="urn:microsoft.com/office/officeart/2005/8/layout/list1"/>
    <dgm:cxn modelId="{6BF2DEE7-3E4E-C54F-837D-91441AC294BC}" type="presParOf" srcId="{48C1486A-88EE-BC42-834B-98B9DA6C8AD8}" destId="{B87A4B53-817F-6B49-A9E6-E448B1992A1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E2EA94-6380-4D83-9570-F63D55FB805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F4CC627-11D3-472A-9E34-19536FCBB55E}">
      <dgm:prSet/>
      <dgm:spPr/>
      <dgm:t>
        <a:bodyPr/>
        <a:lstStyle/>
        <a:p>
          <a:r>
            <a:rPr lang="en-US"/>
            <a:t>Adam</a:t>
          </a:r>
        </a:p>
      </dgm:t>
    </dgm:pt>
    <dgm:pt modelId="{E744636C-88E1-4AC6-B92E-4D20FC75907C}" type="parTrans" cxnId="{E17894FB-69A7-4E3C-AA5C-355825BB01DC}">
      <dgm:prSet/>
      <dgm:spPr/>
      <dgm:t>
        <a:bodyPr/>
        <a:lstStyle/>
        <a:p>
          <a:endParaRPr lang="en-US"/>
        </a:p>
      </dgm:t>
    </dgm:pt>
    <dgm:pt modelId="{815109DC-6985-49CC-847E-5BC68DC1C4D9}" type="sibTrans" cxnId="{E17894FB-69A7-4E3C-AA5C-355825BB01DC}">
      <dgm:prSet/>
      <dgm:spPr/>
      <dgm:t>
        <a:bodyPr/>
        <a:lstStyle/>
        <a:p>
          <a:endParaRPr lang="en-US"/>
        </a:p>
      </dgm:t>
    </dgm:pt>
    <dgm:pt modelId="{C01284D3-0643-4378-8100-F77774543E7D}">
      <dgm:prSet/>
      <dgm:spPr/>
      <dgm:t>
        <a:bodyPr/>
        <a:lstStyle/>
        <a:p>
          <a:r>
            <a:rPr lang="en-US"/>
            <a:t>Adagrad</a:t>
          </a:r>
        </a:p>
      </dgm:t>
    </dgm:pt>
    <dgm:pt modelId="{CAE7BE3A-B8A8-4638-B62D-5B42D6760078}" type="parTrans" cxnId="{5094070D-0003-44DD-A2F0-5296ACDDCD85}">
      <dgm:prSet/>
      <dgm:spPr/>
      <dgm:t>
        <a:bodyPr/>
        <a:lstStyle/>
        <a:p>
          <a:endParaRPr lang="en-US"/>
        </a:p>
      </dgm:t>
    </dgm:pt>
    <dgm:pt modelId="{0DA2742B-AD61-49A1-9F2D-66CC537CA489}" type="sibTrans" cxnId="{5094070D-0003-44DD-A2F0-5296ACDDCD85}">
      <dgm:prSet/>
      <dgm:spPr/>
      <dgm:t>
        <a:bodyPr/>
        <a:lstStyle/>
        <a:p>
          <a:endParaRPr lang="en-US"/>
        </a:p>
      </dgm:t>
    </dgm:pt>
    <dgm:pt modelId="{D9478706-DB6A-4B4D-804B-648F83ABC859}">
      <dgm:prSet/>
      <dgm:spPr/>
      <dgm:t>
        <a:bodyPr/>
        <a:lstStyle/>
        <a:p>
          <a:r>
            <a:rPr lang="en-US"/>
            <a:t>RMSProp</a:t>
          </a:r>
        </a:p>
      </dgm:t>
    </dgm:pt>
    <dgm:pt modelId="{51B352D6-ABD9-4813-82BA-2DECE9FAE8F6}" type="parTrans" cxnId="{DFED50F7-40B7-412F-8238-C23F9BC571C4}">
      <dgm:prSet/>
      <dgm:spPr/>
      <dgm:t>
        <a:bodyPr/>
        <a:lstStyle/>
        <a:p>
          <a:endParaRPr lang="en-US"/>
        </a:p>
      </dgm:t>
    </dgm:pt>
    <dgm:pt modelId="{07DC36E2-4389-4162-AA58-FB06DE767F1E}" type="sibTrans" cxnId="{DFED50F7-40B7-412F-8238-C23F9BC571C4}">
      <dgm:prSet/>
      <dgm:spPr/>
      <dgm:t>
        <a:bodyPr/>
        <a:lstStyle/>
        <a:p>
          <a:endParaRPr lang="en-US"/>
        </a:p>
      </dgm:t>
    </dgm:pt>
    <dgm:pt modelId="{6B7A1FC3-9A65-46F2-99E4-773A8AB3DC76}">
      <dgm:prSet/>
      <dgm:spPr/>
      <dgm:t>
        <a:bodyPr/>
        <a:lstStyle/>
        <a:p>
          <a:r>
            <a:rPr lang="en-US"/>
            <a:t>SGD</a:t>
          </a:r>
        </a:p>
      </dgm:t>
    </dgm:pt>
    <dgm:pt modelId="{691D9BBF-F290-4CB0-96FC-98A83F961771}" type="parTrans" cxnId="{999D211F-019C-4043-B48C-2369502895FC}">
      <dgm:prSet/>
      <dgm:spPr/>
      <dgm:t>
        <a:bodyPr/>
        <a:lstStyle/>
        <a:p>
          <a:endParaRPr lang="en-US"/>
        </a:p>
      </dgm:t>
    </dgm:pt>
    <dgm:pt modelId="{013ACE1E-EFEE-4227-B73F-C0EE4F666C9F}" type="sibTrans" cxnId="{999D211F-019C-4043-B48C-2369502895FC}">
      <dgm:prSet/>
      <dgm:spPr/>
      <dgm:t>
        <a:bodyPr/>
        <a:lstStyle/>
        <a:p>
          <a:endParaRPr lang="en-US"/>
        </a:p>
      </dgm:t>
    </dgm:pt>
    <dgm:pt modelId="{540CA24C-075B-C146-B895-CD83986AAFEF}" type="pres">
      <dgm:prSet presAssocID="{BBE2EA94-6380-4D83-9570-F63D55FB805C}" presName="linear" presStyleCnt="0">
        <dgm:presLayoutVars>
          <dgm:dir/>
          <dgm:animLvl val="lvl"/>
          <dgm:resizeHandles val="exact"/>
        </dgm:presLayoutVars>
      </dgm:prSet>
      <dgm:spPr/>
    </dgm:pt>
    <dgm:pt modelId="{017E9408-D423-8D41-AD6B-F733CC084BE7}" type="pres">
      <dgm:prSet presAssocID="{FF4CC627-11D3-472A-9E34-19536FCBB55E}" presName="parentLin" presStyleCnt="0"/>
      <dgm:spPr/>
    </dgm:pt>
    <dgm:pt modelId="{FBB11874-7603-7B4D-A946-6D6B3CB66518}" type="pres">
      <dgm:prSet presAssocID="{FF4CC627-11D3-472A-9E34-19536FCBB55E}" presName="parentLeftMargin" presStyleLbl="node1" presStyleIdx="0" presStyleCnt="4"/>
      <dgm:spPr/>
    </dgm:pt>
    <dgm:pt modelId="{EFCD8811-C50C-0246-959F-E82D78611D66}" type="pres">
      <dgm:prSet presAssocID="{FF4CC627-11D3-472A-9E34-19536FCBB55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3CEA1B0-C9BF-A848-97A5-949CF97BC9A7}" type="pres">
      <dgm:prSet presAssocID="{FF4CC627-11D3-472A-9E34-19536FCBB55E}" presName="negativeSpace" presStyleCnt="0"/>
      <dgm:spPr/>
    </dgm:pt>
    <dgm:pt modelId="{5A02AA8D-AE2F-BA47-A0FB-36F56342B0E2}" type="pres">
      <dgm:prSet presAssocID="{FF4CC627-11D3-472A-9E34-19536FCBB55E}" presName="childText" presStyleLbl="conFgAcc1" presStyleIdx="0" presStyleCnt="4">
        <dgm:presLayoutVars>
          <dgm:bulletEnabled val="1"/>
        </dgm:presLayoutVars>
      </dgm:prSet>
      <dgm:spPr/>
    </dgm:pt>
    <dgm:pt modelId="{C4808223-4694-AE41-9A5C-37D8906F87AD}" type="pres">
      <dgm:prSet presAssocID="{815109DC-6985-49CC-847E-5BC68DC1C4D9}" presName="spaceBetweenRectangles" presStyleCnt="0"/>
      <dgm:spPr/>
    </dgm:pt>
    <dgm:pt modelId="{DEDD5674-75B0-7148-B404-306E66E3DB54}" type="pres">
      <dgm:prSet presAssocID="{C01284D3-0643-4378-8100-F77774543E7D}" presName="parentLin" presStyleCnt="0"/>
      <dgm:spPr/>
    </dgm:pt>
    <dgm:pt modelId="{8D309A66-DB6B-CA49-BE2E-2B017F397865}" type="pres">
      <dgm:prSet presAssocID="{C01284D3-0643-4378-8100-F77774543E7D}" presName="parentLeftMargin" presStyleLbl="node1" presStyleIdx="0" presStyleCnt="4"/>
      <dgm:spPr/>
    </dgm:pt>
    <dgm:pt modelId="{616E1AB6-1BC1-C94C-9004-4DEA30B54D29}" type="pres">
      <dgm:prSet presAssocID="{C01284D3-0643-4378-8100-F77774543E7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0F8C8F7-B098-7A48-A1C5-B4026B4413A1}" type="pres">
      <dgm:prSet presAssocID="{C01284D3-0643-4378-8100-F77774543E7D}" presName="negativeSpace" presStyleCnt="0"/>
      <dgm:spPr/>
    </dgm:pt>
    <dgm:pt modelId="{B9FE1537-1A81-E448-94CB-40CDA21AA178}" type="pres">
      <dgm:prSet presAssocID="{C01284D3-0643-4378-8100-F77774543E7D}" presName="childText" presStyleLbl="conFgAcc1" presStyleIdx="1" presStyleCnt="4">
        <dgm:presLayoutVars>
          <dgm:bulletEnabled val="1"/>
        </dgm:presLayoutVars>
      </dgm:prSet>
      <dgm:spPr/>
    </dgm:pt>
    <dgm:pt modelId="{B9241772-19DA-7942-980E-11932D0B418E}" type="pres">
      <dgm:prSet presAssocID="{0DA2742B-AD61-49A1-9F2D-66CC537CA489}" presName="spaceBetweenRectangles" presStyleCnt="0"/>
      <dgm:spPr/>
    </dgm:pt>
    <dgm:pt modelId="{1241418E-F87A-9B40-BC10-3E5C1904512F}" type="pres">
      <dgm:prSet presAssocID="{D9478706-DB6A-4B4D-804B-648F83ABC859}" presName="parentLin" presStyleCnt="0"/>
      <dgm:spPr/>
    </dgm:pt>
    <dgm:pt modelId="{4B8AF3BF-8252-0241-9EEA-6FB45F468163}" type="pres">
      <dgm:prSet presAssocID="{D9478706-DB6A-4B4D-804B-648F83ABC859}" presName="parentLeftMargin" presStyleLbl="node1" presStyleIdx="1" presStyleCnt="4"/>
      <dgm:spPr/>
    </dgm:pt>
    <dgm:pt modelId="{4F4F9A30-A2A7-054B-B9CB-9E287D429DE9}" type="pres">
      <dgm:prSet presAssocID="{D9478706-DB6A-4B4D-804B-648F83ABC85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2AC6C68-351D-F644-9545-A8B184A3B95F}" type="pres">
      <dgm:prSet presAssocID="{D9478706-DB6A-4B4D-804B-648F83ABC859}" presName="negativeSpace" presStyleCnt="0"/>
      <dgm:spPr/>
    </dgm:pt>
    <dgm:pt modelId="{AC6A4FC7-7EA4-0F4D-BDDD-F1A20A187540}" type="pres">
      <dgm:prSet presAssocID="{D9478706-DB6A-4B4D-804B-648F83ABC859}" presName="childText" presStyleLbl="conFgAcc1" presStyleIdx="2" presStyleCnt="4">
        <dgm:presLayoutVars>
          <dgm:bulletEnabled val="1"/>
        </dgm:presLayoutVars>
      </dgm:prSet>
      <dgm:spPr/>
    </dgm:pt>
    <dgm:pt modelId="{FF1E63EE-7056-BF4F-AD66-212CA67C8F4F}" type="pres">
      <dgm:prSet presAssocID="{07DC36E2-4389-4162-AA58-FB06DE767F1E}" presName="spaceBetweenRectangles" presStyleCnt="0"/>
      <dgm:spPr/>
    </dgm:pt>
    <dgm:pt modelId="{6FCC091D-7BCE-494A-947B-A3178FD304E7}" type="pres">
      <dgm:prSet presAssocID="{6B7A1FC3-9A65-46F2-99E4-773A8AB3DC76}" presName="parentLin" presStyleCnt="0"/>
      <dgm:spPr/>
    </dgm:pt>
    <dgm:pt modelId="{CD78B687-D4F3-2E4E-B7A0-1CA8F453ABA3}" type="pres">
      <dgm:prSet presAssocID="{6B7A1FC3-9A65-46F2-99E4-773A8AB3DC76}" presName="parentLeftMargin" presStyleLbl="node1" presStyleIdx="2" presStyleCnt="4"/>
      <dgm:spPr/>
    </dgm:pt>
    <dgm:pt modelId="{097C015F-FCF6-0E41-A749-EBEED6B98780}" type="pres">
      <dgm:prSet presAssocID="{6B7A1FC3-9A65-46F2-99E4-773A8AB3DC7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30CD564-9EF3-154B-BA80-B20586D422E6}" type="pres">
      <dgm:prSet presAssocID="{6B7A1FC3-9A65-46F2-99E4-773A8AB3DC76}" presName="negativeSpace" presStyleCnt="0"/>
      <dgm:spPr/>
    </dgm:pt>
    <dgm:pt modelId="{2BBFBF9B-73F4-C44B-A642-4ECCC04AC620}" type="pres">
      <dgm:prSet presAssocID="{6B7A1FC3-9A65-46F2-99E4-773A8AB3DC7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1BE3500-7B94-F843-B6BB-98F4D19EA651}" type="presOf" srcId="{C01284D3-0643-4378-8100-F77774543E7D}" destId="{8D309A66-DB6B-CA49-BE2E-2B017F397865}" srcOrd="0" destOrd="0" presId="urn:microsoft.com/office/officeart/2005/8/layout/list1"/>
    <dgm:cxn modelId="{AF094706-B8DA-C741-8E53-58A8FA989F78}" type="presOf" srcId="{FF4CC627-11D3-472A-9E34-19536FCBB55E}" destId="{EFCD8811-C50C-0246-959F-E82D78611D66}" srcOrd="1" destOrd="0" presId="urn:microsoft.com/office/officeart/2005/8/layout/list1"/>
    <dgm:cxn modelId="{590DD108-50FD-B24F-9ACE-3775D15E7681}" type="presOf" srcId="{FF4CC627-11D3-472A-9E34-19536FCBB55E}" destId="{FBB11874-7603-7B4D-A946-6D6B3CB66518}" srcOrd="0" destOrd="0" presId="urn:microsoft.com/office/officeart/2005/8/layout/list1"/>
    <dgm:cxn modelId="{5094070D-0003-44DD-A2F0-5296ACDDCD85}" srcId="{BBE2EA94-6380-4D83-9570-F63D55FB805C}" destId="{C01284D3-0643-4378-8100-F77774543E7D}" srcOrd="1" destOrd="0" parTransId="{CAE7BE3A-B8A8-4638-B62D-5B42D6760078}" sibTransId="{0DA2742B-AD61-49A1-9F2D-66CC537CA489}"/>
    <dgm:cxn modelId="{8EF9A915-8D84-B143-BE7E-B9E1A18DDECF}" type="presOf" srcId="{D9478706-DB6A-4B4D-804B-648F83ABC859}" destId="{4B8AF3BF-8252-0241-9EEA-6FB45F468163}" srcOrd="0" destOrd="0" presId="urn:microsoft.com/office/officeart/2005/8/layout/list1"/>
    <dgm:cxn modelId="{999D211F-019C-4043-B48C-2369502895FC}" srcId="{BBE2EA94-6380-4D83-9570-F63D55FB805C}" destId="{6B7A1FC3-9A65-46F2-99E4-773A8AB3DC76}" srcOrd="3" destOrd="0" parTransId="{691D9BBF-F290-4CB0-96FC-98A83F961771}" sibTransId="{013ACE1E-EFEE-4227-B73F-C0EE4F666C9F}"/>
    <dgm:cxn modelId="{10F2DB24-22FF-7E40-8A60-C875F5723D88}" type="presOf" srcId="{6B7A1FC3-9A65-46F2-99E4-773A8AB3DC76}" destId="{097C015F-FCF6-0E41-A749-EBEED6B98780}" srcOrd="1" destOrd="0" presId="urn:microsoft.com/office/officeart/2005/8/layout/list1"/>
    <dgm:cxn modelId="{A842E72A-BA28-774A-A644-D06F024C2CC1}" type="presOf" srcId="{D9478706-DB6A-4B4D-804B-648F83ABC859}" destId="{4F4F9A30-A2A7-054B-B9CB-9E287D429DE9}" srcOrd="1" destOrd="0" presId="urn:microsoft.com/office/officeart/2005/8/layout/list1"/>
    <dgm:cxn modelId="{3142D067-61F6-184A-B5FF-5FA8C95DB929}" type="presOf" srcId="{6B7A1FC3-9A65-46F2-99E4-773A8AB3DC76}" destId="{CD78B687-D4F3-2E4E-B7A0-1CA8F453ABA3}" srcOrd="0" destOrd="0" presId="urn:microsoft.com/office/officeart/2005/8/layout/list1"/>
    <dgm:cxn modelId="{F5C39E94-145F-B14C-AC95-6DB331695B60}" type="presOf" srcId="{BBE2EA94-6380-4D83-9570-F63D55FB805C}" destId="{540CA24C-075B-C146-B895-CD83986AAFEF}" srcOrd="0" destOrd="0" presId="urn:microsoft.com/office/officeart/2005/8/layout/list1"/>
    <dgm:cxn modelId="{381D1799-303F-224E-AAEB-FA2E37283FDD}" type="presOf" srcId="{C01284D3-0643-4378-8100-F77774543E7D}" destId="{616E1AB6-1BC1-C94C-9004-4DEA30B54D29}" srcOrd="1" destOrd="0" presId="urn:microsoft.com/office/officeart/2005/8/layout/list1"/>
    <dgm:cxn modelId="{DFED50F7-40B7-412F-8238-C23F9BC571C4}" srcId="{BBE2EA94-6380-4D83-9570-F63D55FB805C}" destId="{D9478706-DB6A-4B4D-804B-648F83ABC859}" srcOrd="2" destOrd="0" parTransId="{51B352D6-ABD9-4813-82BA-2DECE9FAE8F6}" sibTransId="{07DC36E2-4389-4162-AA58-FB06DE767F1E}"/>
    <dgm:cxn modelId="{E17894FB-69A7-4E3C-AA5C-355825BB01DC}" srcId="{BBE2EA94-6380-4D83-9570-F63D55FB805C}" destId="{FF4CC627-11D3-472A-9E34-19536FCBB55E}" srcOrd="0" destOrd="0" parTransId="{E744636C-88E1-4AC6-B92E-4D20FC75907C}" sibTransId="{815109DC-6985-49CC-847E-5BC68DC1C4D9}"/>
    <dgm:cxn modelId="{AF9A55AE-E271-7A45-A72E-B4E49AAAE01F}" type="presParOf" srcId="{540CA24C-075B-C146-B895-CD83986AAFEF}" destId="{017E9408-D423-8D41-AD6B-F733CC084BE7}" srcOrd="0" destOrd="0" presId="urn:microsoft.com/office/officeart/2005/8/layout/list1"/>
    <dgm:cxn modelId="{418DC13A-6A93-9040-889D-B7DA54DCB862}" type="presParOf" srcId="{017E9408-D423-8D41-AD6B-F733CC084BE7}" destId="{FBB11874-7603-7B4D-A946-6D6B3CB66518}" srcOrd="0" destOrd="0" presId="urn:microsoft.com/office/officeart/2005/8/layout/list1"/>
    <dgm:cxn modelId="{818F9019-8108-9D46-99CC-674D9746DD0F}" type="presParOf" srcId="{017E9408-D423-8D41-AD6B-F733CC084BE7}" destId="{EFCD8811-C50C-0246-959F-E82D78611D66}" srcOrd="1" destOrd="0" presId="urn:microsoft.com/office/officeart/2005/8/layout/list1"/>
    <dgm:cxn modelId="{6839D019-BD43-764A-9979-3A265899C20C}" type="presParOf" srcId="{540CA24C-075B-C146-B895-CD83986AAFEF}" destId="{13CEA1B0-C9BF-A848-97A5-949CF97BC9A7}" srcOrd="1" destOrd="0" presId="urn:microsoft.com/office/officeart/2005/8/layout/list1"/>
    <dgm:cxn modelId="{9D7E79BF-9D57-D84D-8461-35B0B05D4CC1}" type="presParOf" srcId="{540CA24C-075B-C146-B895-CD83986AAFEF}" destId="{5A02AA8D-AE2F-BA47-A0FB-36F56342B0E2}" srcOrd="2" destOrd="0" presId="urn:microsoft.com/office/officeart/2005/8/layout/list1"/>
    <dgm:cxn modelId="{3C0B8A90-3801-7F49-A964-A9E6E816AFB0}" type="presParOf" srcId="{540CA24C-075B-C146-B895-CD83986AAFEF}" destId="{C4808223-4694-AE41-9A5C-37D8906F87AD}" srcOrd="3" destOrd="0" presId="urn:microsoft.com/office/officeart/2005/8/layout/list1"/>
    <dgm:cxn modelId="{FE574F22-ED32-F84C-9D90-030F282AB22E}" type="presParOf" srcId="{540CA24C-075B-C146-B895-CD83986AAFEF}" destId="{DEDD5674-75B0-7148-B404-306E66E3DB54}" srcOrd="4" destOrd="0" presId="urn:microsoft.com/office/officeart/2005/8/layout/list1"/>
    <dgm:cxn modelId="{6ABB1951-DD37-5B4F-BD6B-19362503973B}" type="presParOf" srcId="{DEDD5674-75B0-7148-B404-306E66E3DB54}" destId="{8D309A66-DB6B-CA49-BE2E-2B017F397865}" srcOrd="0" destOrd="0" presId="urn:microsoft.com/office/officeart/2005/8/layout/list1"/>
    <dgm:cxn modelId="{B864EAA8-FB70-A849-BB03-1201B185D970}" type="presParOf" srcId="{DEDD5674-75B0-7148-B404-306E66E3DB54}" destId="{616E1AB6-1BC1-C94C-9004-4DEA30B54D29}" srcOrd="1" destOrd="0" presId="urn:microsoft.com/office/officeart/2005/8/layout/list1"/>
    <dgm:cxn modelId="{5639DC0C-6DE3-6849-A442-539CB9493CA7}" type="presParOf" srcId="{540CA24C-075B-C146-B895-CD83986AAFEF}" destId="{B0F8C8F7-B098-7A48-A1C5-B4026B4413A1}" srcOrd="5" destOrd="0" presId="urn:microsoft.com/office/officeart/2005/8/layout/list1"/>
    <dgm:cxn modelId="{78FD2672-D863-A442-9DC7-550514952095}" type="presParOf" srcId="{540CA24C-075B-C146-B895-CD83986AAFEF}" destId="{B9FE1537-1A81-E448-94CB-40CDA21AA178}" srcOrd="6" destOrd="0" presId="urn:microsoft.com/office/officeart/2005/8/layout/list1"/>
    <dgm:cxn modelId="{C35049F9-50CE-FC4E-A905-6FED5AEB29C7}" type="presParOf" srcId="{540CA24C-075B-C146-B895-CD83986AAFEF}" destId="{B9241772-19DA-7942-980E-11932D0B418E}" srcOrd="7" destOrd="0" presId="urn:microsoft.com/office/officeart/2005/8/layout/list1"/>
    <dgm:cxn modelId="{793C2B18-61A8-1941-BA7E-A5E782FB98F0}" type="presParOf" srcId="{540CA24C-075B-C146-B895-CD83986AAFEF}" destId="{1241418E-F87A-9B40-BC10-3E5C1904512F}" srcOrd="8" destOrd="0" presId="urn:microsoft.com/office/officeart/2005/8/layout/list1"/>
    <dgm:cxn modelId="{9E191FC5-0CEF-B346-95A9-008F44FC9418}" type="presParOf" srcId="{1241418E-F87A-9B40-BC10-3E5C1904512F}" destId="{4B8AF3BF-8252-0241-9EEA-6FB45F468163}" srcOrd="0" destOrd="0" presId="urn:microsoft.com/office/officeart/2005/8/layout/list1"/>
    <dgm:cxn modelId="{196029E8-1890-554E-B65C-05468CDA8CFA}" type="presParOf" srcId="{1241418E-F87A-9B40-BC10-3E5C1904512F}" destId="{4F4F9A30-A2A7-054B-B9CB-9E287D429DE9}" srcOrd="1" destOrd="0" presId="urn:microsoft.com/office/officeart/2005/8/layout/list1"/>
    <dgm:cxn modelId="{61132018-D3D2-BD4A-8A85-D661471CE56C}" type="presParOf" srcId="{540CA24C-075B-C146-B895-CD83986AAFEF}" destId="{B2AC6C68-351D-F644-9545-A8B184A3B95F}" srcOrd="9" destOrd="0" presId="urn:microsoft.com/office/officeart/2005/8/layout/list1"/>
    <dgm:cxn modelId="{0C68685A-3921-554A-8458-640CAAFD6CD1}" type="presParOf" srcId="{540CA24C-075B-C146-B895-CD83986AAFEF}" destId="{AC6A4FC7-7EA4-0F4D-BDDD-F1A20A187540}" srcOrd="10" destOrd="0" presId="urn:microsoft.com/office/officeart/2005/8/layout/list1"/>
    <dgm:cxn modelId="{27729D74-D56C-934B-8D2E-BFC13F2DA98D}" type="presParOf" srcId="{540CA24C-075B-C146-B895-CD83986AAFEF}" destId="{FF1E63EE-7056-BF4F-AD66-212CA67C8F4F}" srcOrd="11" destOrd="0" presId="urn:microsoft.com/office/officeart/2005/8/layout/list1"/>
    <dgm:cxn modelId="{D2614A5F-BBC1-AB49-B29D-F0A2DBC1ADEE}" type="presParOf" srcId="{540CA24C-075B-C146-B895-CD83986AAFEF}" destId="{6FCC091D-7BCE-494A-947B-A3178FD304E7}" srcOrd="12" destOrd="0" presId="urn:microsoft.com/office/officeart/2005/8/layout/list1"/>
    <dgm:cxn modelId="{ABD686AE-B457-784F-ADD4-8B9A453783EA}" type="presParOf" srcId="{6FCC091D-7BCE-494A-947B-A3178FD304E7}" destId="{CD78B687-D4F3-2E4E-B7A0-1CA8F453ABA3}" srcOrd="0" destOrd="0" presId="urn:microsoft.com/office/officeart/2005/8/layout/list1"/>
    <dgm:cxn modelId="{98712517-399F-A44F-8370-022EDA33AE97}" type="presParOf" srcId="{6FCC091D-7BCE-494A-947B-A3178FD304E7}" destId="{097C015F-FCF6-0E41-A749-EBEED6B98780}" srcOrd="1" destOrd="0" presId="urn:microsoft.com/office/officeart/2005/8/layout/list1"/>
    <dgm:cxn modelId="{DAFBA5AC-031F-3442-A9B7-DEC8A35DB9B5}" type="presParOf" srcId="{540CA24C-075B-C146-B895-CD83986AAFEF}" destId="{830CD564-9EF3-154B-BA80-B20586D422E6}" srcOrd="13" destOrd="0" presId="urn:microsoft.com/office/officeart/2005/8/layout/list1"/>
    <dgm:cxn modelId="{6EA6A25F-6DDC-E74E-9DC4-7D0013FD2A2D}" type="presParOf" srcId="{540CA24C-075B-C146-B895-CD83986AAFEF}" destId="{2BBFBF9B-73F4-C44B-A642-4ECCC04AC62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938A3-9E89-A743-894A-C2B5F721FA0B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35B77-4314-9F49-8047-B19F7B9CE33E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VGG16</a:t>
          </a:r>
        </a:p>
      </dsp:txBody>
      <dsp:txXfrm>
        <a:off x="560365" y="97774"/>
        <a:ext cx="7291750" cy="639310"/>
      </dsp:txXfrm>
    </dsp:sp>
    <dsp:sp modelId="{70215634-44E0-204C-95EF-8ED91601E4A4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0833E-EB52-6744-A098-E5078540E6C9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ResNet50</a:t>
          </a:r>
        </a:p>
      </dsp:txBody>
      <dsp:txXfrm>
        <a:off x="560365" y="1186414"/>
        <a:ext cx="7291750" cy="639310"/>
      </dsp:txXfrm>
    </dsp:sp>
    <dsp:sp modelId="{2CE5783F-8CCB-6E4B-A149-47D14AA1B60E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E48D1-4DA5-3E49-A6C1-05E1903C29B0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InceptionResNetV2</a:t>
          </a:r>
        </a:p>
      </dsp:txBody>
      <dsp:txXfrm>
        <a:off x="560365" y="2275054"/>
        <a:ext cx="7291750" cy="639310"/>
      </dsp:txXfrm>
    </dsp:sp>
    <dsp:sp modelId="{B87A4B53-817F-6B49-A9E6-E448B1992A10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E431A-FBEE-294F-8EA9-AF43C259E9BE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Xception</a:t>
          </a:r>
        </a:p>
      </dsp:txBody>
      <dsp:txXfrm>
        <a:off x="560365" y="3363694"/>
        <a:ext cx="7291750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2AA8D-AE2F-BA47-A0FB-36F56342B0E2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CD8811-C50C-0246-959F-E82D78611D66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Adam</a:t>
          </a:r>
        </a:p>
      </dsp:txBody>
      <dsp:txXfrm>
        <a:off x="560365" y="97774"/>
        <a:ext cx="7291750" cy="639310"/>
      </dsp:txXfrm>
    </dsp:sp>
    <dsp:sp modelId="{B9FE1537-1A81-E448-94CB-40CDA21AA178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E1AB6-1BC1-C94C-9004-4DEA30B54D29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Adagrad</a:t>
          </a:r>
        </a:p>
      </dsp:txBody>
      <dsp:txXfrm>
        <a:off x="560365" y="1186414"/>
        <a:ext cx="7291750" cy="639310"/>
      </dsp:txXfrm>
    </dsp:sp>
    <dsp:sp modelId="{AC6A4FC7-7EA4-0F4D-BDDD-F1A20A187540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F9A30-A2A7-054B-B9CB-9E287D429DE9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RMSProp</a:t>
          </a:r>
        </a:p>
      </dsp:txBody>
      <dsp:txXfrm>
        <a:off x="560365" y="2275054"/>
        <a:ext cx="7291750" cy="639310"/>
      </dsp:txXfrm>
    </dsp:sp>
    <dsp:sp modelId="{2BBFBF9B-73F4-C44B-A642-4ECCC04AC620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C015F-FCF6-0E41-A749-EBEED6B98780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SGD</a:t>
          </a:r>
        </a:p>
      </dsp:txBody>
      <dsp:txXfrm>
        <a:off x="560365" y="3363694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9"/>
            <a:ext cx="12192000" cy="822325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8A90679-2173-D718-1A0E-2770C61C47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43451" y="144469"/>
            <a:ext cx="2705100" cy="53340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90EF673-A387-616B-DEB8-DA4FE1AC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B99A7E-9D1A-49D6-A4C9-A7A3F0B69B7C}" type="datetimeFigureOut">
              <a:rPr lang="en-US" smtClean="0"/>
              <a:pPr>
                <a:defRPr/>
              </a:pPr>
              <a:t>5/2/23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ACDF32D-CFF9-DAA7-0177-4150E6A1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A0F49C1-DF8B-EA61-8DF2-056FBE3C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BB386-4D84-4A75-AC7E-910C66A24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6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Trebuchet MS" panose="020B0703020202090204" pitchFamily="34" charset="0"/>
              </a:rPr>
              <a:t>Natural Sciences and Mathematics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075FB-B3F7-780A-ABCB-CD1AE2622D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499" y="6477428"/>
            <a:ext cx="328549" cy="30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2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4AB99A7E-9D1A-49D6-A4C9-A7A3F0B69B7C}" type="datetimeFigureOut">
              <a:rPr lang="en-US" smtClean="0"/>
              <a:pPr>
                <a:defRPr/>
              </a:pPr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D1DBB386-4D84-4A75-AC7E-910C66A24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ebuchet MS" panose="020B0603020202020204" pitchFamily="34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18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3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5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7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594" indent="-228594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5783" indent="-228594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2971" indent="-228594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160" indent="-228594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057349" indent="-228594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8A4BB5-3246-A6FC-2B35-41111C2776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Comparative Analysis of Optimizers to Improve the Model of Image Classification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99AB53B-CE4C-AB60-2676-6FDE5ACCD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0561"/>
            <a:ext cx="9144000" cy="165576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Shivani Challagulla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Sravan Sai Rahul Nalla</a:t>
            </a:r>
          </a:p>
        </p:txBody>
      </p:sp>
    </p:spTree>
    <p:extLst>
      <p:ext uri="{BB962C8B-B14F-4D97-AF65-F5344CB8AC3E}">
        <p14:creationId xmlns:p14="http://schemas.microsoft.com/office/powerpoint/2010/main" val="3056245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3206-6145-B64A-6B14-5907FB88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D0CD3798-CE9A-C359-601D-4ABC049F78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E396B95C-81FA-1959-20F6-5D65B6926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7" y="1690692"/>
            <a:ext cx="4868333" cy="3651250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E5105EEF-5B4E-0238-8BE0-67997A52F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814517"/>
            <a:ext cx="4538133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9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3206-6145-B64A-6B14-5907FB88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(Manual-MNIST Dataset)</a:t>
            </a:r>
            <a:endParaRPr lang="en-US" sz="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63197D-C5B1-0D32-C668-F47273B05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56739"/>
              </p:ext>
            </p:extLst>
          </p:nvPr>
        </p:nvGraphicFramePr>
        <p:xfrm>
          <a:off x="1645920" y="1910080"/>
          <a:ext cx="8707120" cy="364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1424">
                  <a:extLst>
                    <a:ext uri="{9D8B030D-6E8A-4147-A177-3AD203B41FA5}">
                      <a16:colId xmlns:a16="http://schemas.microsoft.com/office/drawing/2014/main" val="2833492570"/>
                    </a:ext>
                  </a:extLst>
                </a:gridCol>
                <a:gridCol w="1741424">
                  <a:extLst>
                    <a:ext uri="{9D8B030D-6E8A-4147-A177-3AD203B41FA5}">
                      <a16:colId xmlns:a16="http://schemas.microsoft.com/office/drawing/2014/main" val="3463186293"/>
                    </a:ext>
                  </a:extLst>
                </a:gridCol>
                <a:gridCol w="1741424">
                  <a:extLst>
                    <a:ext uri="{9D8B030D-6E8A-4147-A177-3AD203B41FA5}">
                      <a16:colId xmlns:a16="http://schemas.microsoft.com/office/drawing/2014/main" val="2313512895"/>
                    </a:ext>
                  </a:extLst>
                </a:gridCol>
                <a:gridCol w="1741424">
                  <a:extLst>
                    <a:ext uri="{9D8B030D-6E8A-4147-A177-3AD203B41FA5}">
                      <a16:colId xmlns:a16="http://schemas.microsoft.com/office/drawing/2014/main" val="1066713078"/>
                    </a:ext>
                  </a:extLst>
                </a:gridCol>
                <a:gridCol w="1741424">
                  <a:extLst>
                    <a:ext uri="{9D8B030D-6E8A-4147-A177-3AD203B41FA5}">
                      <a16:colId xmlns:a16="http://schemas.microsoft.com/office/drawing/2014/main" val="502994175"/>
                    </a:ext>
                  </a:extLst>
                </a:gridCol>
              </a:tblGrid>
              <a:tr h="8132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Architecture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Adam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Adagrad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RmsProp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SGD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4964206"/>
                  </a:ext>
                </a:extLst>
              </a:tr>
              <a:tr h="3943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VGG16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43.24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39.19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37.84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40.54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2724827"/>
                  </a:ext>
                </a:extLst>
              </a:tr>
              <a:tr h="8132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ResNet50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15.78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17.56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11.67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9.56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255305"/>
                  </a:ext>
                </a:extLst>
              </a:tr>
              <a:tr h="12322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InceptionResnetV2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50.34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45.78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38.35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30.27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189816"/>
                  </a:ext>
                </a:extLst>
              </a:tr>
              <a:tr h="3943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Xception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24.55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27.84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25.54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29.24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417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028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8FE7C-E0CC-719E-DD50-3F20DC11E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447" y="2492583"/>
            <a:ext cx="10327105" cy="1872833"/>
          </a:xfrm>
        </p:spPr>
        <p:txBody>
          <a:bodyPr/>
          <a:lstStyle/>
          <a:p>
            <a:pPr marL="0" indent="0" algn="ctr">
              <a:buNone/>
            </a:pPr>
            <a:r>
              <a:rPr lang="en-US" sz="11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8478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F532-06E2-D8CA-13FE-95AB556C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C9BFE-5FA9-501E-9C44-D5F5D1128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989"/>
            <a:ext cx="11000874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Image classification is one of the prominent tasks in Computer Vision and it has numerous applications.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By taking its importance into account in various applications, it is crucial to achieve high accuracy while training image classification models.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Hyperparameters plays a crucial role in achieving high accuracy during training, and optimizers is one such hyperparameter that contributes to the better performance of the model.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Our project mainly focus on the choice of optimizers during training depending on the dataset and the architecture.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Our project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provides insights on the impact of various optimizers on model performance and to assist in selecting the most effective algorithm for a particular model architecture and dataset.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4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75D5-045B-9DBD-C4A8-830F869D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A81E-E154-3E5B-7D96-7EF799FE6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492"/>
            <a:ext cx="1051560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Image classification is defined as the process of categorizing an image into one or more classes based on its characteristics.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Image classification has 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wide range of applications such as </a:t>
            </a:r>
            <a:r>
              <a:rPr lang="en-US" sz="18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edical </a:t>
            </a:r>
            <a:r>
              <a:rPr lang="en-US" sz="18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maging, Surveillance, Autonomous vehicles. Some of them can also have life-saving or life-threatening consequences.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To ensure high accuracy in the image classification models, it is crucial to choose right hyperparameters. One of such hyperparameters is Optimizer. 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Optimizers are algorithms used to update the parameters of a model during training to minimize the loss function and improve its performance. They adjust the learning rate and update rules to converge to the global minimum of the cost function.</a:t>
            </a:r>
          </a:p>
          <a:p>
            <a:pPr algn="just">
              <a:lnSpc>
                <a:spcPct val="150000"/>
              </a:lnSpc>
            </a:pPr>
            <a:endParaRPr lang="en-US" sz="1800" dirty="0"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15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6BCB-A7DB-0194-61EE-1F1A5774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85512-F1C4-F297-334C-1B909D52D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Optimizers are a subset of numerical analysis, as they utilize numerical techniques to iteratively search for the optimal solution.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our project, we perform comparative analysis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of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various optimizers, including stochastic gradient descent (SGD), Adam,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Adagrad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and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RMSProp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to determine which optimizer is the best choice for image classification tasks.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618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3206-6145-B64A-6B14-5907FB88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A86C9-7811-1B7F-A8CB-B1C8718C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MNIST dataset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- 9 categories: handwritten digits from 0 to 9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- 70,000 grayscale images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Flowers dataset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- 5 categories: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chamomile, tulip, rose, sunflower, and dandelion.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- 4,242 images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Pneumonia dataset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- 3 categories: normal, bacteria, virus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- 5,856 chest x-ray images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Water bottles dataset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- 3 categories: full water level, half water level, overflowing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- 486 images</a:t>
            </a:r>
          </a:p>
          <a:p>
            <a:pPr lvl="1">
              <a:buFontTx/>
              <a:buChar char="-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36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5B57-73FD-4F81-FC83-BBE87C05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wrap="square" anchor="ctr">
            <a:normAutofit/>
          </a:bodyPr>
          <a:lstStyle/>
          <a:p>
            <a:r>
              <a:rPr lang="en-US" b="1"/>
              <a:t>Architectures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1869D5-F25C-0518-469F-EEAE42289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1123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372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EFC5-7176-B0B1-6920-A6C11D40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wrap="square" anchor="ctr">
            <a:normAutofit/>
          </a:bodyPr>
          <a:lstStyle/>
          <a:p>
            <a:r>
              <a:rPr lang="en-US" b="1"/>
              <a:t>Optimizers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7E98ED-85B1-9691-3D41-6ED6BCF374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1708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475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3206-6145-B64A-6B14-5907FB88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63197D-C5B1-0D32-C668-F47273B05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89885"/>
              </p:ext>
            </p:extLst>
          </p:nvPr>
        </p:nvGraphicFramePr>
        <p:xfrm>
          <a:off x="1645920" y="1910080"/>
          <a:ext cx="8707120" cy="364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1424">
                  <a:extLst>
                    <a:ext uri="{9D8B030D-6E8A-4147-A177-3AD203B41FA5}">
                      <a16:colId xmlns:a16="http://schemas.microsoft.com/office/drawing/2014/main" val="2833492570"/>
                    </a:ext>
                  </a:extLst>
                </a:gridCol>
                <a:gridCol w="1741424">
                  <a:extLst>
                    <a:ext uri="{9D8B030D-6E8A-4147-A177-3AD203B41FA5}">
                      <a16:colId xmlns:a16="http://schemas.microsoft.com/office/drawing/2014/main" val="3463186293"/>
                    </a:ext>
                  </a:extLst>
                </a:gridCol>
                <a:gridCol w="1741424">
                  <a:extLst>
                    <a:ext uri="{9D8B030D-6E8A-4147-A177-3AD203B41FA5}">
                      <a16:colId xmlns:a16="http://schemas.microsoft.com/office/drawing/2014/main" val="2313512895"/>
                    </a:ext>
                  </a:extLst>
                </a:gridCol>
                <a:gridCol w="1741424">
                  <a:extLst>
                    <a:ext uri="{9D8B030D-6E8A-4147-A177-3AD203B41FA5}">
                      <a16:colId xmlns:a16="http://schemas.microsoft.com/office/drawing/2014/main" val="1066713078"/>
                    </a:ext>
                  </a:extLst>
                </a:gridCol>
                <a:gridCol w="1741424">
                  <a:extLst>
                    <a:ext uri="{9D8B030D-6E8A-4147-A177-3AD203B41FA5}">
                      <a16:colId xmlns:a16="http://schemas.microsoft.com/office/drawing/2014/main" val="502994175"/>
                    </a:ext>
                  </a:extLst>
                </a:gridCol>
              </a:tblGrid>
              <a:tr h="8132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Architecture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Adam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Adagrad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RmsProp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SGD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4964206"/>
                  </a:ext>
                </a:extLst>
              </a:tr>
              <a:tr h="3943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VGG16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98.95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98.55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98.44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96.08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2724827"/>
                  </a:ext>
                </a:extLst>
              </a:tr>
              <a:tr h="8132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ResNet50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94.35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15.06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24.05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90.54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255305"/>
                  </a:ext>
                </a:extLst>
              </a:tr>
              <a:tr h="12322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InceptionResnetV2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98.35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98.64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99.45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99.45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189816"/>
                  </a:ext>
                </a:extLst>
              </a:tr>
              <a:tr h="3943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Xception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94.36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91.54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83.09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83.09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417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609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3206-6145-B64A-6B14-5907FB88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92FDAA-B3C0-EAE5-5BCB-CFDD784F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240" y="1787009"/>
            <a:ext cx="4170680" cy="37464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90833A-35B1-E836-F2C9-0C9081D6B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60" y="1616614"/>
            <a:ext cx="4500880" cy="396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96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sm-template--red-line--2022-16x9" id="{59E6B659-1BF0-C045-908C-7BB0F279CF66}" vid="{B30B832C-B9EE-354A-912D-860CA6D30F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469</Words>
  <Application>Microsoft Macintosh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Trebuchet MS</vt:lpstr>
      <vt:lpstr>Office Theme</vt:lpstr>
      <vt:lpstr>Comparative Analysis of Optimizers to Improve the Model of Image Classification</vt:lpstr>
      <vt:lpstr>Abstract</vt:lpstr>
      <vt:lpstr>Introduction</vt:lpstr>
      <vt:lpstr>Introduction (cont.)</vt:lpstr>
      <vt:lpstr>Datasets</vt:lpstr>
      <vt:lpstr>Architectures</vt:lpstr>
      <vt:lpstr>Optimizers</vt:lpstr>
      <vt:lpstr>Results</vt:lpstr>
      <vt:lpstr>Results</vt:lpstr>
      <vt:lpstr>Results</vt:lpstr>
      <vt:lpstr>Results (Manual-MNIST Dataset)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 of Optimizers to Improve the Model of Image Classification</dc:title>
  <dc:creator>Challagulla, Shivani</dc:creator>
  <cp:lastModifiedBy>Nalla, Sravan Sai Rahul</cp:lastModifiedBy>
  <cp:revision>7</cp:revision>
  <dcterms:created xsi:type="dcterms:W3CDTF">2023-05-02T20:51:28Z</dcterms:created>
  <dcterms:modified xsi:type="dcterms:W3CDTF">2023-05-03T03:28:49Z</dcterms:modified>
</cp:coreProperties>
</file>