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78" r:id="rId5"/>
    <p:sldId id="279" r:id="rId6"/>
    <p:sldId id="259" r:id="rId7"/>
    <p:sldId id="260" r:id="rId8"/>
    <p:sldId id="280" r:id="rId9"/>
    <p:sldId id="281" r:id="rId10"/>
    <p:sldId id="261" r:id="rId11"/>
    <p:sldId id="262" r:id="rId12"/>
    <p:sldId id="263" r:id="rId13"/>
    <p:sldId id="264" r:id="rId14"/>
    <p:sldId id="265" r:id="rId15"/>
    <p:sldId id="269" r:id="rId16"/>
    <p:sldId id="266" r:id="rId17"/>
    <p:sldId id="267" r:id="rId18"/>
    <p:sldId id="268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>
        <p:scale>
          <a:sx n="66" d="100"/>
          <a:sy n="66" d="100"/>
        </p:scale>
        <p:origin x="1320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2AC4-DE30-4791-BD35-5004BCC68917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86472CC-4405-4198-BCDD-B482D5FD2904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46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2AC4-DE30-4791-BD35-5004BCC68917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72CC-4405-4198-BCDD-B482D5FD2904}" type="slidenum">
              <a:rPr lang="en-ID" smtClean="0"/>
              <a:t>‹#›</a:t>
            </a:fld>
            <a:endParaRPr lang="en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23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2AC4-DE30-4791-BD35-5004BCC68917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72CC-4405-4198-BCDD-B482D5FD2904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43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2AC4-DE30-4791-BD35-5004BCC68917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72CC-4405-4198-BCDD-B482D5FD2904}" type="slidenum">
              <a:rPr lang="en-ID" smtClean="0"/>
              <a:t>‹#›</a:t>
            </a:fld>
            <a:endParaRPr lang="en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34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2AC4-DE30-4791-BD35-5004BCC68917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72CC-4405-4198-BCDD-B482D5FD2904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18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2AC4-DE30-4791-BD35-5004BCC68917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72CC-4405-4198-BCDD-B482D5FD2904}" type="slidenum">
              <a:rPr lang="en-ID" smtClean="0"/>
              <a:t>‹#›</a:t>
            </a:fld>
            <a:endParaRPr lang="en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67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2AC4-DE30-4791-BD35-5004BCC68917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72CC-4405-4198-BCDD-B482D5FD2904}" type="slidenum">
              <a:rPr lang="en-ID" smtClean="0"/>
              <a:t>‹#›</a:t>
            </a:fld>
            <a:endParaRPr lang="en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64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2AC4-DE30-4791-BD35-5004BCC68917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72CC-4405-4198-BCDD-B482D5FD2904}" type="slidenum">
              <a:rPr lang="en-ID" smtClean="0"/>
              <a:t>‹#›</a:t>
            </a:fld>
            <a:endParaRPr lang="en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22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2AC4-DE30-4791-BD35-5004BCC68917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72CC-4405-4198-BCDD-B482D5FD290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01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2AC4-DE30-4791-BD35-5004BCC68917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72CC-4405-4198-BCDD-B482D5FD2904}" type="slidenum">
              <a:rPr lang="en-ID" smtClean="0"/>
              <a:t>‹#›</a:t>
            </a:fld>
            <a:endParaRPr lang="en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1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6822AC4-DE30-4791-BD35-5004BCC68917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72CC-4405-4198-BCDD-B482D5FD2904}" type="slidenum">
              <a:rPr lang="en-ID" smtClean="0"/>
              <a:t>‹#›</a:t>
            </a:fld>
            <a:endParaRPr lang="en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84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22AC4-DE30-4791-BD35-5004BCC68917}" type="datetimeFigureOut">
              <a:rPr lang="en-ID" smtClean="0"/>
              <a:t>15/11/2022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86472CC-4405-4198-BCDD-B482D5FD2904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45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6AC88D8-D1FA-69A6-4D82-597AA7811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AWS CLOUD COMPUTING:</a:t>
            </a:r>
            <a:endParaRPr lang="en-ID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958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202C9-836B-C020-A649-C8E4490C9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BC94E-C714-91D3-1535-275AD0603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23" y="228600"/>
            <a:ext cx="11511665" cy="620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91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F84B3A-399D-3CB5-CB7D-A0B5F794A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8" y="130835"/>
            <a:ext cx="11530012" cy="6766747"/>
          </a:xfrm>
        </p:spPr>
      </p:pic>
    </p:spTree>
    <p:extLst>
      <p:ext uri="{BB962C8B-B14F-4D97-AF65-F5344CB8AC3E}">
        <p14:creationId xmlns:p14="http://schemas.microsoft.com/office/powerpoint/2010/main" val="3644685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8FFD-DC0A-9830-CC16-50519544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4BEA9-94CA-959E-20EE-FA247D7B1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0" y="242888"/>
            <a:ext cx="11625310" cy="6538074"/>
          </a:xfrm>
        </p:spPr>
      </p:pic>
    </p:spTree>
    <p:extLst>
      <p:ext uri="{BB962C8B-B14F-4D97-AF65-F5344CB8AC3E}">
        <p14:creationId xmlns:p14="http://schemas.microsoft.com/office/powerpoint/2010/main" val="1786206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199C-119F-C0BD-8CC3-DE2E29D6E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C05B2E-6D8B-3DF0-A188-88E207498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53" y="171450"/>
            <a:ext cx="10469501" cy="6593522"/>
          </a:xfrm>
        </p:spPr>
      </p:pic>
    </p:spTree>
    <p:extLst>
      <p:ext uri="{BB962C8B-B14F-4D97-AF65-F5344CB8AC3E}">
        <p14:creationId xmlns:p14="http://schemas.microsoft.com/office/powerpoint/2010/main" val="2573760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E6BA3-ACEE-512B-7BA2-36B551BA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6F4BA0-A12C-6353-DBD4-7E5B4AB58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28" y="0"/>
            <a:ext cx="11391610" cy="7204950"/>
          </a:xfrm>
        </p:spPr>
      </p:pic>
    </p:spTree>
    <p:extLst>
      <p:ext uri="{BB962C8B-B14F-4D97-AF65-F5344CB8AC3E}">
        <p14:creationId xmlns:p14="http://schemas.microsoft.com/office/powerpoint/2010/main" val="588185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E6BA3-ACEE-512B-7BA2-36B551BA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88D0B9-F246-5DC1-BD77-C2D178E31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39" y="439271"/>
            <a:ext cx="9457737" cy="4802375"/>
          </a:xfrm>
        </p:spPr>
      </p:pic>
    </p:spTree>
    <p:extLst>
      <p:ext uri="{BB962C8B-B14F-4D97-AF65-F5344CB8AC3E}">
        <p14:creationId xmlns:p14="http://schemas.microsoft.com/office/powerpoint/2010/main" val="1598926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24FF-509B-848E-005C-04219E8E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591729-CBFC-D2CC-B54F-840B2BA5C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455" y="214312"/>
            <a:ext cx="11894505" cy="6639771"/>
          </a:xfrm>
        </p:spPr>
      </p:pic>
    </p:spTree>
    <p:extLst>
      <p:ext uri="{BB962C8B-B14F-4D97-AF65-F5344CB8AC3E}">
        <p14:creationId xmlns:p14="http://schemas.microsoft.com/office/powerpoint/2010/main" val="1890955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F7777-240B-B8C4-52F7-95D6A0EB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AA372-9659-ED3D-1E45-DFE9BC3BF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8793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B5691A-F7ED-45A7-B5A7-BEAF116CB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30" y="243067"/>
            <a:ext cx="10009213" cy="6068725"/>
          </a:xfrm>
        </p:spPr>
      </p:pic>
    </p:spTree>
    <p:extLst>
      <p:ext uri="{BB962C8B-B14F-4D97-AF65-F5344CB8AC3E}">
        <p14:creationId xmlns:p14="http://schemas.microsoft.com/office/powerpoint/2010/main" val="1456506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A4D94-EA81-D6F7-F78E-D0A98CE3A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83" y="127320"/>
            <a:ext cx="11064633" cy="6369347"/>
          </a:xfrm>
        </p:spPr>
      </p:pic>
    </p:spTree>
    <p:extLst>
      <p:ext uri="{BB962C8B-B14F-4D97-AF65-F5344CB8AC3E}">
        <p14:creationId xmlns:p14="http://schemas.microsoft.com/office/powerpoint/2010/main" val="112693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E7850D-52F1-9EAA-251E-59A9E60702BA}"/>
              </a:ext>
            </a:extLst>
          </p:cNvPr>
          <p:cNvSpPr txBox="1"/>
          <p:nvPr/>
        </p:nvSpPr>
        <p:spPr>
          <a:xfrm>
            <a:off x="757238" y="2414588"/>
            <a:ext cx="11001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636C8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Amazon Web Services (AWS) provides on-demand computing resources and services in the cloud, with pay-as-you-go pricing.</a:t>
            </a:r>
            <a:endParaRPr lang="en-ID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227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7DBEE5-2AE0-5455-95FA-5E1993E21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86" y="451412"/>
            <a:ext cx="9686521" cy="6075517"/>
          </a:xfrm>
        </p:spPr>
      </p:pic>
    </p:spTree>
    <p:extLst>
      <p:ext uri="{BB962C8B-B14F-4D97-AF65-F5344CB8AC3E}">
        <p14:creationId xmlns:p14="http://schemas.microsoft.com/office/powerpoint/2010/main" val="337823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2614B-F227-7EE7-667E-1D244DD1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DA5CA4-3A3F-4CC4-9603-255D63391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8" y="289367"/>
            <a:ext cx="10822342" cy="6120916"/>
          </a:xfrm>
        </p:spPr>
      </p:pic>
    </p:spTree>
    <p:extLst>
      <p:ext uri="{BB962C8B-B14F-4D97-AF65-F5344CB8AC3E}">
        <p14:creationId xmlns:p14="http://schemas.microsoft.com/office/powerpoint/2010/main" val="2824080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6924-7A47-5D68-109D-CEDB3306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1E1C94-88AE-89BE-D902-C159F6A93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46" y="231494"/>
            <a:ext cx="9817691" cy="5234269"/>
          </a:xfrm>
        </p:spPr>
      </p:pic>
    </p:spTree>
    <p:extLst>
      <p:ext uri="{BB962C8B-B14F-4D97-AF65-F5344CB8AC3E}">
        <p14:creationId xmlns:p14="http://schemas.microsoft.com/office/powerpoint/2010/main" val="796936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AB4E8-8EFD-7168-8B69-166995C3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8DB759-2A9C-6A26-0DB7-616EDA2CA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87" y="266218"/>
            <a:ext cx="10842456" cy="6420150"/>
          </a:xfrm>
        </p:spPr>
      </p:pic>
    </p:spTree>
    <p:extLst>
      <p:ext uri="{BB962C8B-B14F-4D97-AF65-F5344CB8AC3E}">
        <p14:creationId xmlns:p14="http://schemas.microsoft.com/office/powerpoint/2010/main" val="1902483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9E505-808F-FF4E-CC2E-5BE15C64D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74423-925F-46F0-C5F7-6D29F9D66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093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97065B-681B-897B-8C6C-BC1F4FF4C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81" y="600075"/>
            <a:ext cx="11329238" cy="4979988"/>
          </a:xfrm>
        </p:spPr>
      </p:pic>
    </p:spTree>
    <p:extLst>
      <p:ext uri="{BB962C8B-B14F-4D97-AF65-F5344CB8AC3E}">
        <p14:creationId xmlns:p14="http://schemas.microsoft.com/office/powerpoint/2010/main" val="410913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F78616-2C1E-7D14-C8C3-7CCF63C37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00" y="868100"/>
            <a:ext cx="11576400" cy="4355946"/>
          </a:xfrm>
        </p:spPr>
      </p:pic>
    </p:spTree>
    <p:extLst>
      <p:ext uri="{BB962C8B-B14F-4D97-AF65-F5344CB8AC3E}">
        <p14:creationId xmlns:p14="http://schemas.microsoft.com/office/powerpoint/2010/main" val="223980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FC03-4854-131B-0239-93EECBE3F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DA9D22-5667-ABF7-B8FD-8F5D834CF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4519"/>
            <a:ext cx="11530049" cy="4338505"/>
          </a:xfrm>
        </p:spPr>
      </p:pic>
    </p:spTree>
    <p:extLst>
      <p:ext uri="{BB962C8B-B14F-4D97-AF65-F5344CB8AC3E}">
        <p14:creationId xmlns:p14="http://schemas.microsoft.com/office/powerpoint/2010/main" val="29979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1078A6-4323-CF22-0CB6-95883F9DE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452" y="557213"/>
            <a:ext cx="10145745" cy="5429250"/>
          </a:xfrm>
        </p:spPr>
      </p:pic>
    </p:spTree>
    <p:extLst>
      <p:ext uri="{BB962C8B-B14F-4D97-AF65-F5344CB8AC3E}">
        <p14:creationId xmlns:p14="http://schemas.microsoft.com/office/powerpoint/2010/main" val="2035200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320159-E540-79F2-9374-8CBE3E2AF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49591"/>
            <a:ext cx="10909816" cy="555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7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34744E-45C7-16F0-1242-CB85445AD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83" y="486136"/>
            <a:ext cx="10438634" cy="526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019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5FCE42-41B7-9FBB-7EE6-3B1E3BCEA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326" y="601884"/>
            <a:ext cx="9399348" cy="5083798"/>
          </a:xfrm>
        </p:spPr>
      </p:pic>
    </p:spTree>
    <p:extLst>
      <p:ext uri="{BB962C8B-B14F-4D97-AF65-F5344CB8AC3E}">
        <p14:creationId xmlns:p14="http://schemas.microsoft.com/office/powerpoint/2010/main" val="17633775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51</TotalTime>
  <Words>26</Words>
  <Application>Microsoft Office PowerPoint</Application>
  <PresentationFormat>Widescreen</PresentationFormat>
  <Paragraphs>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Gill Sans MT</vt:lpstr>
      <vt:lpstr>Times New Roman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SRAVAN KUMAR</dc:creator>
  <cp:lastModifiedBy>SRAVAN KUMAR</cp:lastModifiedBy>
  <cp:revision>6</cp:revision>
  <dcterms:created xsi:type="dcterms:W3CDTF">2022-11-15T04:26:34Z</dcterms:created>
  <dcterms:modified xsi:type="dcterms:W3CDTF">2022-11-15T05:18:00Z</dcterms:modified>
</cp:coreProperties>
</file>