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277d1e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277d1e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277d1eae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277d1eae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277d1eae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277d1eae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277d1ea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277d1ea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277d1ea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277d1ea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277d1ea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277d1ea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277d1ea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277d1ea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Basics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Walkthrough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Kafka and Related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Techstack of the POC Walkthrough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Kafka Use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Ksql Streaming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POC 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 of the POC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Docker/Docker-compose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Postgres DB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Multi(3) Broker Kafka Cluster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ZooKeeper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Schema-registry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Kafdrop UI as Kafka Dashboard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ElasticSearch Service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Kibana UI for Indices visualize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Spring boot service for data generation of users and orders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KSql DB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KSql CLI</a:t>
            </a:r>
            <a:endParaRPr sz="1290"/>
          </a:p>
          <a:p>
            <a:pPr indent="-3105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AutoNum type="arabicPeriod"/>
            </a:pPr>
            <a:r>
              <a:rPr lang="en" sz="1290"/>
              <a:t>Kafka Connect &amp; Connectors</a:t>
            </a:r>
            <a:endParaRPr sz="12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a. FilePulse Source Connect</a:t>
            </a:r>
            <a:endParaRPr sz="12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/>
              <a:t>b. JDBC Source/Sink Connect</a:t>
            </a:r>
            <a:br>
              <a:rPr lang="en" sz="1290"/>
            </a:br>
            <a:r>
              <a:rPr lang="en" sz="1290"/>
              <a:t>c. ElasticSearch Sink Connect</a:t>
            </a:r>
            <a:endParaRPr sz="12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Concepts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Consumer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Kafka Streams &amp; KSQL DB: Fraud detection, Monitoring and alerting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Source/Sink Connector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with Services as Producers/Consumers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2"/>
            <a:ext cx="9144002" cy="398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with Raw Sources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Kafka Connect is a framework for connecting Kafka with external systems</a:t>
            </a:r>
            <a:r>
              <a:rPr lang="en" sz="1100">
                <a:solidFill>
                  <a:schemeClr val="dk1"/>
                </a:solidFill>
              </a:rPr>
              <a:t> such as databases, key-value stores, search indexes, and file systems, using so-called </a:t>
            </a:r>
            <a:r>
              <a:rPr i="1" lang="en" sz="1100">
                <a:solidFill>
                  <a:schemeClr val="dk1"/>
                </a:solidFill>
              </a:rPr>
              <a:t>Connectors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675" y="1711463"/>
            <a:ext cx="66675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KSql DB of Kafka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</a:t>
            </a:r>
            <a:r>
              <a:rPr lang="en"/>
              <a:t>SqlDB is for stream processing and materializing asynchronously computed views. We can create continuously updating materialized views of data in Kafka and query those materializations in a variety of ways with SQL-based semantics.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167"/>
            <a:ext cx="9144000" cy="228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POC Flow Diagram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flow between connectors and raw sources, with Kafka as an integration layer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0" y="1576100"/>
            <a:ext cx="822614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