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Adding Interactivity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Address any questions or issues encountered during the coding session.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Assignment:</a:t>
            </a:r>
          </a:p>
          <a:p>
            <a:r>
              <a:t>- Implement interactive features on your portfolio webpage using JavaScript.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JavaScript Basics</a:t>
            </a:r>
          </a:p>
          <a:p>
            <a:r>
              <a:t>- Syntax and Data Types</a:t>
            </a:r>
          </a:p>
          <a:p>
            <a:r>
              <a:t>- DOM Manipulation</a:t>
            </a:r>
          </a:p>
          <a:p>
            <a:r>
              <a:t>- Interactive Features</a:t>
            </a:r>
          </a:p>
          <a:p>
            <a:r>
              <a:t>- Hands-on Coding Session</a:t>
            </a:r>
          </a:p>
          <a:p>
            <a:r>
              <a:t>- Group Activity and Feedback</a:t>
            </a:r>
          </a:p>
          <a:p>
            <a:r>
              <a:t>-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JavaScript is a programming language that allows you to create dynamically updating content.</a:t>
            </a:r>
          </a:p>
          <a:p/>
          <a:p>
            <a:r>
              <a:t>Purpose:</a:t>
            </a:r>
          </a:p>
          <a:p>
            <a:r>
              <a:t>- It adds interactivity to web pages.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- Statements end with a semicolon.</a:t>
            </a:r>
          </a:p>
          <a:p>
            <a:r>
              <a:t>- Variables are declared with var, let, or const.</a:t>
            </a:r>
          </a:p>
          <a:p/>
          <a:p>
            <a:r>
              <a:t>Example:</a:t>
            </a:r>
          </a:p>
          <a:p>
            <a:r>
              <a:t>var x = 5;</a:t>
            </a:r>
          </a:p>
          <a:p>
            <a:r>
              <a:t>let y = 10;</a:t>
            </a:r>
          </a:p>
          <a:p>
            <a:r>
              <a:t>const z = 15;</a:t>
            </a:r>
          </a:p>
          <a:p/>
          <a:p>
            <a:r>
              <a:t>Data Types:</a:t>
            </a:r>
          </a:p>
          <a:p>
            <a:r>
              <a:t>- Numbers, Strings, Booleans, Arrays, Objects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DOM (Document Object Model) is a programming interface for web documents.</a:t>
            </a:r>
          </a:p>
          <a:p/>
          <a:p>
            <a:r>
              <a:t>Example:</a:t>
            </a:r>
          </a:p>
          <a:p>
            <a:r>
              <a:t>- document.getElementById("demo").innerHTML = "Hello World!";</a:t>
            </a:r>
          </a:p>
          <a:p/>
          <a:p>
            <a:r>
              <a:t>Purpose:</a:t>
            </a:r>
          </a:p>
          <a:p>
            <a:r>
              <a:t>- Allows JavaScript to interact with HTML and CSS.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</a:t>
            </a:r>
          </a:p>
          <a:p>
            <a:r>
              <a:t>- Form Validation</a:t>
            </a:r>
          </a:p>
          <a:p>
            <a:r>
              <a:t>- Dynamic Content Updates</a:t>
            </a:r>
          </a:p>
          <a:p/>
          <a:p>
            <a:r>
              <a:t>Example Code:</a:t>
            </a:r>
          </a:p>
          <a:p>
            <a:r>
              <a:t>function validateForm() {</a:t>
            </a:r>
          </a:p>
          <a:p>
            <a:r>
              <a:t>  let x = document.forms["myForm"]["fname"].value;</a:t>
            </a:r>
          </a:p>
          <a:p>
            <a:r>
              <a:t>  if (x == "") {</a:t>
            </a:r>
          </a:p>
          <a:p>
            <a:r>
              <a:t>    alert("Name must be filled out");</a:t>
            </a:r>
          </a:p>
          <a:p>
            <a:r>
              <a:t>    return false;</a:t>
            </a:r>
          </a:p>
          <a:p>
            <a:r>
              <a:t>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Coding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Activity:</a:t>
            </a:r>
          </a:p>
          <a:p>
            <a:r>
              <a:t>- Implement JavaScript to add interactivity to your webpage.</a:t>
            </a:r>
          </a:p>
          <a:p/>
          <a:p>
            <a:r>
              <a:t>Tools:</a:t>
            </a:r>
          </a:p>
          <a:p>
            <a:r>
              <a:t>- Use an online code editor like JSFiddle or CodePen.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  &lt;head&gt;</a:t>
            </a:r>
          </a:p>
          <a:p>
            <a:r>
              <a:t>    &lt;title&gt;Interactive Webpage&lt;/title&gt;</a:t>
            </a:r>
          </a:p>
          <a:p>
            <a:r>
              <a:t>  &lt;/head&gt;</a:t>
            </a:r>
          </a:p>
          <a:p>
            <a:r>
              <a:t>  &lt;body&gt;</a:t>
            </a:r>
          </a:p>
          <a:p>
            <a:r>
              <a:t>    &lt;h1&gt;Welcome to My Interactive Webpage&lt;/h1&gt;</a:t>
            </a:r>
          </a:p>
          <a:p>
            <a:r>
              <a:t>    &lt;p id="demo"&gt;Click the button to change this text.&lt;/p&gt;</a:t>
            </a:r>
          </a:p>
          <a:p>
            <a:r>
              <a:t>    &lt;button onclick="document.getElementById('demo').innerHTML = 'Hello JavaScript!'"&gt;Click Me!&lt;/button&gt;</a:t>
            </a:r>
          </a:p>
          <a:p>
            <a:r>
              <a:t>  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Review each other's interactive web pages.</a:t>
            </a:r>
          </a:p>
          <a:p>
            <a:r>
              <a:t>- Provide constructive feedback.</a:t>
            </a:r>
          </a:p>
          <a:p/>
          <a:p>
            <a:r>
              <a:t>Focus Points:</a:t>
            </a:r>
          </a:p>
          <a:p>
            <a:r>
              <a:t>- Use of JavaScript for interactivity.</a:t>
            </a:r>
          </a:p>
          <a:p>
            <a:r>
              <a:t>- DOM manipulation techniques.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