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CSS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coding session.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Assignment:</a:t>
            </a:r>
          </a:p>
          <a:p>
            <a:r>
              <a:t>- Enhance your portfolio webpage with advanced CSS positioning, Flexbox, Grid, and animations.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Advanced CSS Positioning</a:t>
            </a:r>
          </a:p>
          <a:p>
            <a:r>
              <a:t>- Flexbox</a:t>
            </a:r>
          </a:p>
          <a:p>
            <a:r>
              <a:t>- Grid</a:t>
            </a:r>
          </a:p>
          <a:p>
            <a:r>
              <a:t>- CSS Transitions and Animations</a:t>
            </a:r>
          </a:p>
          <a:p>
            <a:r>
              <a:t>- Hands-on Coding Session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Positioning Techniques:</a:t>
            </a:r>
          </a:p>
          <a:p>
            <a:r>
              <a:t>- Static</a:t>
            </a:r>
          </a:p>
          <a:p>
            <a:r>
              <a:t>- Relative</a:t>
            </a:r>
          </a:p>
          <a:p>
            <a:r>
              <a:t>- Absolute</a:t>
            </a:r>
          </a:p>
          <a:p>
            <a:r>
              <a:t>- Fixed</a:t>
            </a:r>
          </a:p>
          <a:p>
            <a:r>
              <a:t>- Sticky</a:t>
            </a:r>
          </a:p>
          <a:p/>
          <a:p>
            <a:r>
              <a:t>Purpose:</a:t>
            </a:r>
          </a:p>
          <a:p>
            <a:r>
              <a:t>- Control the layout and position of elements.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A layout model for creating responsive layouts.</a:t>
            </a:r>
          </a:p>
          <a:p/>
          <a:p>
            <a:r>
              <a:t>Example:</a:t>
            </a:r>
          </a:p>
          <a:p>
            <a:r>
              <a:t>.container {</a:t>
            </a:r>
          </a:p>
          <a:p>
            <a:r>
              <a:t>  display: flex;</a:t>
            </a:r>
          </a:p>
          <a:p>
            <a:r>
              <a:t>}</a:t>
            </a:r>
          </a:p>
          <a:p/>
          <a:p>
            <a:r>
              <a:t>Benefits:</a:t>
            </a:r>
          </a:p>
          <a:p>
            <a:r>
              <a:t>- Easy to align and distribute space among items.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A layout system for creating complex web layouts.</a:t>
            </a:r>
          </a:p>
          <a:p/>
          <a:p>
            <a:r>
              <a:t>Example:</a:t>
            </a:r>
          </a:p>
          <a:p>
            <a:r>
              <a:t>.container {</a:t>
            </a:r>
          </a:p>
          <a:p>
            <a:r>
              <a:t>  display: grid;</a:t>
            </a:r>
          </a:p>
          <a:p>
            <a:r>
              <a:t>  grid-template-columns: repeat(3, 1fr);</a:t>
            </a:r>
          </a:p>
          <a:p>
            <a:r>
              <a:t>}</a:t>
            </a:r>
          </a:p>
          <a:p/>
          <a:p>
            <a:r>
              <a:t>Benefits:</a:t>
            </a:r>
          </a:p>
          <a:p>
            <a:r>
              <a:t>- Provides more control over layout compared to Flexbox.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Transitions and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Transitions:</a:t>
            </a:r>
          </a:p>
          <a:p>
            <a:r>
              <a:t>- Smooth changes between states.</a:t>
            </a:r>
          </a:p>
          <a:p/>
          <a:p>
            <a:r>
              <a:t>Example:</a:t>
            </a:r>
          </a:p>
          <a:p>
            <a:r>
              <a:t>div {</a:t>
            </a:r>
          </a:p>
          <a:p>
            <a:r>
              <a:t>  transition: width 2s;</a:t>
            </a:r>
          </a:p>
          <a:p>
            <a:r>
              <a:t>}</a:t>
            </a:r>
          </a:p>
          <a:p/>
          <a:p>
            <a:r>
              <a:t>div:hover {</a:t>
            </a:r>
          </a:p>
          <a:p>
            <a:r>
              <a:t>  width: 200px;</a:t>
            </a:r>
          </a:p>
          <a:p>
            <a:r>
              <a:t>}</a:t>
            </a:r>
          </a:p>
          <a:p/>
          <a:p>
            <a:r>
              <a:t>Animations:</a:t>
            </a:r>
          </a:p>
          <a:p>
            <a:r>
              <a:t>- More complex sequences of changes.</a:t>
            </a:r>
          </a:p>
          <a:p/>
          <a:p>
            <a:r>
              <a:t>Example:</a:t>
            </a:r>
          </a:p>
          <a:p>
            <a:r>
              <a:t>@keyframes example {</a:t>
            </a:r>
          </a:p>
          <a:p>
            <a:r>
              <a:t>  from {background-color: red;}</a:t>
            </a:r>
          </a:p>
          <a:p>
            <a:r>
              <a:t>  to {background-color: yellow;}</a:t>
            </a:r>
          </a:p>
          <a:p>
            <a:r>
              <a:t>}</a:t>
            </a:r>
          </a:p>
          <a:p>
            <a:r>
              <a:t>div {</a:t>
            </a:r>
          </a:p>
          <a:p>
            <a:r>
              <a:t>  animation-name: example;</a:t>
            </a:r>
          </a:p>
          <a:p>
            <a:r>
              <a:t>  animation-duration: 4s;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Coding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Practice advanced CSS positioning, Flexbox, and Grid.</a:t>
            </a:r>
          </a:p>
          <a:p>
            <a:r>
              <a:t>- Create simple animations and transitions.</a:t>
            </a:r>
          </a:p>
          <a:p/>
          <a:p>
            <a:r>
              <a:t>Tools:</a:t>
            </a:r>
          </a:p>
          <a:p>
            <a:r>
              <a:t>- Use an online code editor like JSFiddle or CodePen.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  &lt;head&gt;</a:t>
            </a:r>
          </a:p>
          <a:p>
            <a:r>
              <a:t>    &lt;style&gt;</a:t>
            </a:r>
          </a:p>
          <a:p>
            <a:r>
              <a:t>      .container {</a:t>
            </a:r>
          </a:p>
          <a:p>
            <a:r>
              <a:t>        display: flex;</a:t>
            </a:r>
          </a:p>
          <a:p>
            <a:r>
              <a:t>      }</a:t>
            </a:r>
          </a:p>
          <a:p>
            <a:r>
              <a:t>      .box {</a:t>
            </a:r>
          </a:p>
          <a:p>
            <a:r>
              <a:t>        width: 100px;</a:t>
            </a:r>
          </a:p>
          <a:p>
            <a:r>
              <a:t>        height: 100px;</a:t>
            </a:r>
          </a:p>
          <a:p>
            <a:r>
              <a:t>        margin: 10px;</a:t>
            </a:r>
          </a:p>
          <a:p>
            <a:r>
              <a:t>        background-color: red;</a:t>
            </a:r>
          </a:p>
          <a:p>
            <a:r>
              <a:t>        transition: width 2s;</a:t>
            </a:r>
          </a:p>
          <a:p>
            <a:r>
              <a:t>      }</a:t>
            </a:r>
          </a:p>
          <a:p>
            <a:r>
              <a:t>      .box:hover {</a:t>
            </a:r>
          </a:p>
          <a:p>
            <a:r>
              <a:t>        width: 200px;</a:t>
            </a:r>
          </a:p>
          <a:p>
            <a:r>
              <a:t>      }</a:t>
            </a:r>
          </a:p>
          <a:p>
            <a:r>
              <a:t>    &lt;/style&gt;</a:t>
            </a:r>
          </a:p>
          <a:p>
            <a:r>
              <a:t>    &lt;title&gt;Advanced CSS Example&lt;/title&gt;</a:t>
            </a:r>
          </a:p>
          <a:p>
            <a:r>
              <a:t>  &lt;/head&gt;</a:t>
            </a:r>
          </a:p>
          <a:p>
            <a:r>
              <a:t>  &lt;body&gt;</a:t>
            </a:r>
          </a:p>
          <a:p>
            <a:r>
              <a:t>    &lt;div class="container"&gt;</a:t>
            </a:r>
          </a:p>
          <a:p>
            <a:r>
              <a:t>      &lt;div class="box"&gt;&lt;/div&gt;</a:t>
            </a:r>
          </a:p>
          <a:p>
            <a:r>
              <a:t>    &lt;/div&gt;</a:t>
            </a:r>
          </a:p>
          <a:p>
            <a:r>
              <a:t>  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Review each other's advanced CSS web pages.</a:t>
            </a:r>
          </a:p>
          <a:p>
            <a:r>
              <a:t>- Provide constructive feedback.</a:t>
            </a:r>
          </a:p>
          <a:p/>
          <a:p>
            <a:r>
              <a:t>Focus Points:</a:t>
            </a:r>
          </a:p>
          <a:p>
            <a:r>
              <a:t>- Use of Flexbox and Grid.</a:t>
            </a:r>
          </a:p>
          <a:p>
            <a:r>
              <a:t>- Implementation of transitions and animations.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