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FrontEnd</a:t>
            </a:r>
            <a:r>
              <a:rPr dirty="0"/>
              <a:t> Web Development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coding session.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Assignment:</a:t>
            </a:r>
          </a:p>
          <a:p>
            <a:r>
              <a:rPr dirty="0"/>
              <a:t>- Create a personal webpage using HTML.</a:t>
            </a:r>
          </a:p>
          <a:p>
            <a:r>
              <a:rPr dirty="0"/>
              <a:t>- Include:</a:t>
            </a:r>
          </a:p>
          <a:p>
            <a:r>
              <a:rPr dirty="0"/>
              <a:t>  - An introduction</a:t>
            </a:r>
          </a:p>
          <a:p>
            <a:r>
              <a:rPr dirty="0"/>
              <a:t>  - At least one image</a:t>
            </a:r>
          </a:p>
          <a:p>
            <a:r>
              <a:rPr dirty="0"/>
              <a:t>  - A list of hobbies or interests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Reminder:</a:t>
            </a:r>
          </a:p>
          <a:p>
            <a:r>
              <a:rPr dirty="0"/>
              <a:t>- This webpage will be used for further styling and interactivity in future lessons.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Basics of HTML</a:t>
            </a:r>
          </a:p>
          <a:p>
            <a:r>
              <a:t>- Structure of an HTML document</a:t>
            </a:r>
          </a:p>
          <a:p>
            <a:r>
              <a:t>- Common HTML tags and attributes</a:t>
            </a:r>
          </a:p>
          <a:p>
            <a:r>
              <a:t>- Hands-on coding session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HyperText Markup Language (HTML) is the standard language for creating web pages.</a:t>
            </a:r>
          </a:p>
          <a:p>
            <a:endParaRPr/>
          </a:p>
          <a:p>
            <a:r>
              <a:t>Purpose:</a:t>
            </a:r>
          </a:p>
          <a:p>
            <a:r>
              <a:t>- It structures the content on the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an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  &lt;head&gt;</a:t>
            </a:r>
          </a:p>
          <a:p>
            <a:r>
              <a:t>    &lt;title&gt;Page Title&lt;/title&gt;</a:t>
            </a:r>
          </a:p>
          <a:p>
            <a:r>
              <a:t>  &lt;/head&gt;</a:t>
            </a:r>
          </a:p>
          <a:p>
            <a:r>
              <a:t>  &lt;body&gt;</a:t>
            </a:r>
          </a:p>
          <a:p>
            <a:r>
              <a:t>    &lt;!-- Content goes here --&gt;</a:t>
            </a:r>
          </a:p>
          <a:p>
            <a:r>
              <a:t>  &lt;/body&gt;</a:t>
            </a:r>
          </a:p>
          <a:p>
            <a:r>
              <a:t>&lt;/html&gt;</a:t>
            </a:r>
          </a:p>
          <a:p>
            <a:endParaRPr/>
          </a:p>
          <a:p>
            <a:r>
              <a:t>Explanation:</a:t>
            </a:r>
          </a:p>
          <a:p>
            <a:r>
              <a:t>- &lt;!DOCTYPE html&gt;: Defines the document type.</a:t>
            </a:r>
          </a:p>
          <a:p>
            <a:r>
              <a:t>- &lt;html&gt;: Root element.</a:t>
            </a:r>
          </a:p>
          <a:p>
            <a:r>
              <a:t>- &lt;head&gt;: Contains meta-information about the document.</a:t>
            </a:r>
          </a:p>
          <a:p>
            <a:r>
              <a:t>- &lt;title&gt;: Specifies the title of the document.</a:t>
            </a:r>
          </a:p>
          <a:p>
            <a:r>
              <a:t>- &lt;body&gt;: Contains the content of the document.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Examples:</a:t>
            </a:r>
          </a:p>
          <a:p>
            <a:r>
              <a:rPr dirty="0"/>
              <a:t>- &lt;h1&gt; to &lt;h6&gt;: Headings</a:t>
            </a:r>
          </a:p>
          <a:p>
            <a:r>
              <a:rPr dirty="0"/>
              <a:t>- &lt;p&gt;: Paragraph</a:t>
            </a:r>
          </a:p>
          <a:p>
            <a:r>
              <a:rPr dirty="0"/>
              <a:t>- &lt;a&gt;: Anchor (links)</a:t>
            </a:r>
          </a:p>
          <a:p>
            <a:r>
              <a:rPr dirty="0"/>
              <a:t>- &lt;</a:t>
            </a:r>
            <a:r>
              <a:rPr dirty="0" err="1"/>
              <a:t>img</a:t>
            </a:r>
            <a:r>
              <a:rPr dirty="0"/>
              <a:t>&gt;: Image</a:t>
            </a:r>
          </a:p>
          <a:p>
            <a:r>
              <a:rPr dirty="0"/>
              <a:t>- &lt;</a:t>
            </a:r>
            <a:r>
              <a:rPr dirty="0" err="1"/>
              <a:t>ul</a:t>
            </a:r>
            <a:r>
              <a:rPr dirty="0"/>
              <a:t>&gt;, &lt;</a:t>
            </a:r>
            <a:r>
              <a:rPr dirty="0" err="1"/>
              <a:t>ol</a:t>
            </a:r>
            <a:r>
              <a:rPr dirty="0"/>
              <a:t>&gt;, &lt;li&gt;: Lists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Example Code:</a:t>
            </a:r>
          </a:p>
          <a:p>
            <a:r>
              <a:rPr dirty="0"/>
              <a:t>&lt;h1&gt;This is a heading&lt;/h1&gt;</a:t>
            </a:r>
          </a:p>
          <a:p>
            <a:r>
              <a:rPr dirty="0"/>
              <a:t>&lt;p&gt;This is a paragraph.&lt;/p&gt;</a:t>
            </a:r>
          </a:p>
          <a:p>
            <a:r>
              <a:rPr dirty="0"/>
              <a:t>&lt;a </a:t>
            </a:r>
            <a:r>
              <a:rPr dirty="0" err="1"/>
              <a:t>href</a:t>
            </a:r>
            <a:r>
              <a:rPr dirty="0"/>
              <a:t>="https://www.example.com"&gt;This is a link&lt;/a&gt;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Definition:</a:t>
            </a:r>
          </a:p>
          <a:p>
            <a:r>
              <a:rPr dirty="0"/>
              <a:t>- Attributes provide additional information about elements.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Examples:</a:t>
            </a:r>
          </a:p>
          <a:p>
            <a:r>
              <a:rPr dirty="0"/>
              <a:t>- &lt;a </a:t>
            </a:r>
            <a:r>
              <a:rPr dirty="0" err="1"/>
              <a:t>href</a:t>
            </a:r>
            <a:r>
              <a:rPr dirty="0"/>
              <a:t>="https://www.example.com"&gt;This is a link&lt;/a&gt;</a:t>
            </a:r>
          </a:p>
          <a:p>
            <a:r>
              <a:rPr dirty="0"/>
              <a:t>- &lt;</a:t>
            </a:r>
            <a:r>
              <a:rPr dirty="0" err="1"/>
              <a:t>img</a:t>
            </a:r>
            <a:r>
              <a:rPr dirty="0"/>
              <a:t> </a:t>
            </a:r>
            <a:r>
              <a:rPr dirty="0" err="1"/>
              <a:t>src</a:t>
            </a:r>
            <a:r>
              <a:rPr dirty="0"/>
              <a:t>="image.jpg" alt="Description"&gt;</a:t>
            </a:r>
          </a:p>
          <a:p>
            <a:endParaRPr dirty="0"/>
          </a:p>
          <a:p>
            <a:r>
              <a:rPr dirty="0"/>
              <a:t>Explanation:</a:t>
            </a:r>
          </a:p>
          <a:p>
            <a:r>
              <a:rPr dirty="0"/>
              <a:t>- </a:t>
            </a:r>
            <a:r>
              <a:rPr dirty="0" err="1"/>
              <a:t>href</a:t>
            </a:r>
            <a:r>
              <a:rPr dirty="0"/>
              <a:t>: Specifies the URL for a link.</a:t>
            </a:r>
          </a:p>
          <a:p>
            <a:r>
              <a:rPr dirty="0"/>
              <a:t>- </a:t>
            </a:r>
            <a:r>
              <a:rPr dirty="0" err="1"/>
              <a:t>src</a:t>
            </a:r>
            <a:r>
              <a:rPr dirty="0"/>
              <a:t>: Specifies the path to an image.</a:t>
            </a:r>
          </a:p>
          <a:p>
            <a:r>
              <a:rPr dirty="0"/>
              <a:t>- alt: Provides alternative text for an image.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Activity:</a:t>
            </a:r>
          </a:p>
          <a:p>
            <a:r>
              <a:rPr dirty="0"/>
              <a:t>- Create a simple web page with:</a:t>
            </a:r>
          </a:p>
          <a:p>
            <a:r>
              <a:rPr dirty="0"/>
              <a:t>  - A title</a:t>
            </a:r>
          </a:p>
          <a:p>
            <a:r>
              <a:rPr dirty="0"/>
              <a:t>  - Headings</a:t>
            </a:r>
          </a:p>
          <a:p>
            <a:r>
              <a:rPr dirty="0"/>
              <a:t>  - Paragraphs</a:t>
            </a:r>
          </a:p>
          <a:p>
            <a:r>
              <a:rPr dirty="0"/>
              <a:t>  - An image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Tools:</a:t>
            </a:r>
          </a:p>
          <a:p>
            <a:r>
              <a:rPr dirty="0"/>
              <a:t>- Use an online code editor like </a:t>
            </a:r>
            <a:r>
              <a:rPr dirty="0" err="1"/>
              <a:t>JSFiddle</a:t>
            </a:r>
            <a:r>
              <a:rPr dirty="0"/>
              <a:t> or </a:t>
            </a:r>
            <a:r>
              <a:rPr dirty="0" err="1"/>
              <a:t>CodePen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&lt;!DOCTYPE html&gt;</a:t>
            </a:r>
          </a:p>
          <a:p>
            <a:r>
              <a:rPr dirty="0"/>
              <a:t>&lt;html&gt;</a:t>
            </a:r>
          </a:p>
          <a:p>
            <a:r>
              <a:rPr dirty="0"/>
              <a:t>  &lt;head&gt;</a:t>
            </a:r>
          </a:p>
          <a:p>
            <a:r>
              <a:rPr dirty="0"/>
              <a:t>    &lt;title&gt;My First Webpage&lt;/title&gt;</a:t>
            </a:r>
          </a:p>
          <a:p>
            <a:r>
              <a:rPr dirty="0"/>
              <a:t>  &lt;/head&gt;</a:t>
            </a:r>
          </a:p>
          <a:p>
            <a:r>
              <a:rPr dirty="0"/>
              <a:t>  &lt;body&gt;</a:t>
            </a:r>
          </a:p>
          <a:p>
            <a:r>
              <a:rPr dirty="0"/>
              <a:t>    &lt;h1&gt;Welcome to My Webpage&lt;/h1&gt;</a:t>
            </a:r>
          </a:p>
          <a:p>
            <a:r>
              <a:rPr dirty="0"/>
              <a:t>    &lt;p&gt;Hello, my name is [Your Name].&lt;/p&gt;</a:t>
            </a:r>
          </a:p>
          <a:p>
            <a:r>
              <a:rPr dirty="0"/>
              <a:t>    &lt;p&gt;Here is an image:&lt;/p&gt;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   &lt;</a:t>
            </a:r>
            <a:r>
              <a:rPr dirty="0" err="1"/>
              <a:t>img</a:t>
            </a:r>
            <a:r>
              <a:rPr dirty="0"/>
              <a:t> </a:t>
            </a:r>
            <a:r>
              <a:rPr dirty="0" err="1"/>
              <a:t>src</a:t>
            </a:r>
            <a:r>
              <a:rPr dirty="0"/>
              <a:t>="image.jpg" alt="A description of the image"&gt;</a:t>
            </a:r>
          </a:p>
          <a:p>
            <a:r>
              <a:rPr dirty="0"/>
              <a:t>  &lt;/body&gt;</a:t>
            </a:r>
          </a:p>
          <a:p>
            <a:r>
              <a:rPr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web pages.</a:t>
            </a:r>
          </a:p>
          <a:p>
            <a:r>
              <a:t>- Provide constructive feedback.</a:t>
            </a:r>
          </a:p>
          <a:p>
            <a:endParaRPr/>
          </a:p>
          <a:p>
            <a:r>
              <a:t>Focus Points:</a:t>
            </a:r>
          </a:p>
          <a:p>
            <a:r>
              <a:t>- Correct use of HTML tags.</a:t>
            </a:r>
          </a:p>
          <a:p>
            <a:r>
              <a:t>- Structure and readability.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566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HTML</vt:lpstr>
      <vt:lpstr>Overview of Today's Session</vt:lpstr>
      <vt:lpstr>What is HTML?</vt:lpstr>
      <vt:lpstr>Structure of an HTML Document</vt:lpstr>
      <vt:lpstr>Common HTML Tags</vt:lpstr>
      <vt:lpstr>HTML Attributes</vt:lpstr>
      <vt:lpstr>Hands-On Coding Session</vt:lpstr>
      <vt:lpstr>Example Code</vt:lpstr>
      <vt:lpstr>Group Activity</vt:lpstr>
      <vt:lpstr>Q&amp;A Session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subject/>
  <dc:creator/>
  <cp:keywords/>
  <dc:description>generated using python-pptx</dc:description>
  <cp:lastModifiedBy>Sravanth Baratam [Student-PECS]</cp:lastModifiedBy>
  <cp:revision>2</cp:revision>
  <dcterms:created xsi:type="dcterms:W3CDTF">2013-01-27T09:14:16Z</dcterms:created>
  <dcterms:modified xsi:type="dcterms:W3CDTF">2024-06-30T10:51:22Z</dcterms:modified>
  <cp:category/>
</cp:coreProperties>
</file>