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Version Control with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Set up a Git repository for your portfolio webpage.</a:t>
            </a:r>
          </a:p>
          <a:p>
            <a:r>
              <a:t>- Commit and push changes using Git.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Version Control Basics</a:t>
            </a:r>
          </a:p>
          <a:p>
            <a:r>
              <a:t>- Git Fundamentals</a:t>
            </a:r>
          </a:p>
          <a:p>
            <a:r>
              <a:t>- Hands-on Practice with Git</a:t>
            </a:r>
          </a:p>
          <a:p>
            <a:r>
              <a:t>- Collaborative Activity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A system that records changes to a file or set of files over time.</a:t>
            </a:r>
          </a:p>
          <a:p/>
          <a:p>
            <a:r>
              <a:t>Purpose:</a:t>
            </a:r>
          </a:p>
          <a:p>
            <a:r>
              <a:t>- Allows you to revert to specific versions and track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Commands:</a:t>
            </a:r>
          </a:p>
          <a:p>
            <a:r>
              <a:t>- git init: Initialize a new repository</a:t>
            </a:r>
          </a:p>
          <a:p>
            <a:r>
              <a:t>- git clone: Clone an existing repository</a:t>
            </a:r>
          </a:p>
          <a:p>
            <a:r>
              <a:t>- git add: Stage changes</a:t>
            </a:r>
          </a:p>
          <a:p>
            <a:r>
              <a:t>- git commit: Commit changes</a:t>
            </a:r>
          </a:p>
          <a:p>
            <a:r>
              <a:t>- git push: Push changes to remote repository</a:t>
            </a:r>
          </a:p>
          <a:p>
            <a:r>
              <a:t>- git pull: Pull changes from remote repository</a:t>
            </a:r>
          </a:p>
          <a:p/>
          <a:p>
            <a:r>
              <a:t>Purpose:</a:t>
            </a:r>
          </a:p>
          <a:p>
            <a:r>
              <a:t>- Manages version control locally and remotely.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Practice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Initialize a Git repository.</a:t>
            </a:r>
          </a:p>
          <a:p>
            <a:r>
              <a:t>- Stage and commit changes.</a:t>
            </a:r>
          </a:p>
          <a:p>
            <a:r>
              <a:t>- Push changes to a remote repository.</a:t>
            </a:r>
          </a:p>
          <a:p/>
          <a:p>
            <a:r>
              <a:t>Tools:</a:t>
            </a:r>
          </a:p>
          <a:p>
            <a:r>
              <a:t>- Use Git commands in a terminal or command prompt.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Set up Git repositories and manage versions collaboratively.</a:t>
            </a:r>
          </a:p>
          <a:p/>
          <a:p>
            <a:r>
              <a:t>Tools:</a:t>
            </a:r>
          </a:p>
          <a:p>
            <a:r>
              <a:t>- Use GitHub or another Git hosting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Initialize a repository:</a:t>
            </a:r>
          </a:p>
          <a:p>
            <a:r>
              <a:t>- git init</a:t>
            </a:r>
          </a:p>
          <a:p/>
          <a:p>
            <a:r>
              <a:t>Stage changes:</a:t>
            </a:r>
          </a:p>
          <a:p>
            <a:r>
              <a:t>- git add .</a:t>
            </a:r>
          </a:p>
          <a:p/>
          <a:p>
            <a:r>
              <a:t>Commit changes:</a:t>
            </a:r>
          </a:p>
          <a:p>
            <a:r>
              <a:t>- git commit -m "Initial commit"</a:t>
            </a:r>
          </a:p>
          <a:p/>
          <a:p>
            <a:r>
              <a:t>Push changes:</a:t>
            </a:r>
          </a:p>
          <a:p>
            <a:r>
              <a:t>- git push origin main</a:t>
            </a:r>
          </a:p>
          <a:p/>
          <a:p>
            <a:r>
              <a:t>Pull changes:</a:t>
            </a:r>
          </a:p>
          <a:p>
            <a:r>
              <a:t>- git pull origin 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Collaborate on a small project using GitHub.</a:t>
            </a:r>
          </a:p>
          <a:p>
            <a:r>
              <a:t>- Review each other's repositories and provide feedback.</a:t>
            </a:r>
          </a:p>
          <a:p/>
          <a:p>
            <a:r>
              <a:t>Focus Points:</a:t>
            </a:r>
          </a:p>
          <a:p>
            <a:r>
              <a:t>- Proper use of Git commands.</a:t>
            </a:r>
          </a:p>
          <a:p>
            <a:r>
              <a:t>- Collaboration and version management.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hands-on practice and collaborative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