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Presentation and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Today's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Project Presentation</a:t>
            </a:r>
          </a:p>
          <a:p>
            <a:r>
              <a:t>- Peer Review and Feedback</a:t>
            </a:r>
          </a:p>
          <a:p>
            <a:r>
              <a:t>- Reflection and Discussion</a:t>
            </a:r>
          </a:p>
          <a:p>
            <a:r>
              <a:t>- Closing Remarks and Certificates</a:t>
            </a:r>
          </a:p>
          <a:p>
            <a:r>
              <a:t>- 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Activity:</a:t>
            </a:r>
          </a:p>
          <a:p>
            <a:r>
              <a:t>- Each student presents their portfolio webpage project.</a:t>
            </a:r>
          </a:p>
          <a:p>
            <a:r>
              <a:t>- Explain the features and design choices.</a:t>
            </a:r>
          </a:p>
          <a:p/>
          <a:p>
            <a:r>
              <a:t>Purpose:</a:t>
            </a:r>
          </a:p>
          <a:p>
            <a:r>
              <a:t>- Showcase your work and practice presentation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Peer Review and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Task:</a:t>
            </a:r>
          </a:p>
          <a:p>
            <a:r>
              <a:t>- Provide constructive feedback on each other's projects.</a:t>
            </a:r>
          </a:p>
          <a:p/>
          <a:p>
            <a:r>
              <a:t>Focus Points:</a:t>
            </a:r>
          </a:p>
          <a:p>
            <a:r>
              <a:t>- Strengths and areas for improvement.</a:t>
            </a:r>
          </a:p>
          <a:p>
            <a:r>
              <a:t>- Implementation of features and design principles.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Activity:</a:t>
            </a:r>
          </a:p>
          <a:p>
            <a:r>
              <a:t>- Reflect on the feedback received.</a:t>
            </a:r>
          </a:p>
          <a:p>
            <a:r>
              <a:t>- Discuss what you have learned and how you can improve.</a:t>
            </a:r>
          </a:p>
          <a:p/>
          <a:p>
            <a:r>
              <a:t>Purpose:</a:t>
            </a:r>
          </a:p>
          <a:p>
            <a:r>
              <a:t>- Encourage continuous learning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Remarks and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Activity:</a:t>
            </a:r>
          </a:p>
          <a:p>
            <a:r>
              <a:t>- Instructor provides closing remarks.</a:t>
            </a:r>
          </a:p>
          <a:p>
            <a:r>
              <a:t>- Distribute course completion certificates.</a:t>
            </a:r>
          </a:p>
          <a:p/>
          <a:p>
            <a:r>
              <a:t>Purpose:</a:t>
            </a:r>
          </a:p>
          <a:p>
            <a:r>
              <a:t>- Celebrate the achievements and conclude the course.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- Address any final questions or comments.</a:t>
            </a:r>
          </a:p>
          <a:p>
            <a:r>
              <a:t>- Provide additional resources for further 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