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Work and Troubleshooting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Work Session</a:t>
            </a:r>
          </a:p>
          <a:p>
            <a:r>
              <a:t>- Hands-on Debugging and Troubleshooting</a:t>
            </a:r>
          </a:p>
          <a:p>
            <a:r>
              <a:t>- Group Activity and Feedback</a:t>
            </a:r>
          </a:p>
          <a:p>
            <a:r>
              <a:t>-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Activity:</a:t>
            </a:r>
          </a:p>
          <a:p>
            <a:r>
              <a:t>- Work on your portfolio webpage project.</a:t>
            </a:r>
          </a:p>
          <a:p>
            <a:r>
              <a:t>- Implement features and styles learned in previous sessions.</a:t>
            </a:r>
          </a:p>
          <a:p/>
          <a:p>
            <a:r>
              <a:t>Purpose:</a:t>
            </a:r>
          </a:p>
          <a:p>
            <a:r>
              <a:t>- Apply knowledge and skills to complete the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Debugging and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Techniques:</a:t>
            </a:r>
          </a:p>
          <a:p>
            <a:r>
              <a:t>- Check the console for errors.</a:t>
            </a:r>
          </a:p>
          <a:p>
            <a:r>
              <a:t>- Use debugging tools in the browser.</a:t>
            </a:r>
          </a:p>
          <a:p>
            <a:r>
              <a:t>- Review code for syntax errors.</a:t>
            </a:r>
          </a:p>
          <a:p/>
          <a:p>
            <a:r>
              <a:t>Purpose:</a:t>
            </a:r>
          </a:p>
          <a:p>
            <a:r>
              <a:t>- Identify and fix common coding errors.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Debugging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the browser console (F12 or right-click -&gt; Inspect).</a:t>
            </a:r>
          </a:p>
          <a:p>
            <a:r>
              <a:t>2. Look for error messages in the console.</a:t>
            </a:r>
          </a:p>
          <a:p>
            <a:r>
              <a:t>3. Locate the problematic code based on the error message.</a:t>
            </a:r>
          </a:p>
          <a:p>
            <a:r>
              <a:t>4. Fix the error and test the solution.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Review each other's projects and provide feedback.</a:t>
            </a:r>
          </a:p>
          <a:p/>
          <a:p>
            <a:r>
              <a:t>Focus Points:</a:t>
            </a:r>
          </a:p>
          <a:p>
            <a:r>
              <a:t>- Functionality and design of the project.</a:t>
            </a:r>
          </a:p>
          <a:p>
            <a:r>
              <a:t>- Code quality and debugging techniques.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Address any questions or issues encountered during the project work and debugging session.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Assignment:</a:t>
            </a:r>
          </a:p>
          <a:p>
            <a:r>
              <a:t>- Complete the final touches on your portfolio webpage project.</a:t>
            </a:r>
          </a:p>
          <a:p>
            <a:r>
              <a:t>- Prepare for the project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