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Responsive Web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Purpose:</a:t>
            </a:r>
          </a:p>
          <a:p>
            <a:r>
              <a:t>- Address any questions or issues encountered during the coding session.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Assignment:</a:t>
            </a:r>
          </a:p>
          <a:p>
            <a:r>
              <a:t>- Design and code a responsive portfolio webpage showcasing your interests and hobbies using a basic CSS framework.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Today's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Responsive Design Principles</a:t>
            </a:r>
          </a:p>
          <a:p>
            <a:r>
              <a:t>- Mobile-First Approach</a:t>
            </a:r>
          </a:p>
          <a:p>
            <a:r>
              <a:t>- Media Queries</a:t>
            </a:r>
          </a:p>
          <a:p>
            <a:r>
              <a:t>- CSS Frameworks</a:t>
            </a:r>
          </a:p>
          <a:p>
            <a:r>
              <a:t>- Hands-on Coding Session</a:t>
            </a:r>
          </a:p>
          <a:p>
            <a:r>
              <a:t>- Group Activity and Feedback</a:t>
            </a:r>
          </a:p>
          <a:p>
            <a:r>
              <a:t>- Q&amp;A session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Responsive Design?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</a:t>
            </a:r>
          </a:p>
          <a:p>
            <a:r>
              <a:t>- Responsive design makes web pages look good on all devices.</a:t>
            </a:r>
          </a:p>
          <a:p>
            <a:endParaRPr/>
          </a:p>
          <a:p>
            <a:r>
              <a:t>Purpose:</a:t>
            </a:r>
          </a:p>
          <a:p>
            <a:r>
              <a:t>- Ensures usability and satisfaction across different devices.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Mobile-First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Principles:</a:t>
            </a:r>
          </a:p>
          <a:p>
            <a:r>
              <a:t>- Start designing for mobile devices first.</a:t>
            </a:r>
          </a:p>
          <a:p>
            <a:r>
              <a:t>- Gradually enhance for larger screens.</a:t>
            </a:r>
          </a:p>
          <a:p>
            <a:endParaRPr/>
          </a:p>
          <a:p>
            <a:r>
              <a:t>Benefits:</a:t>
            </a:r>
          </a:p>
          <a:p>
            <a:r>
              <a:t>- Simplifies design process.</a:t>
            </a:r>
          </a:p>
          <a:p>
            <a:r>
              <a:t>- Ensures core content is prioritized.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Media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Syntax:</a:t>
            </a:r>
          </a:p>
          <a:p>
            <a:r>
              <a:rPr dirty="0"/>
              <a:t>@media screen and (max-width: 600px) {</a:t>
            </a:r>
          </a:p>
          <a:p>
            <a:r>
              <a:rPr dirty="0"/>
              <a:t>  body {</a:t>
            </a:r>
          </a:p>
          <a:p>
            <a:r>
              <a:rPr dirty="0"/>
              <a:t>    background-color: </a:t>
            </a:r>
            <a:r>
              <a:rPr dirty="0" err="1"/>
              <a:t>lightblue</a:t>
            </a:r>
            <a:r>
              <a:rPr dirty="0"/>
              <a:t>;</a:t>
            </a:r>
          </a:p>
          <a:p>
            <a:r>
              <a:rPr dirty="0"/>
              <a:t>  }</a:t>
            </a:r>
          </a:p>
          <a:p>
            <a:r>
              <a:rPr dirty="0"/>
              <a:t>}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Explanation:</a:t>
            </a:r>
          </a:p>
          <a:p>
            <a:r>
              <a:rPr dirty="0"/>
              <a:t>- Used to apply CSS rules based on device characteristics.</a:t>
            </a:r>
          </a:p>
          <a:p>
            <a:r>
              <a:rPr dirty="0"/>
              <a:t>- Commonly used for responsive layouts.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Examples:</a:t>
            </a:r>
          </a:p>
          <a:p>
            <a:r>
              <a:rPr dirty="0"/>
              <a:t>- Bootstrap</a:t>
            </a:r>
          </a:p>
          <a:p>
            <a:r>
              <a:rPr dirty="0"/>
              <a:t>- Foundation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Purpose:</a:t>
            </a:r>
          </a:p>
          <a:p>
            <a:r>
              <a:rPr dirty="0"/>
              <a:t>- Provides pre-written CSS rules and components.</a:t>
            </a:r>
          </a:p>
          <a:p>
            <a:r>
              <a:rPr dirty="0"/>
              <a:t>- Speeds up development and ensures consistency.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Hands-On Coding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Activity:</a:t>
            </a:r>
          </a:p>
          <a:p>
            <a:r>
              <a:rPr dirty="0"/>
              <a:t>- Implement media queries for responsive layouts.</a:t>
            </a:r>
          </a:p>
          <a:p>
            <a:r>
              <a:rPr dirty="0"/>
              <a:t>- Integrate a CSS framework into your webpage.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Tools:</a:t>
            </a:r>
          </a:p>
          <a:p>
            <a:r>
              <a:rPr dirty="0"/>
              <a:t>- Use an online code editor like </a:t>
            </a:r>
            <a:r>
              <a:rPr dirty="0" err="1"/>
              <a:t>JSFiddle</a:t>
            </a:r>
            <a:r>
              <a:rPr dirty="0"/>
              <a:t> or </a:t>
            </a:r>
            <a:r>
              <a:rPr dirty="0" err="1"/>
              <a:t>CodePen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dirty="0"/>
              <a:t>&lt;!DOCTYPE html&gt;</a:t>
            </a:r>
          </a:p>
          <a:p>
            <a:r>
              <a:rPr dirty="0"/>
              <a:t>&lt;html&gt;</a:t>
            </a:r>
          </a:p>
          <a:p>
            <a:r>
              <a:rPr dirty="0"/>
              <a:t>  &lt;head&gt;</a:t>
            </a:r>
          </a:p>
          <a:p>
            <a:r>
              <a:rPr dirty="0"/>
              <a:t>    &lt;link </a:t>
            </a:r>
            <a:r>
              <a:rPr dirty="0" err="1"/>
              <a:t>rel</a:t>
            </a:r>
            <a:r>
              <a:rPr dirty="0"/>
              <a:t>="stylesheet" </a:t>
            </a:r>
            <a:r>
              <a:rPr dirty="0" err="1"/>
              <a:t>href</a:t>
            </a:r>
            <a:r>
              <a:rPr dirty="0"/>
              <a:t>="https://maxcdn.bootstrapcdn.com/bootstrap/4.0.0/</a:t>
            </a:r>
            <a:r>
              <a:rPr dirty="0" err="1"/>
              <a:t>css</a:t>
            </a:r>
            <a:r>
              <a:rPr dirty="0"/>
              <a:t>/bootstrap.min.css"&gt;</a:t>
            </a:r>
          </a:p>
          <a:p>
            <a:r>
              <a:rPr dirty="0"/>
              <a:t>    &lt;style&gt;</a:t>
            </a:r>
          </a:p>
          <a:p>
            <a:r>
              <a:rPr dirty="0"/>
              <a:t>      body {</a:t>
            </a:r>
          </a:p>
          <a:p>
            <a:r>
              <a:rPr dirty="0"/>
              <a:t>        background-color: </a:t>
            </a:r>
            <a:r>
              <a:rPr dirty="0" err="1"/>
              <a:t>lightblue</a:t>
            </a:r>
            <a:r>
              <a:rPr dirty="0"/>
              <a:t>;</a:t>
            </a:r>
          </a:p>
          <a:p>
            <a:r>
              <a:rPr dirty="0"/>
              <a:t>      }</a:t>
            </a:r>
          </a:p>
          <a:p>
            <a:r>
              <a:rPr dirty="0"/>
              <a:t>      @media screen and (min-width: 600px) {</a:t>
            </a:r>
          </a:p>
          <a:p>
            <a:r>
              <a:rPr dirty="0"/>
              <a:t>        body {</a:t>
            </a:r>
          </a:p>
          <a:p>
            <a:r>
              <a:rPr dirty="0"/>
              <a:t>          background-color: </a:t>
            </a:r>
            <a:r>
              <a:rPr dirty="0" err="1"/>
              <a:t>lightgreen</a:t>
            </a:r>
            <a:r>
              <a:rPr dirty="0"/>
              <a:t>;</a:t>
            </a:r>
          </a:p>
          <a:p>
            <a:r>
              <a:rPr dirty="0"/>
              <a:t>        }</a:t>
            </a:r>
          </a:p>
          <a:p>
            <a:r>
              <a:rPr dirty="0"/>
              <a:t>      }</a:t>
            </a:r>
          </a:p>
          <a:p>
            <a:r>
              <a:rPr dirty="0"/>
              <a:t>    &lt;/style&gt;</a:t>
            </a:r>
          </a:p>
          <a:p>
            <a:r>
              <a:rPr dirty="0"/>
              <a:t>    &lt;title&gt;Responsive Webpage&lt;/title&gt;</a:t>
            </a:r>
          </a:p>
          <a:p>
            <a:r>
              <a:rPr dirty="0"/>
              <a:t>  &lt;/head&gt;</a:t>
            </a:r>
          </a:p>
          <a:p>
            <a:r>
              <a:rPr dirty="0"/>
              <a:t>  &lt;body&gt;</a:t>
            </a:r>
          </a:p>
          <a:p>
            <a:r>
              <a:rPr dirty="0"/>
              <a:t>    &lt;h1&gt;Welcome to My Responsive Webpage&lt;/h1&gt;</a:t>
            </a:r>
          </a:p>
          <a:p>
            <a:r>
              <a:rPr dirty="0"/>
              <a:t>    &lt;p&gt;This page changes color based on the screen width.&lt;/p&gt;</a:t>
            </a:r>
          </a:p>
          <a:p>
            <a:r>
              <a:rPr dirty="0"/>
              <a:t>  &lt;/body&gt;</a:t>
            </a:r>
          </a:p>
          <a:p>
            <a:r>
              <a:rPr dirty="0"/>
              <a:t>&lt;/html&gt;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Group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Task:</a:t>
            </a:r>
          </a:p>
          <a:p>
            <a:r>
              <a:t>- Review each other's responsive web pages.</a:t>
            </a:r>
          </a:p>
          <a:p>
            <a:r>
              <a:t>- Provide constructive feedback.</a:t>
            </a:r>
          </a:p>
          <a:p>
            <a:endParaRPr/>
          </a:p>
          <a:p>
            <a:r>
              <a:t>Focus Points:</a:t>
            </a:r>
          </a:p>
          <a:p>
            <a:r>
              <a:t>- Use of media queries.</a:t>
            </a:r>
          </a:p>
          <a:p>
            <a:r>
              <a:t>- Integration of CSS frameworks.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410</Words>
  <Application>Microsoft Office PowerPoint</Application>
  <PresentationFormat>On-screen Show (4:3)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Responsive Web Design</vt:lpstr>
      <vt:lpstr>Overview of Today's Session</vt:lpstr>
      <vt:lpstr>What is Responsive Design?</vt:lpstr>
      <vt:lpstr>Mobile-First Approach</vt:lpstr>
      <vt:lpstr>Media Queries</vt:lpstr>
      <vt:lpstr>CSS Frameworks</vt:lpstr>
      <vt:lpstr>Hands-On Coding Session</vt:lpstr>
      <vt:lpstr>Example Code</vt:lpstr>
      <vt:lpstr>Group Activity</vt:lpstr>
      <vt:lpstr>Q&amp;A Session</vt:lpstr>
      <vt:lpstr>Homework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 Design</dc:title>
  <dc:subject/>
  <dc:creator/>
  <cp:keywords/>
  <dc:description>generated using python-pptx</dc:description>
  <cp:lastModifiedBy>Sravanth Baratam [Student-PECS]</cp:lastModifiedBy>
  <cp:revision>2</cp:revision>
  <dcterms:created xsi:type="dcterms:W3CDTF">2013-01-27T09:14:16Z</dcterms:created>
  <dcterms:modified xsi:type="dcterms:W3CDTF">2024-06-30T10:57:51Z</dcterms:modified>
  <cp:category/>
</cp:coreProperties>
</file>