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Styling with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FrontEnd Web Development Course for 13-15 Year Olds</a:t>
            </a:r>
          </a:p>
          <a:p>
            <a:r>
              <a:t>[Today's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Review each other's styled web pages.</a:t>
            </a:r>
          </a:p>
          <a:p>
            <a:r>
              <a:t>- Provide constructive feedback.</a:t>
            </a:r>
          </a:p>
          <a:p>
            <a:endParaRPr/>
          </a:p>
          <a:p>
            <a:r>
              <a:t>Focus Points:</a:t>
            </a:r>
          </a:p>
          <a:p>
            <a:r>
              <a:t>- Use of CSS properties.</a:t>
            </a:r>
          </a:p>
          <a:p>
            <a:r>
              <a:t>- Visual appeal and responsiveness.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coding session.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Assignment:</a:t>
            </a:r>
          </a:p>
          <a:p>
            <a:r>
              <a:t>- Style the webpage created in the previous session using CSS to enhance its visual appeal and make it responsive.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CSS Syntax and Selectors</a:t>
            </a:r>
          </a:p>
          <a:p>
            <a:r>
              <a:t>- Styling HTML Elements</a:t>
            </a:r>
          </a:p>
          <a:p>
            <a:r>
              <a:t>- Responsive Design and Media Queries</a:t>
            </a:r>
          </a:p>
          <a:p>
            <a:r>
              <a:t>- Hands-on Coding Session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Cascading Style Sheets (CSS) is used to style and layout web pages.</a:t>
            </a:r>
          </a:p>
          <a:p>
            <a:endParaRPr/>
          </a:p>
          <a:p>
            <a:r>
              <a:t>Purpose:</a:t>
            </a:r>
          </a:p>
          <a:p>
            <a:r>
              <a:t>- It controls the look and feel of a website.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Basic Syntax:</a:t>
            </a:r>
          </a:p>
          <a:p>
            <a:r>
              <a:rPr dirty="0"/>
              <a:t>selector {</a:t>
            </a:r>
          </a:p>
          <a:p>
            <a:r>
              <a:rPr dirty="0"/>
              <a:t>  property: value;</a:t>
            </a:r>
          </a:p>
          <a:p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h1 {</a:t>
            </a:r>
          </a:p>
          <a:p>
            <a:r>
              <a:rPr dirty="0"/>
              <a:t>  color: blue;</a:t>
            </a:r>
          </a:p>
          <a:p>
            <a:r>
              <a:rPr dirty="0"/>
              <a:t>  font-size: 20px;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Explanation:</a:t>
            </a:r>
          </a:p>
          <a:p>
            <a:r>
              <a:rPr dirty="0"/>
              <a:t>- selector: HTML element to be styled.</a:t>
            </a:r>
          </a:p>
          <a:p>
            <a:r>
              <a:rPr dirty="0"/>
              <a:t>- property: CSS property to apply.</a:t>
            </a:r>
          </a:p>
          <a:p>
            <a:r>
              <a:rPr dirty="0"/>
              <a:t>- value: Value of the property.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Types of Selectors:</a:t>
            </a:r>
          </a:p>
          <a:p>
            <a:r>
              <a:t>- Element Selector: `element {}`</a:t>
            </a:r>
          </a:p>
          <a:p>
            <a:r>
              <a:t>- Class Selector: `.class {}`</a:t>
            </a:r>
          </a:p>
          <a:p>
            <a:r>
              <a:t>- ID Selector: `#id {}`</a:t>
            </a:r>
          </a:p>
          <a:p>
            <a:r>
              <a:t>- Universal Selector: `* {}`</a:t>
            </a:r>
          </a:p>
          <a:p>
            <a:r>
              <a:t>- Attribute Selector: `[attribute=value] {}`</a:t>
            </a:r>
          </a:p>
          <a:p>
            <a:endParaRPr/>
          </a:p>
          <a:p>
            <a:r>
              <a:t>Example:</a:t>
            </a:r>
          </a:p>
          <a:p>
            <a:r>
              <a:t>&lt;p class="intro"&gt;This is a paragraph.&lt;/p&gt;</a:t>
            </a:r>
          </a:p>
          <a:p>
            <a:r>
              <a:t>.intro {</a:t>
            </a:r>
          </a:p>
          <a:p>
            <a:r>
              <a:t>  color: red;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Styling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Examples:</a:t>
            </a:r>
          </a:p>
          <a:p>
            <a:r>
              <a:rPr dirty="0"/>
              <a:t>- Color: `color`</a:t>
            </a:r>
          </a:p>
          <a:p>
            <a:r>
              <a:rPr dirty="0"/>
              <a:t>- Font: `font-family`, `font-size`</a:t>
            </a:r>
          </a:p>
          <a:p>
            <a:r>
              <a:rPr dirty="0"/>
              <a:t>- Background: `background-color`, `background-image`</a:t>
            </a:r>
          </a:p>
          <a:p>
            <a:r>
              <a:rPr dirty="0"/>
              <a:t>- Margin and Padding: `margin`, `padding`</a:t>
            </a:r>
          </a:p>
          <a:p>
            <a:r>
              <a:rPr dirty="0"/>
              <a:t>- Border: `border`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Example Code:</a:t>
            </a:r>
          </a:p>
          <a:p>
            <a:r>
              <a:rPr dirty="0"/>
              <a:t>p {</a:t>
            </a:r>
          </a:p>
          <a:p>
            <a:r>
              <a:rPr dirty="0"/>
              <a:t>  color: blue;</a:t>
            </a:r>
          </a:p>
          <a:p>
            <a:r>
              <a:rPr dirty="0"/>
              <a:t>  font-size: 16px;</a:t>
            </a:r>
          </a:p>
          <a:p>
            <a:r>
              <a:rPr dirty="0"/>
              <a:t>  background-color: yellow;</a:t>
            </a:r>
          </a:p>
          <a:p>
            <a:r>
              <a:rPr dirty="0"/>
              <a:t>  padding: 10px;</a:t>
            </a:r>
          </a:p>
          <a:p>
            <a:r>
              <a:rPr dirty="0"/>
              <a:t>  border: 1px solid black;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Definition:</a:t>
            </a:r>
          </a:p>
          <a:p>
            <a:r>
              <a:rPr dirty="0"/>
              <a:t>- Responsive design makes web pages look good on all devices (desktops, tablets, and phones).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Techniques:</a:t>
            </a:r>
          </a:p>
          <a:p>
            <a:r>
              <a:rPr dirty="0"/>
              <a:t>- Flexible grid layouts</a:t>
            </a:r>
          </a:p>
          <a:p>
            <a:r>
              <a:rPr dirty="0"/>
              <a:t>- Flexible images</a:t>
            </a:r>
          </a:p>
          <a:p>
            <a:r>
              <a:rPr dirty="0"/>
              <a:t>- Media queries</a:t>
            </a:r>
          </a:p>
          <a:p>
            <a:endParaRPr dirty="0"/>
          </a:p>
          <a:p>
            <a:r>
              <a:rPr dirty="0"/>
              <a:t>Example Media Query:</a:t>
            </a:r>
          </a:p>
          <a:p>
            <a:r>
              <a:rPr dirty="0"/>
              <a:t>@media screen and (max-width: 600px) {</a:t>
            </a:r>
          </a:p>
          <a:p>
            <a:r>
              <a:rPr dirty="0"/>
              <a:t>  body {</a:t>
            </a:r>
          </a:p>
          <a:p>
            <a:r>
              <a:rPr dirty="0"/>
              <a:t>    background-color: </a:t>
            </a:r>
            <a:r>
              <a:rPr dirty="0" err="1"/>
              <a:t>lightblue</a:t>
            </a:r>
            <a:r>
              <a:rPr dirty="0"/>
              <a:t>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Coding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Activity:</a:t>
            </a:r>
          </a:p>
          <a:p>
            <a:r>
              <a:rPr dirty="0"/>
              <a:t>- Apply CSS to style the HTML webpage created on Monday.</a:t>
            </a:r>
          </a:p>
          <a:p>
            <a:r>
              <a:rPr dirty="0"/>
              <a:t>- Experiment with different styles, colors, fonts, and layouts.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Tools:</a:t>
            </a:r>
          </a:p>
          <a:p>
            <a:r>
              <a:rPr dirty="0"/>
              <a:t>- Use an online code editor like </a:t>
            </a:r>
            <a:r>
              <a:rPr dirty="0" err="1"/>
              <a:t>JSFiddle</a:t>
            </a:r>
            <a:r>
              <a:rPr dirty="0"/>
              <a:t> or </a:t>
            </a:r>
            <a:r>
              <a:rPr dirty="0" err="1"/>
              <a:t>CodePen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&lt;!DOCTYPE html&gt;</a:t>
            </a:r>
          </a:p>
          <a:p>
            <a:r>
              <a:rPr dirty="0"/>
              <a:t>&lt;html&gt;</a:t>
            </a:r>
          </a:p>
          <a:p>
            <a:r>
              <a:rPr dirty="0"/>
              <a:t>  &lt;head&gt;</a:t>
            </a:r>
          </a:p>
          <a:p>
            <a:r>
              <a:rPr dirty="0"/>
              <a:t>    &lt;style&gt;</a:t>
            </a:r>
          </a:p>
          <a:p>
            <a:r>
              <a:rPr dirty="0"/>
              <a:t>      h1 {</a:t>
            </a:r>
          </a:p>
          <a:p>
            <a:r>
              <a:rPr dirty="0"/>
              <a:t>        color: blue;</a:t>
            </a:r>
          </a:p>
          <a:p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  p {</a:t>
            </a:r>
          </a:p>
          <a:p>
            <a:r>
              <a:rPr dirty="0"/>
              <a:t>        font-size: 16px;</a:t>
            </a:r>
          </a:p>
          <a:p>
            <a:r>
              <a:rPr dirty="0"/>
              <a:t>        color: green;</a:t>
            </a:r>
          </a:p>
          <a:p>
            <a:r>
              <a:rPr dirty="0"/>
              <a:t>      }</a:t>
            </a:r>
          </a:p>
          <a:p>
            <a:r>
              <a:rPr dirty="0"/>
              <a:t>    &lt;/style&gt;</a:t>
            </a:r>
          </a:p>
          <a:p>
            <a:r>
              <a:rPr dirty="0"/>
              <a:t>    &lt;title&gt;Styled Webpage&lt;/title&gt;</a:t>
            </a:r>
          </a:p>
          <a:p>
            <a:r>
              <a:rPr dirty="0"/>
              <a:t>  &lt;/head&gt;</a:t>
            </a:r>
          </a:p>
          <a:p>
            <a:r>
              <a:rPr dirty="0"/>
              <a:t>  &lt;body&gt;</a:t>
            </a:r>
          </a:p>
          <a:p>
            <a:r>
              <a:rPr dirty="0"/>
              <a:t>    &lt;h1&gt;Welcome to My Styled Webpage&lt;/h1&gt;</a:t>
            </a:r>
          </a:p>
          <a:p>
            <a:r>
              <a:rPr dirty="0"/>
              <a:t>    &lt;p&gt;This is a paragraph styled with CSS.&lt;/p&gt;</a:t>
            </a:r>
          </a:p>
          <a:p>
            <a:r>
              <a:rPr dirty="0"/>
              <a:t>  &lt;/body&gt;</a:t>
            </a:r>
          </a:p>
          <a:p>
            <a:r>
              <a:rPr dirty="0"/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557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Styling with CSS</vt:lpstr>
      <vt:lpstr>Overview of Today's Session</vt:lpstr>
      <vt:lpstr>What is CSS?</vt:lpstr>
      <vt:lpstr>CSS Syntax</vt:lpstr>
      <vt:lpstr>CSS Selectors</vt:lpstr>
      <vt:lpstr>Styling HTML Elements</vt:lpstr>
      <vt:lpstr>Responsive Design</vt:lpstr>
      <vt:lpstr>Hands-On Coding Session</vt:lpstr>
      <vt:lpstr>Example Code</vt:lpstr>
      <vt:lpstr>Group Activity</vt:lpstr>
      <vt:lpstr>Q&amp;A Session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with CSS</dc:title>
  <dc:subject/>
  <dc:creator/>
  <cp:keywords/>
  <dc:description>generated using python-pptx</dc:description>
  <cp:lastModifiedBy>Sravanth Baratam [Student-PECS]</cp:lastModifiedBy>
  <cp:revision>2</cp:revision>
  <dcterms:created xsi:type="dcterms:W3CDTF">2013-01-27T09:14:16Z</dcterms:created>
  <dcterms:modified xsi:type="dcterms:W3CDTF">2024-06-30T10:59:53Z</dcterms:modified>
  <cp:category/>
</cp:coreProperties>
</file>