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61" r:id="rId2"/>
    <p:sldId id="277" r:id="rId3"/>
    <p:sldId id="291" r:id="rId4"/>
    <p:sldId id="279" r:id="rId5"/>
    <p:sldId id="281" r:id="rId6"/>
    <p:sldId id="282" r:id="rId7"/>
    <p:sldId id="292" r:id="rId8"/>
    <p:sldId id="310" r:id="rId9"/>
    <p:sldId id="283" r:id="rId10"/>
    <p:sldId id="293" r:id="rId11"/>
    <p:sldId id="300" r:id="rId12"/>
    <p:sldId id="299" r:id="rId13"/>
    <p:sldId id="301" r:id="rId14"/>
    <p:sldId id="302" r:id="rId15"/>
    <p:sldId id="284" r:id="rId16"/>
    <p:sldId id="309" r:id="rId17"/>
    <p:sldId id="305" r:id="rId18"/>
    <p:sldId id="306" r:id="rId19"/>
    <p:sldId id="307" r:id="rId20"/>
    <p:sldId id="304" r:id="rId21"/>
    <p:sldId id="303" r:id="rId22"/>
    <p:sldId id="311" r:id="rId23"/>
    <p:sldId id="312" r:id="rId24"/>
    <p:sldId id="298" r:id="rId25"/>
    <p:sldId id="308" r:id="rId26"/>
    <p:sldId id="29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25BC50-D9A0-43AE-B99B-C54BFDD3BC70}">
          <p14:sldIdLst>
            <p14:sldId id="261"/>
            <p14:sldId id="277"/>
            <p14:sldId id="291"/>
            <p14:sldId id="279"/>
            <p14:sldId id="281"/>
            <p14:sldId id="282"/>
            <p14:sldId id="292"/>
            <p14:sldId id="310"/>
          </p14:sldIdLst>
        </p14:section>
        <p14:section name="Untitled Section" id="{7EC69569-ECDB-405C-A830-7EAB8530290A}">
          <p14:sldIdLst>
            <p14:sldId id="283"/>
            <p14:sldId id="293"/>
            <p14:sldId id="300"/>
            <p14:sldId id="299"/>
            <p14:sldId id="301"/>
            <p14:sldId id="302"/>
            <p14:sldId id="284"/>
            <p14:sldId id="309"/>
            <p14:sldId id="305"/>
            <p14:sldId id="306"/>
            <p14:sldId id="307"/>
            <p14:sldId id="304"/>
            <p14:sldId id="303"/>
            <p14:sldId id="311"/>
            <p14:sldId id="312"/>
            <p14:sldId id="298"/>
            <p14:sldId id="308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6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avanthramki8688@outlook.com" userId="5046e84c34514e76" providerId="LiveId" clId="{1DE1AAA7-542B-448B-A535-473521ABF779}"/>
    <pc:docChg chg="undo custSel addSld delSld modSld sldOrd modSection">
      <pc:chgData name="sravanthramki8688@outlook.com" userId="5046e84c34514e76" providerId="LiveId" clId="{1DE1AAA7-542B-448B-A535-473521ABF779}" dt="2021-11-10T08:30:23.161" v="2869"/>
      <pc:docMkLst>
        <pc:docMk/>
      </pc:docMkLst>
      <pc:sldChg chg="modSp mod">
        <pc:chgData name="sravanthramki8688@outlook.com" userId="5046e84c34514e76" providerId="LiveId" clId="{1DE1AAA7-542B-448B-A535-473521ABF779}" dt="2021-11-09T12:43:35.857" v="2414" actId="20577"/>
        <pc:sldMkLst>
          <pc:docMk/>
          <pc:sldMk cId="0" sldId="261"/>
        </pc:sldMkLst>
        <pc:spChg chg="mod">
          <ac:chgData name="sravanthramki8688@outlook.com" userId="5046e84c34514e76" providerId="LiveId" clId="{1DE1AAA7-542B-448B-A535-473521ABF779}" dt="2021-11-09T11:49:15.060" v="1544" actId="20577"/>
          <ac:spMkLst>
            <pc:docMk/>
            <pc:sldMk cId="0" sldId="261"/>
            <ac:spMk id="5" creationId="{00000000-0000-0000-0000-000000000000}"/>
          </ac:spMkLst>
        </pc:spChg>
        <pc:spChg chg="mod">
          <ac:chgData name="sravanthramki8688@outlook.com" userId="5046e84c34514e76" providerId="LiveId" clId="{1DE1AAA7-542B-448B-A535-473521ABF779}" dt="2021-11-09T11:49:04.465" v="1539" actId="2711"/>
          <ac:spMkLst>
            <pc:docMk/>
            <pc:sldMk cId="0" sldId="261"/>
            <ac:spMk id="7" creationId="{00000000-0000-0000-0000-000000000000}"/>
          </ac:spMkLst>
        </pc:spChg>
        <pc:spChg chg="mod">
          <ac:chgData name="sravanthramki8688@outlook.com" userId="5046e84c34514e76" providerId="LiveId" clId="{1DE1AAA7-542B-448B-A535-473521ABF779}" dt="2021-11-09T12:43:35.857" v="2414" actId="20577"/>
          <ac:spMkLst>
            <pc:docMk/>
            <pc:sldMk cId="0" sldId="261"/>
            <ac:spMk id="8" creationId="{00000000-0000-0000-0000-000000000000}"/>
          </ac:spMkLst>
        </pc:spChg>
      </pc:sldChg>
      <pc:sldChg chg="addSp modSp mod">
        <pc:chgData name="sravanthramki8688@outlook.com" userId="5046e84c34514e76" providerId="LiveId" clId="{1DE1AAA7-542B-448B-A535-473521ABF779}" dt="2021-11-09T07:13:40.281" v="1044" actId="27636"/>
        <pc:sldMkLst>
          <pc:docMk/>
          <pc:sldMk cId="3905252576" sldId="277"/>
        </pc:sldMkLst>
        <pc:spChg chg="mod">
          <ac:chgData name="sravanthramki8688@outlook.com" userId="5046e84c34514e76" providerId="LiveId" clId="{1DE1AAA7-542B-448B-A535-473521ABF779}" dt="2021-11-09T07:13:40.281" v="1044" actId="27636"/>
          <ac:spMkLst>
            <pc:docMk/>
            <pc:sldMk cId="3905252576" sldId="277"/>
            <ac:spMk id="4" creationId="{00000000-0000-0000-0000-000000000000}"/>
          </ac:spMkLst>
        </pc:spChg>
        <pc:spChg chg="mod">
          <ac:chgData name="sravanthramki8688@outlook.com" userId="5046e84c34514e76" providerId="LiveId" clId="{1DE1AAA7-542B-448B-A535-473521ABF779}" dt="2021-11-09T05:45:13.642" v="0" actId="21"/>
          <ac:spMkLst>
            <pc:docMk/>
            <pc:sldMk cId="3905252576" sldId="277"/>
            <ac:spMk id="6" creationId="{00000000-0000-0000-0000-000000000000}"/>
          </ac:spMkLst>
        </pc:spChg>
        <pc:picChg chg="add mod">
          <ac:chgData name="sravanthramki8688@outlook.com" userId="5046e84c34514e76" providerId="LiveId" clId="{1DE1AAA7-542B-448B-A535-473521ABF779}" dt="2021-11-09T05:50:29.399" v="8" actId="1076"/>
          <ac:picMkLst>
            <pc:docMk/>
            <pc:sldMk cId="3905252576" sldId="277"/>
            <ac:picMk id="3" creationId="{E4A86653-E7B5-41C9-8F71-4DA958A3086F}"/>
          </ac:picMkLst>
        </pc:picChg>
      </pc:sldChg>
      <pc:sldChg chg="modSp mod ord">
        <pc:chgData name="sravanthramki8688@outlook.com" userId="5046e84c34514e76" providerId="LiveId" clId="{1DE1AAA7-542B-448B-A535-473521ABF779}" dt="2021-11-10T07:13:25.843" v="2758"/>
        <pc:sldMkLst>
          <pc:docMk/>
          <pc:sldMk cId="3185972231" sldId="279"/>
        </pc:sldMkLst>
        <pc:spChg chg="mod">
          <ac:chgData name="sravanthramki8688@outlook.com" userId="5046e84c34514e76" providerId="LiveId" clId="{1DE1AAA7-542B-448B-A535-473521ABF779}" dt="2021-11-09T07:12:56.203" v="1039" actId="27636"/>
          <ac:spMkLst>
            <pc:docMk/>
            <pc:sldMk cId="3185972231" sldId="279"/>
            <ac:spMk id="3" creationId="{DA612219-48E3-43B4-ABC2-380AB1450CCA}"/>
          </ac:spMkLst>
        </pc:spChg>
        <pc:spChg chg="mod">
          <ac:chgData name="sravanthramki8688@outlook.com" userId="5046e84c34514e76" providerId="LiveId" clId="{1DE1AAA7-542B-448B-A535-473521ABF779}" dt="2021-11-09T06:47:13.619" v="778" actId="20577"/>
          <ac:spMkLst>
            <pc:docMk/>
            <pc:sldMk cId="3185972231" sldId="279"/>
            <ac:spMk id="8" creationId="{00000000-0000-0000-0000-000000000000}"/>
          </ac:spMkLst>
        </pc:spChg>
        <pc:spChg chg="mod">
          <ac:chgData name="sravanthramki8688@outlook.com" userId="5046e84c34514e76" providerId="LiveId" clId="{1DE1AAA7-542B-448B-A535-473521ABF779}" dt="2021-11-09T07:06:55.387" v="996" actId="114"/>
          <ac:spMkLst>
            <pc:docMk/>
            <pc:sldMk cId="3185972231" sldId="279"/>
            <ac:spMk id="11" creationId="{00000000-0000-0000-0000-000000000000}"/>
          </ac:spMkLst>
        </pc:spChg>
      </pc:sldChg>
      <pc:sldChg chg="modSp mod ord">
        <pc:chgData name="sravanthramki8688@outlook.com" userId="5046e84c34514e76" providerId="LiveId" clId="{1DE1AAA7-542B-448B-A535-473521ABF779}" dt="2021-11-10T07:14:11.413" v="2762" actId="114"/>
        <pc:sldMkLst>
          <pc:docMk/>
          <pc:sldMk cId="3978552505" sldId="281"/>
        </pc:sldMkLst>
        <pc:spChg chg="mod">
          <ac:chgData name="sravanthramki8688@outlook.com" userId="5046e84c34514e76" providerId="LiveId" clId="{1DE1AAA7-542B-448B-A535-473521ABF779}" dt="2021-11-09T06:47:24.075" v="780" actId="20577"/>
          <ac:spMkLst>
            <pc:docMk/>
            <pc:sldMk cId="3978552505" sldId="281"/>
            <ac:spMk id="5" creationId="{00000000-0000-0000-0000-000000000000}"/>
          </ac:spMkLst>
        </pc:spChg>
        <pc:spChg chg="mod">
          <ac:chgData name="sravanthramki8688@outlook.com" userId="5046e84c34514e76" providerId="LiveId" clId="{1DE1AAA7-542B-448B-A535-473521ABF779}" dt="2021-11-09T07:12:40.111" v="1036" actId="122"/>
          <ac:spMkLst>
            <pc:docMk/>
            <pc:sldMk cId="3978552505" sldId="281"/>
            <ac:spMk id="8" creationId="{00000000-0000-0000-0000-000000000000}"/>
          </ac:spMkLst>
        </pc:spChg>
        <pc:spChg chg="mod">
          <ac:chgData name="sravanthramki8688@outlook.com" userId="5046e84c34514e76" providerId="LiveId" clId="{1DE1AAA7-542B-448B-A535-473521ABF779}" dt="2021-11-10T07:14:11.413" v="2762" actId="114"/>
          <ac:spMkLst>
            <pc:docMk/>
            <pc:sldMk cId="3978552505" sldId="281"/>
            <ac:spMk id="9" creationId="{00000000-0000-0000-0000-000000000000}"/>
          </ac:spMkLst>
        </pc:spChg>
      </pc:sldChg>
      <pc:sldChg chg="modSp mod ord">
        <pc:chgData name="sravanthramki8688@outlook.com" userId="5046e84c34514e76" providerId="LiveId" clId="{1DE1AAA7-542B-448B-A535-473521ABF779}" dt="2021-11-10T07:14:33.370" v="2764"/>
        <pc:sldMkLst>
          <pc:docMk/>
          <pc:sldMk cId="252648762" sldId="282"/>
        </pc:sldMkLst>
        <pc:spChg chg="mod">
          <ac:chgData name="sravanthramki8688@outlook.com" userId="5046e84c34514e76" providerId="LiveId" clId="{1DE1AAA7-542B-448B-A535-473521ABF779}" dt="2021-11-10T06:56:00.643" v="2593" actId="1076"/>
          <ac:spMkLst>
            <pc:docMk/>
            <pc:sldMk cId="252648762" sldId="282"/>
            <ac:spMk id="2" creationId="{34E54C3B-7F1F-4CD4-BAEF-2A7A844A250D}"/>
          </ac:spMkLst>
        </pc:spChg>
        <pc:spChg chg="mod">
          <ac:chgData name="sravanthramki8688@outlook.com" userId="5046e84c34514e76" providerId="LiveId" clId="{1DE1AAA7-542B-448B-A535-473521ABF779}" dt="2021-11-09T07:12:30.143" v="1035" actId="14100"/>
          <ac:spMkLst>
            <pc:docMk/>
            <pc:sldMk cId="252648762" sldId="282"/>
            <ac:spMk id="3" creationId="{55F8EE8B-4A7F-40BE-BCB7-9E1F025360DE}"/>
          </ac:spMkLst>
        </pc:spChg>
        <pc:spChg chg="mod">
          <ac:chgData name="sravanthramki8688@outlook.com" userId="5046e84c34514e76" providerId="LiveId" clId="{1DE1AAA7-542B-448B-A535-473521ABF779}" dt="2021-11-09T06:47:35.848" v="784" actId="20577"/>
          <ac:spMkLst>
            <pc:docMk/>
            <pc:sldMk cId="252648762" sldId="282"/>
            <ac:spMk id="5" creationId="{00000000-0000-0000-0000-000000000000}"/>
          </ac:spMkLst>
        </pc:spChg>
        <pc:spChg chg="mod">
          <ac:chgData name="sravanthramki8688@outlook.com" userId="5046e84c34514e76" providerId="LiveId" clId="{1DE1AAA7-542B-448B-A535-473521ABF779}" dt="2021-11-10T06:55:52.746" v="2592" actId="14100"/>
          <ac:spMkLst>
            <pc:docMk/>
            <pc:sldMk cId="252648762" sldId="282"/>
            <ac:spMk id="9" creationId="{143B484E-2386-4595-89B5-F01319EF0E83}"/>
          </ac:spMkLst>
        </pc:spChg>
        <pc:spChg chg="mod">
          <ac:chgData name="sravanthramki8688@outlook.com" userId="5046e84c34514e76" providerId="LiveId" clId="{1DE1AAA7-542B-448B-A535-473521ABF779}" dt="2021-11-10T06:55:38.163" v="2590" actId="14100"/>
          <ac:spMkLst>
            <pc:docMk/>
            <pc:sldMk cId="252648762" sldId="282"/>
            <ac:spMk id="11" creationId="{42C228C9-9E1A-4CC3-AE7A-0CD4E90EF1B5}"/>
          </ac:spMkLst>
        </pc:spChg>
        <pc:spChg chg="mod">
          <ac:chgData name="sravanthramki8688@outlook.com" userId="5046e84c34514e76" providerId="LiveId" clId="{1DE1AAA7-542B-448B-A535-473521ABF779}" dt="2021-11-10T06:55:33.475" v="2589" actId="14100"/>
          <ac:spMkLst>
            <pc:docMk/>
            <pc:sldMk cId="252648762" sldId="282"/>
            <ac:spMk id="13" creationId="{B5BE7F72-8228-4EB2-88FA-37A1395E7C74}"/>
          </ac:spMkLst>
        </pc:spChg>
        <pc:spChg chg="mod">
          <ac:chgData name="sravanthramki8688@outlook.com" userId="5046e84c34514e76" providerId="LiveId" clId="{1DE1AAA7-542B-448B-A535-473521ABF779}" dt="2021-11-10T06:55:29.235" v="2588" actId="14100"/>
          <ac:spMkLst>
            <pc:docMk/>
            <pc:sldMk cId="252648762" sldId="282"/>
            <ac:spMk id="15" creationId="{1D202746-37F4-46A2-A32D-A5EA2A190E89}"/>
          </ac:spMkLst>
        </pc:spChg>
        <pc:spChg chg="mod">
          <ac:chgData name="sravanthramki8688@outlook.com" userId="5046e84c34514e76" providerId="LiveId" clId="{1DE1AAA7-542B-448B-A535-473521ABF779}" dt="2021-11-10T06:55:00.763" v="2581" actId="14100"/>
          <ac:spMkLst>
            <pc:docMk/>
            <pc:sldMk cId="252648762" sldId="282"/>
            <ac:spMk id="16" creationId="{DF2718AD-7B4B-45CE-BA28-DFB30359572F}"/>
          </ac:spMkLst>
        </pc:spChg>
        <pc:spChg chg="mod">
          <ac:chgData name="sravanthramki8688@outlook.com" userId="5046e84c34514e76" providerId="LiveId" clId="{1DE1AAA7-542B-448B-A535-473521ABF779}" dt="2021-11-10T06:54:55.541" v="2580" actId="14100"/>
          <ac:spMkLst>
            <pc:docMk/>
            <pc:sldMk cId="252648762" sldId="282"/>
            <ac:spMk id="17" creationId="{D91C88F4-76D1-4309-8472-4267F6A2BB87}"/>
          </ac:spMkLst>
        </pc:spChg>
        <pc:spChg chg="mod">
          <ac:chgData name="sravanthramki8688@outlook.com" userId="5046e84c34514e76" providerId="LiveId" clId="{1DE1AAA7-542B-448B-A535-473521ABF779}" dt="2021-11-10T06:55:10.452" v="2583" actId="1076"/>
          <ac:spMkLst>
            <pc:docMk/>
            <pc:sldMk cId="252648762" sldId="282"/>
            <ac:spMk id="25" creationId="{F7DD9CB0-8A06-4BAB-AAFA-3325B72D1FDB}"/>
          </ac:spMkLst>
        </pc:spChg>
        <pc:spChg chg="mod">
          <ac:chgData name="sravanthramki8688@outlook.com" userId="5046e84c34514e76" providerId="LiveId" clId="{1DE1AAA7-542B-448B-A535-473521ABF779}" dt="2021-11-10T06:55:22.435" v="2586" actId="1076"/>
          <ac:spMkLst>
            <pc:docMk/>
            <pc:sldMk cId="252648762" sldId="282"/>
            <ac:spMk id="26" creationId="{075AFD4A-11E2-4050-8477-943A50897A4A}"/>
          </ac:spMkLst>
        </pc:spChg>
      </pc:sldChg>
      <pc:sldChg chg="modSp mod">
        <pc:chgData name="sravanthramki8688@outlook.com" userId="5046e84c34514e76" providerId="LiveId" clId="{1DE1AAA7-542B-448B-A535-473521ABF779}" dt="2021-11-09T07:12:15.165" v="1034" actId="122"/>
        <pc:sldMkLst>
          <pc:docMk/>
          <pc:sldMk cId="1250361814" sldId="283"/>
        </pc:sldMkLst>
        <pc:spChg chg="mod">
          <ac:chgData name="sravanthramki8688@outlook.com" userId="5046e84c34514e76" providerId="LiveId" clId="{1DE1AAA7-542B-448B-A535-473521ABF779}" dt="2021-11-09T06:47:47.499" v="788" actId="20577"/>
          <ac:spMkLst>
            <pc:docMk/>
            <pc:sldMk cId="1250361814" sldId="283"/>
            <ac:spMk id="5" creationId="{00000000-0000-0000-0000-000000000000}"/>
          </ac:spMkLst>
        </pc:spChg>
        <pc:spChg chg="mod">
          <ac:chgData name="sravanthramki8688@outlook.com" userId="5046e84c34514e76" providerId="LiveId" clId="{1DE1AAA7-542B-448B-A535-473521ABF779}" dt="2021-11-09T07:12:15.165" v="1034" actId="122"/>
          <ac:spMkLst>
            <pc:docMk/>
            <pc:sldMk cId="1250361814" sldId="283"/>
            <ac:spMk id="7" creationId="{00000000-0000-0000-0000-000000000000}"/>
          </ac:spMkLst>
        </pc:spChg>
        <pc:spChg chg="mod">
          <ac:chgData name="sravanthramki8688@outlook.com" userId="5046e84c34514e76" providerId="LiveId" clId="{1DE1AAA7-542B-448B-A535-473521ABF779}" dt="2021-11-09T07:12:07.570" v="1033" actId="20577"/>
          <ac:spMkLst>
            <pc:docMk/>
            <pc:sldMk cId="1250361814" sldId="283"/>
            <ac:spMk id="8" creationId="{00000000-0000-0000-0000-000000000000}"/>
          </ac:spMkLst>
        </pc:spChg>
      </pc:sldChg>
      <pc:sldChg chg="modSp mod">
        <pc:chgData name="sravanthramki8688@outlook.com" userId="5046e84c34514e76" providerId="LiveId" clId="{1DE1AAA7-542B-448B-A535-473521ABF779}" dt="2021-11-10T06:51:56.144" v="2487" actId="120"/>
        <pc:sldMkLst>
          <pc:docMk/>
          <pc:sldMk cId="225862697" sldId="284"/>
        </pc:sldMkLst>
        <pc:spChg chg="mod">
          <ac:chgData name="sravanthramki8688@outlook.com" userId="5046e84c34514e76" providerId="LiveId" clId="{1DE1AAA7-542B-448B-A535-473521ABF779}" dt="2021-11-09T07:03:01.264" v="958" actId="20577"/>
          <ac:spMkLst>
            <pc:docMk/>
            <pc:sldMk cId="225862697" sldId="284"/>
            <ac:spMk id="5" creationId="{00000000-0000-0000-0000-000000000000}"/>
          </ac:spMkLst>
        </pc:spChg>
        <pc:spChg chg="mod">
          <ac:chgData name="sravanthramki8688@outlook.com" userId="5046e84c34514e76" providerId="LiveId" clId="{1DE1AAA7-542B-448B-A535-473521ABF779}" dt="2021-11-09T07:09:48.721" v="1014" actId="122"/>
          <ac:spMkLst>
            <pc:docMk/>
            <pc:sldMk cId="225862697" sldId="284"/>
            <ac:spMk id="7" creationId="{00000000-0000-0000-0000-000000000000}"/>
          </ac:spMkLst>
        </pc:spChg>
        <pc:spChg chg="mod">
          <ac:chgData name="sravanthramki8688@outlook.com" userId="5046e84c34514e76" providerId="LiveId" clId="{1DE1AAA7-542B-448B-A535-473521ABF779}" dt="2021-11-10T06:51:56.144" v="2487" actId="120"/>
          <ac:spMkLst>
            <pc:docMk/>
            <pc:sldMk cId="225862697" sldId="284"/>
            <ac:spMk id="8" creationId="{00000000-0000-0000-0000-000000000000}"/>
          </ac:spMkLst>
        </pc:spChg>
      </pc:sldChg>
      <pc:sldChg chg="modSp del mod">
        <pc:chgData name="sravanthramki8688@outlook.com" userId="5046e84c34514e76" providerId="LiveId" clId="{1DE1AAA7-542B-448B-A535-473521ABF779}" dt="2021-11-09T12:14:00.638" v="1801" actId="47"/>
        <pc:sldMkLst>
          <pc:docMk/>
          <pc:sldMk cId="542845883" sldId="285"/>
        </pc:sldMkLst>
        <pc:spChg chg="mod">
          <ac:chgData name="sravanthramki8688@outlook.com" userId="5046e84c34514e76" providerId="LiveId" clId="{1DE1AAA7-542B-448B-A535-473521ABF779}" dt="2021-11-09T12:13:35.458" v="1800" actId="20577"/>
          <ac:spMkLst>
            <pc:docMk/>
            <pc:sldMk cId="542845883" sldId="285"/>
            <ac:spMk id="8" creationId="{00000000-0000-0000-0000-000000000000}"/>
          </ac:spMkLst>
        </pc:spChg>
      </pc:sldChg>
      <pc:sldChg chg="modSp mod">
        <pc:chgData name="sravanthramki8688@outlook.com" userId="5046e84c34514e76" providerId="LiveId" clId="{1DE1AAA7-542B-448B-A535-473521ABF779}" dt="2021-11-10T07:12:38.940" v="2743" actId="20577"/>
        <pc:sldMkLst>
          <pc:docMk/>
          <pc:sldMk cId="3905252576" sldId="291"/>
        </pc:sldMkLst>
        <pc:spChg chg="mod">
          <ac:chgData name="sravanthramki8688@outlook.com" userId="5046e84c34514e76" providerId="LiveId" clId="{1DE1AAA7-542B-448B-A535-473521ABF779}" dt="2021-11-09T07:13:19.218" v="1041" actId="122"/>
          <ac:spMkLst>
            <pc:docMk/>
            <pc:sldMk cId="3905252576" sldId="291"/>
            <ac:spMk id="4" creationId="{00000000-0000-0000-0000-000000000000}"/>
          </ac:spMkLst>
        </pc:spChg>
        <pc:spChg chg="mod">
          <ac:chgData name="sravanthramki8688@outlook.com" userId="5046e84c34514e76" providerId="LiveId" clId="{1DE1AAA7-542B-448B-A535-473521ABF779}" dt="2021-11-10T07:12:38.940" v="2743" actId="20577"/>
          <ac:spMkLst>
            <pc:docMk/>
            <pc:sldMk cId="3905252576" sldId="291"/>
            <ac:spMk id="6" creationId="{00000000-0000-0000-0000-000000000000}"/>
          </ac:spMkLst>
        </pc:spChg>
        <pc:spChg chg="mod">
          <ac:chgData name="sravanthramki8688@outlook.com" userId="5046e84c34514e76" providerId="LiveId" clId="{1DE1AAA7-542B-448B-A535-473521ABF779}" dt="2021-11-09T05:51:58.584" v="31" actId="20577"/>
          <ac:spMkLst>
            <pc:docMk/>
            <pc:sldMk cId="3905252576" sldId="291"/>
            <ac:spMk id="7" creationId="{00000000-0000-0000-0000-000000000000}"/>
          </ac:spMkLst>
        </pc:spChg>
        <pc:spChg chg="mod">
          <ac:chgData name="sravanthramki8688@outlook.com" userId="5046e84c34514e76" providerId="LiveId" clId="{1DE1AAA7-542B-448B-A535-473521ABF779}" dt="2021-11-09T05:50:57.704" v="13" actId="20577"/>
          <ac:spMkLst>
            <pc:docMk/>
            <pc:sldMk cId="3905252576" sldId="291"/>
            <ac:spMk id="8" creationId="{00000000-0000-0000-0000-000000000000}"/>
          </ac:spMkLst>
        </pc:spChg>
      </pc:sldChg>
      <pc:sldChg chg="modSp mod">
        <pc:chgData name="sravanthramki8688@outlook.com" userId="5046e84c34514e76" providerId="LiveId" clId="{1DE1AAA7-542B-448B-A535-473521ABF779}" dt="2021-11-10T07:30:30.011" v="2797" actId="20577"/>
        <pc:sldMkLst>
          <pc:docMk/>
          <pc:sldMk cId="116948732" sldId="292"/>
        </pc:sldMkLst>
        <pc:spChg chg="mod">
          <ac:chgData name="sravanthramki8688@outlook.com" userId="5046e84c34514e76" providerId="LiveId" clId="{1DE1AAA7-542B-448B-A535-473521ABF779}" dt="2021-11-10T07:27:28.964" v="2769" actId="207"/>
          <ac:spMkLst>
            <pc:docMk/>
            <pc:sldMk cId="116948732" sldId="292"/>
            <ac:spMk id="2" creationId="{8916245B-A944-46CB-97D4-D1D91DD14000}"/>
          </ac:spMkLst>
        </pc:spChg>
        <pc:spChg chg="mod">
          <ac:chgData name="sravanthramki8688@outlook.com" userId="5046e84c34514e76" providerId="LiveId" clId="{1DE1AAA7-542B-448B-A535-473521ABF779}" dt="2021-11-10T07:30:30.011" v="2797" actId="20577"/>
          <ac:spMkLst>
            <pc:docMk/>
            <pc:sldMk cId="116948732" sldId="292"/>
            <ac:spMk id="3" creationId="{9A2E94FC-D313-4FB3-8232-C01B3B0C2E56}"/>
          </ac:spMkLst>
        </pc:spChg>
        <pc:spChg chg="mod">
          <ac:chgData name="sravanthramki8688@outlook.com" userId="5046e84c34514e76" providerId="LiveId" clId="{1DE1AAA7-542B-448B-A535-473521ABF779}" dt="2021-11-09T06:45:52.240" v="772" actId="20577"/>
          <ac:spMkLst>
            <pc:docMk/>
            <pc:sldMk cId="116948732" sldId="292"/>
            <ac:spMk id="4" creationId="{96CE5292-3031-4E1F-B5E5-7AD32A5EEB64}"/>
          </ac:spMkLst>
        </pc:spChg>
        <pc:spChg chg="mod">
          <ac:chgData name="sravanthramki8688@outlook.com" userId="5046e84c34514e76" providerId="LiveId" clId="{1DE1AAA7-542B-448B-A535-473521ABF779}" dt="2021-11-09T06:02:42.221" v="189" actId="20577"/>
          <ac:spMkLst>
            <pc:docMk/>
            <pc:sldMk cId="116948732" sldId="292"/>
            <ac:spMk id="5" creationId="{F43C15E2-E1CE-4325-90A3-AF205151321A}"/>
          </ac:spMkLst>
        </pc:spChg>
      </pc:sldChg>
      <pc:sldChg chg="modSp mod">
        <pc:chgData name="sravanthramki8688@outlook.com" userId="5046e84c34514e76" providerId="LiveId" clId="{1DE1AAA7-542B-448B-A535-473521ABF779}" dt="2021-11-10T06:52:16.031" v="2489" actId="255"/>
        <pc:sldMkLst>
          <pc:docMk/>
          <pc:sldMk cId="1446938792" sldId="293"/>
        </pc:sldMkLst>
        <pc:spChg chg="mod">
          <ac:chgData name="sravanthramki8688@outlook.com" userId="5046e84c34514e76" providerId="LiveId" clId="{1DE1AAA7-542B-448B-A535-473521ABF779}" dt="2021-11-09T07:11:26.173" v="1023" actId="14100"/>
          <ac:spMkLst>
            <pc:docMk/>
            <pc:sldMk cId="1446938792" sldId="293"/>
            <ac:spMk id="2" creationId="{130A35D9-278B-4992-85D0-54DCFECBA4EE}"/>
          </ac:spMkLst>
        </pc:spChg>
        <pc:spChg chg="mod">
          <ac:chgData name="sravanthramki8688@outlook.com" userId="5046e84c34514e76" providerId="LiveId" clId="{1DE1AAA7-542B-448B-A535-473521ABF779}" dt="2021-11-10T06:52:16.031" v="2489" actId="255"/>
          <ac:spMkLst>
            <pc:docMk/>
            <pc:sldMk cId="1446938792" sldId="293"/>
            <ac:spMk id="3" creationId="{0FE7C940-12E0-488B-BF77-3D4F246EEB0F}"/>
          </ac:spMkLst>
        </pc:spChg>
        <pc:spChg chg="mod">
          <ac:chgData name="sravanthramki8688@outlook.com" userId="5046e84c34514e76" providerId="LiveId" clId="{1DE1AAA7-542B-448B-A535-473521ABF779}" dt="2021-11-09T06:57:49.661" v="884" actId="20577"/>
          <ac:spMkLst>
            <pc:docMk/>
            <pc:sldMk cId="1446938792" sldId="293"/>
            <ac:spMk id="5" creationId="{1BA1A963-6CB2-4E4A-A5F3-581AC5778DE8}"/>
          </ac:spMkLst>
        </pc:spChg>
      </pc:sldChg>
      <pc:sldChg chg="addSp delSp modSp del mod ord">
        <pc:chgData name="sravanthramki8688@outlook.com" userId="5046e84c34514e76" providerId="LiveId" clId="{1DE1AAA7-542B-448B-A535-473521ABF779}" dt="2021-11-09T07:20:26.575" v="1054" actId="2696"/>
        <pc:sldMkLst>
          <pc:docMk/>
          <pc:sldMk cId="4207162822" sldId="294"/>
        </pc:sldMkLst>
        <pc:spChg chg="add mod">
          <ac:chgData name="sravanthramki8688@outlook.com" userId="5046e84c34514e76" providerId="LiveId" clId="{1DE1AAA7-542B-448B-A535-473521ABF779}" dt="2021-11-09T07:14:32.581" v="1045" actId="21"/>
          <ac:spMkLst>
            <pc:docMk/>
            <pc:sldMk cId="4207162822" sldId="294"/>
            <ac:spMk id="3" creationId="{8208F42E-09F7-4DBF-8029-4865F1B30CFF}"/>
          </ac:spMkLst>
        </pc:spChg>
        <pc:spChg chg="mod">
          <ac:chgData name="sravanthramki8688@outlook.com" userId="5046e84c34514e76" providerId="LiveId" clId="{1DE1AAA7-542B-448B-A535-473521ABF779}" dt="2021-11-09T07:14:39.659" v="1047" actId="21"/>
          <ac:spMkLst>
            <pc:docMk/>
            <pc:sldMk cId="4207162822" sldId="294"/>
            <ac:spMk id="10" creationId="{B4A0837E-B4D1-402A-BBF2-515ECAE19187}"/>
          </ac:spMkLst>
        </pc:spChg>
        <pc:picChg chg="del">
          <ac:chgData name="sravanthramki8688@outlook.com" userId="5046e84c34514e76" providerId="LiveId" clId="{1DE1AAA7-542B-448B-A535-473521ABF779}" dt="2021-11-09T07:14:32.581" v="1045" actId="21"/>
          <ac:picMkLst>
            <pc:docMk/>
            <pc:sldMk cId="4207162822" sldId="294"/>
            <ac:picMk id="8" creationId="{363867B8-606D-4BED-B536-1DC3BF590790}"/>
          </ac:picMkLst>
        </pc:picChg>
      </pc:sldChg>
      <pc:sldChg chg="addSp delSp modSp del mod">
        <pc:chgData name="sravanthramki8688@outlook.com" userId="5046e84c34514e76" providerId="LiveId" clId="{1DE1AAA7-542B-448B-A535-473521ABF779}" dt="2021-11-09T07:20:30.972" v="1055" actId="2696"/>
        <pc:sldMkLst>
          <pc:docMk/>
          <pc:sldMk cId="2164218044" sldId="295"/>
        </pc:sldMkLst>
        <pc:spChg chg="mod">
          <ac:chgData name="sravanthramki8688@outlook.com" userId="5046e84c34514e76" providerId="LiveId" clId="{1DE1AAA7-542B-448B-A535-473521ABF779}" dt="2021-11-09T07:20:16.811" v="1051" actId="21"/>
          <ac:spMkLst>
            <pc:docMk/>
            <pc:sldMk cId="2164218044" sldId="295"/>
            <ac:spMk id="2" creationId="{AAE3B438-0DD5-4C5D-9DAD-759C001B0ACF}"/>
          </ac:spMkLst>
        </pc:spChg>
        <pc:spChg chg="add mod">
          <ac:chgData name="sravanthramki8688@outlook.com" userId="5046e84c34514e76" providerId="LiveId" clId="{1DE1AAA7-542B-448B-A535-473521ABF779}" dt="2021-11-09T07:20:12.528" v="1050" actId="21"/>
          <ac:spMkLst>
            <pc:docMk/>
            <pc:sldMk cId="2164218044" sldId="295"/>
            <ac:spMk id="7" creationId="{BA0CFD50-2E4B-49F7-B10E-ED6CCDD2743C}"/>
          </ac:spMkLst>
        </pc:spChg>
        <pc:picChg chg="del">
          <ac:chgData name="sravanthramki8688@outlook.com" userId="5046e84c34514e76" providerId="LiveId" clId="{1DE1AAA7-542B-448B-A535-473521ABF779}" dt="2021-11-09T07:20:12.528" v="1050" actId="21"/>
          <ac:picMkLst>
            <pc:docMk/>
            <pc:sldMk cId="2164218044" sldId="295"/>
            <ac:picMk id="8" creationId="{40C01E98-9278-491B-9C75-64158D86AB38}"/>
          </ac:picMkLst>
        </pc:picChg>
      </pc:sldChg>
      <pc:sldChg chg="modSp mod">
        <pc:chgData name="sravanthramki8688@outlook.com" userId="5046e84c34514e76" providerId="LiveId" clId="{1DE1AAA7-542B-448B-A535-473521ABF779}" dt="2021-11-09T15:41:11.328" v="2424" actId="20577"/>
        <pc:sldMkLst>
          <pc:docMk/>
          <pc:sldMk cId="135552856" sldId="296"/>
        </pc:sldMkLst>
        <pc:spChg chg="mod">
          <ac:chgData name="sravanthramki8688@outlook.com" userId="5046e84c34514e76" providerId="LiveId" clId="{1DE1AAA7-542B-448B-A535-473521ABF779}" dt="2021-11-09T11:50:34.403" v="1547" actId="207"/>
          <ac:spMkLst>
            <pc:docMk/>
            <pc:sldMk cId="135552856" sldId="296"/>
            <ac:spMk id="3" creationId="{FC28CA7D-A2B0-4911-987D-1771BE2C6FC7}"/>
          </ac:spMkLst>
        </pc:spChg>
        <pc:spChg chg="mod">
          <ac:chgData name="sravanthramki8688@outlook.com" userId="5046e84c34514e76" providerId="LiveId" clId="{1DE1AAA7-542B-448B-A535-473521ABF779}" dt="2021-11-09T15:41:11.328" v="2424" actId="20577"/>
          <ac:spMkLst>
            <pc:docMk/>
            <pc:sldMk cId="135552856" sldId="296"/>
            <ac:spMk id="5" creationId="{79ED4381-4984-4705-8EF7-7A6D4CF8BC93}"/>
          </ac:spMkLst>
        </pc:spChg>
      </pc:sldChg>
      <pc:sldChg chg="addSp delSp modSp mod">
        <pc:chgData name="sravanthramki8688@outlook.com" userId="5046e84c34514e76" providerId="LiveId" clId="{1DE1AAA7-542B-448B-A535-473521ABF779}" dt="2021-11-09T06:45:19.179" v="768" actId="20577"/>
        <pc:sldMkLst>
          <pc:docMk/>
          <pc:sldMk cId="593012087" sldId="298"/>
        </pc:sldMkLst>
        <pc:spChg chg="mod">
          <ac:chgData name="sravanthramki8688@outlook.com" userId="5046e84c34514e76" providerId="LiveId" clId="{1DE1AAA7-542B-448B-A535-473521ABF779}" dt="2021-11-09T06:45:19.179" v="768" actId="20577"/>
          <ac:spMkLst>
            <pc:docMk/>
            <pc:sldMk cId="593012087" sldId="298"/>
            <ac:spMk id="5" creationId="{68BBF705-661E-41A6-AF65-A6B594FF977C}"/>
          </ac:spMkLst>
        </pc:spChg>
        <pc:spChg chg="add del mod">
          <ac:chgData name="sravanthramki8688@outlook.com" userId="5046e84c34514e76" providerId="LiveId" clId="{1DE1AAA7-542B-448B-A535-473521ABF779}" dt="2021-11-09T06:44:35.835" v="754"/>
          <ac:spMkLst>
            <pc:docMk/>
            <pc:sldMk cId="593012087" sldId="298"/>
            <ac:spMk id="7" creationId="{25F4CD8C-E5DD-4CF0-8B2A-5D5D53D5D5DA}"/>
          </ac:spMkLst>
        </pc:spChg>
        <pc:picChg chg="del">
          <ac:chgData name="sravanthramki8688@outlook.com" userId="5046e84c34514e76" providerId="LiveId" clId="{1DE1AAA7-542B-448B-A535-473521ABF779}" dt="2021-11-09T06:34:29.568" v="753" actId="21"/>
          <ac:picMkLst>
            <pc:docMk/>
            <pc:sldMk cId="593012087" sldId="298"/>
            <ac:picMk id="8" creationId="{6FCD0736-D003-4E8A-B5E0-928A01B7037E}"/>
          </ac:picMkLst>
        </pc:picChg>
        <pc:picChg chg="add mod">
          <ac:chgData name="sravanthramki8688@outlook.com" userId="5046e84c34514e76" providerId="LiveId" clId="{1DE1AAA7-542B-448B-A535-473521ABF779}" dt="2021-11-09T06:45:06.616" v="761" actId="14100"/>
          <ac:picMkLst>
            <pc:docMk/>
            <pc:sldMk cId="593012087" sldId="298"/>
            <ac:picMk id="10" creationId="{5F34613E-24D2-4D54-A82A-D829382C8D0E}"/>
          </ac:picMkLst>
        </pc:picChg>
      </pc:sldChg>
      <pc:sldChg chg="modSp add mod">
        <pc:chgData name="sravanthramki8688@outlook.com" userId="5046e84c34514e76" providerId="LiveId" clId="{1DE1AAA7-542B-448B-A535-473521ABF779}" dt="2021-11-09T15:45:14.147" v="2453" actId="255"/>
        <pc:sldMkLst>
          <pc:docMk/>
          <pc:sldMk cId="905662831" sldId="299"/>
        </pc:sldMkLst>
        <pc:spChg chg="mod">
          <ac:chgData name="sravanthramki8688@outlook.com" userId="5046e84c34514e76" providerId="LiveId" clId="{1DE1AAA7-542B-448B-A535-473521ABF779}" dt="2021-11-09T07:08:01.107" v="1002" actId="14100"/>
          <ac:spMkLst>
            <pc:docMk/>
            <pc:sldMk cId="905662831" sldId="299"/>
            <ac:spMk id="2" creationId="{130A35D9-278B-4992-85D0-54DCFECBA4EE}"/>
          </ac:spMkLst>
        </pc:spChg>
        <pc:spChg chg="mod">
          <ac:chgData name="sravanthramki8688@outlook.com" userId="5046e84c34514e76" providerId="LiveId" clId="{1DE1AAA7-542B-448B-A535-473521ABF779}" dt="2021-11-09T15:45:14.147" v="2453" actId="255"/>
          <ac:spMkLst>
            <pc:docMk/>
            <pc:sldMk cId="905662831" sldId="299"/>
            <ac:spMk id="3" creationId="{0FE7C940-12E0-488B-BF77-3D4F246EEB0F}"/>
          </ac:spMkLst>
        </pc:spChg>
        <pc:spChg chg="mod">
          <ac:chgData name="sravanthramki8688@outlook.com" userId="5046e84c34514e76" providerId="LiveId" clId="{1DE1AAA7-542B-448B-A535-473521ABF779}" dt="2021-11-09T15:44:11.207" v="2446" actId="255"/>
          <ac:spMkLst>
            <pc:docMk/>
            <pc:sldMk cId="905662831" sldId="299"/>
            <ac:spMk id="4" creationId="{D796B608-CB58-4574-BA94-76C763D00B09}"/>
          </ac:spMkLst>
        </pc:spChg>
        <pc:spChg chg="mod">
          <ac:chgData name="sravanthramki8688@outlook.com" userId="5046e84c34514e76" providerId="LiveId" clId="{1DE1AAA7-542B-448B-A535-473521ABF779}" dt="2021-11-09T06:58:30.300" v="895" actId="20577"/>
          <ac:spMkLst>
            <pc:docMk/>
            <pc:sldMk cId="905662831" sldId="299"/>
            <ac:spMk id="5" creationId="{1BA1A963-6CB2-4E4A-A5F3-581AC5778DE8}"/>
          </ac:spMkLst>
        </pc:spChg>
      </pc:sldChg>
      <pc:sldChg chg="modSp add mod">
        <pc:chgData name="sravanthramki8688@outlook.com" userId="5046e84c34514e76" providerId="LiveId" clId="{1DE1AAA7-542B-448B-A535-473521ABF779}" dt="2021-11-09T15:43:42.965" v="2444" actId="1076"/>
        <pc:sldMkLst>
          <pc:docMk/>
          <pc:sldMk cId="4228025837" sldId="300"/>
        </pc:sldMkLst>
        <pc:spChg chg="mod">
          <ac:chgData name="sravanthramki8688@outlook.com" userId="5046e84c34514e76" providerId="LiveId" clId="{1DE1AAA7-542B-448B-A535-473521ABF779}" dt="2021-11-09T07:05:12.875" v="971" actId="207"/>
          <ac:spMkLst>
            <pc:docMk/>
            <pc:sldMk cId="4228025837" sldId="300"/>
            <ac:spMk id="2" creationId="{130A35D9-278B-4992-85D0-54DCFECBA4EE}"/>
          </ac:spMkLst>
        </pc:spChg>
        <pc:spChg chg="mod">
          <ac:chgData name="sravanthramki8688@outlook.com" userId="5046e84c34514e76" providerId="LiveId" clId="{1DE1AAA7-542B-448B-A535-473521ABF779}" dt="2021-11-09T15:43:31.231" v="2442" actId="1076"/>
          <ac:spMkLst>
            <pc:docMk/>
            <pc:sldMk cId="4228025837" sldId="300"/>
            <ac:spMk id="3" creationId="{0FE7C940-12E0-488B-BF77-3D4F246EEB0F}"/>
          </ac:spMkLst>
        </pc:spChg>
        <pc:spChg chg="mod">
          <ac:chgData name="sravanthramki8688@outlook.com" userId="5046e84c34514e76" providerId="LiveId" clId="{1DE1AAA7-542B-448B-A535-473521ABF779}" dt="2021-11-09T15:43:38.503" v="2443" actId="1076"/>
          <ac:spMkLst>
            <pc:docMk/>
            <pc:sldMk cId="4228025837" sldId="300"/>
            <ac:spMk id="4" creationId="{D796B608-CB58-4574-BA94-76C763D00B09}"/>
          </ac:spMkLst>
        </pc:spChg>
        <pc:spChg chg="mod">
          <ac:chgData name="sravanthramki8688@outlook.com" userId="5046e84c34514e76" providerId="LiveId" clId="{1DE1AAA7-542B-448B-A535-473521ABF779}" dt="2021-11-09T15:43:42.965" v="2444" actId="1076"/>
          <ac:spMkLst>
            <pc:docMk/>
            <pc:sldMk cId="4228025837" sldId="300"/>
            <ac:spMk id="5" creationId="{1BA1A963-6CB2-4E4A-A5F3-581AC5778DE8}"/>
          </ac:spMkLst>
        </pc:spChg>
      </pc:sldChg>
      <pc:sldChg chg="modSp add mod">
        <pc:chgData name="sravanthramki8688@outlook.com" userId="5046e84c34514e76" providerId="LiveId" clId="{1DE1AAA7-542B-448B-A535-473521ABF779}" dt="2021-11-09T15:45:33.114" v="2456" actId="255"/>
        <pc:sldMkLst>
          <pc:docMk/>
          <pc:sldMk cId="1504825780" sldId="301"/>
        </pc:sldMkLst>
        <pc:spChg chg="mod">
          <ac:chgData name="sravanthramki8688@outlook.com" userId="5046e84c34514e76" providerId="LiveId" clId="{1DE1AAA7-542B-448B-A535-473521ABF779}" dt="2021-11-09T07:08:28.542" v="1007" actId="27636"/>
          <ac:spMkLst>
            <pc:docMk/>
            <pc:sldMk cId="1504825780" sldId="301"/>
            <ac:spMk id="2" creationId="{130A35D9-278B-4992-85D0-54DCFECBA4EE}"/>
          </ac:spMkLst>
        </pc:spChg>
        <pc:spChg chg="mod">
          <ac:chgData name="sravanthramki8688@outlook.com" userId="5046e84c34514e76" providerId="LiveId" clId="{1DE1AAA7-542B-448B-A535-473521ABF779}" dt="2021-11-09T15:45:33.114" v="2456" actId="255"/>
          <ac:spMkLst>
            <pc:docMk/>
            <pc:sldMk cId="1504825780" sldId="301"/>
            <ac:spMk id="3" creationId="{0FE7C940-12E0-488B-BF77-3D4F246EEB0F}"/>
          </ac:spMkLst>
        </pc:spChg>
      </pc:sldChg>
      <pc:sldChg chg="modSp add mod">
        <pc:chgData name="sravanthramki8688@outlook.com" userId="5046e84c34514e76" providerId="LiveId" clId="{1DE1AAA7-542B-448B-A535-473521ABF779}" dt="2021-11-09T07:10:48.699" v="1020" actId="27636"/>
        <pc:sldMkLst>
          <pc:docMk/>
          <pc:sldMk cId="1905443771" sldId="302"/>
        </pc:sldMkLst>
        <pc:spChg chg="mod">
          <ac:chgData name="sravanthramki8688@outlook.com" userId="5046e84c34514e76" providerId="LiveId" clId="{1DE1AAA7-542B-448B-A535-473521ABF779}" dt="2021-11-09T07:10:48.699" v="1020" actId="27636"/>
          <ac:spMkLst>
            <pc:docMk/>
            <pc:sldMk cId="1905443771" sldId="302"/>
            <ac:spMk id="2" creationId="{130A35D9-278B-4992-85D0-54DCFECBA4EE}"/>
          </ac:spMkLst>
        </pc:spChg>
        <pc:spChg chg="mod">
          <ac:chgData name="sravanthramki8688@outlook.com" userId="5046e84c34514e76" providerId="LiveId" clId="{1DE1AAA7-542B-448B-A535-473521ABF779}" dt="2021-11-09T07:02:24.965" v="951" actId="14100"/>
          <ac:spMkLst>
            <pc:docMk/>
            <pc:sldMk cId="1905443771" sldId="302"/>
            <ac:spMk id="3" creationId="{0FE7C940-12E0-488B-BF77-3D4F246EEB0F}"/>
          </ac:spMkLst>
        </pc:spChg>
      </pc:sldChg>
      <pc:sldChg chg="addSp delSp modSp new mod ord">
        <pc:chgData name="sravanthramki8688@outlook.com" userId="5046e84c34514e76" providerId="LiveId" clId="{1DE1AAA7-542B-448B-A535-473521ABF779}" dt="2021-11-09T07:22:52.035" v="1096"/>
        <pc:sldMkLst>
          <pc:docMk/>
          <pc:sldMk cId="402069715" sldId="303"/>
        </pc:sldMkLst>
        <pc:spChg chg="mod">
          <ac:chgData name="sravanthramki8688@outlook.com" userId="5046e84c34514e76" providerId="LiveId" clId="{1DE1AAA7-542B-448B-A535-473521ABF779}" dt="2021-11-09T07:21:59.847" v="1093" actId="207"/>
          <ac:spMkLst>
            <pc:docMk/>
            <pc:sldMk cId="402069715" sldId="303"/>
            <ac:spMk id="2" creationId="{E3A41BD0-1675-412D-ADBA-C759695DEDA1}"/>
          </ac:spMkLst>
        </pc:spChg>
        <pc:spChg chg="del">
          <ac:chgData name="sravanthramki8688@outlook.com" userId="5046e84c34514e76" providerId="LiveId" clId="{1DE1AAA7-542B-448B-A535-473521ABF779}" dt="2021-11-09T07:22:42.522" v="1094"/>
          <ac:spMkLst>
            <pc:docMk/>
            <pc:sldMk cId="402069715" sldId="303"/>
            <ac:spMk id="3" creationId="{1E292F0C-A63B-48EA-9BB9-6C89D5859F7E}"/>
          </ac:spMkLst>
        </pc:spChg>
        <pc:spChg chg="mod">
          <ac:chgData name="sravanthramki8688@outlook.com" userId="5046e84c34514e76" providerId="LiveId" clId="{1DE1AAA7-542B-448B-A535-473521ABF779}" dt="2021-11-09T07:20:42.978" v="1061" actId="20577"/>
          <ac:spMkLst>
            <pc:docMk/>
            <pc:sldMk cId="402069715" sldId="303"/>
            <ac:spMk id="5" creationId="{5AC634BD-0B45-41D3-A4D7-2014A5DA3262}"/>
          </ac:spMkLst>
        </pc:spChg>
        <pc:picChg chg="add mod">
          <ac:chgData name="sravanthramki8688@outlook.com" userId="5046e84c34514e76" providerId="LiveId" clId="{1DE1AAA7-542B-448B-A535-473521ABF779}" dt="2021-11-09T07:22:42.522" v="1094"/>
          <ac:picMkLst>
            <pc:docMk/>
            <pc:sldMk cId="402069715" sldId="303"/>
            <ac:picMk id="8" creationId="{4C0BB903-4FFC-4A93-8B94-48EC9B36F566}"/>
          </ac:picMkLst>
        </pc:picChg>
      </pc:sldChg>
      <pc:sldChg chg="addSp delSp modSp new mod">
        <pc:chgData name="sravanthramki8688@outlook.com" userId="5046e84c34514e76" providerId="LiveId" clId="{1DE1AAA7-542B-448B-A535-473521ABF779}" dt="2021-11-09T07:57:46.382" v="1449" actId="20577"/>
        <pc:sldMkLst>
          <pc:docMk/>
          <pc:sldMk cId="2169899112" sldId="304"/>
        </pc:sldMkLst>
        <pc:spChg chg="mod">
          <ac:chgData name="sravanthramki8688@outlook.com" userId="5046e84c34514e76" providerId="LiveId" clId="{1DE1AAA7-542B-448B-A535-473521ABF779}" dt="2021-11-09T07:57:46.382" v="1449" actId="20577"/>
          <ac:spMkLst>
            <pc:docMk/>
            <pc:sldMk cId="2169899112" sldId="304"/>
            <ac:spMk id="2" creationId="{A544EC3C-090C-4880-AD05-2478F27F9DCF}"/>
          </ac:spMkLst>
        </pc:spChg>
        <pc:spChg chg="del">
          <ac:chgData name="sravanthramki8688@outlook.com" userId="5046e84c34514e76" providerId="LiveId" clId="{1DE1AAA7-542B-448B-A535-473521ABF779}" dt="2021-11-09T07:23:35.005" v="1116"/>
          <ac:spMkLst>
            <pc:docMk/>
            <pc:sldMk cId="2169899112" sldId="304"/>
            <ac:spMk id="3" creationId="{D4C18566-BDCB-433D-A972-C8A94999AFA5}"/>
          </ac:spMkLst>
        </pc:spChg>
        <pc:spChg chg="mod">
          <ac:chgData name="sravanthramki8688@outlook.com" userId="5046e84c34514e76" providerId="LiveId" clId="{1DE1AAA7-542B-448B-A535-473521ABF779}" dt="2021-11-09T07:21:01.221" v="1067" actId="20577"/>
          <ac:spMkLst>
            <pc:docMk/>
            <pc:sldMk cId="2169899112" sldId="304"/>
            <ac:spMk id="5" creationId="{7132F759-635A-45A5-9112-2E83A5677240}"/>
          </ac:spMkLst>
        </pc:spChg>
        <pc:picChg chg="add mod">
          <ac:chgData name="sravanthramki8688@outlook.com" userId="5046e84c34514e76" providerId="LiveId" clId="{1DE1AAA7-542B-448B-A535-473521ABF779}" dt="2021-11-09T07:23:52.195" v="1121" actId="1076"/>
          <ac:picMkLst>
            <pc:docMk/>
            <pc:sldMk cId="2169899112" sldId="304"/>
            <ac:picMk id="8" creationId="{CDE02A19-2A47-4672-849A-0D1C5554D383}"/>
          </ac:picMkLst>
        </pc:picChg>
      </pc:sldChg>
      <pc:sldChg chg="new del">
        <pc:chgData name="sravanthramki8688@outlook.com" userId="5046e84c34514e76" providerId="LiveId" clId="{1DE1AAA7-542B-448B-A535-473521ABF779}" dt="2021-11-09T07:20:34.683" v="1056" actId="2696"/>
        <pc:sldMkLst>
          <pc:docMk/>
          <pc:sldMk cId="2613785961" sldId="304"/>
        </pc:sldMkLst>
      </pc:sldChg>
      <pc:sldChg chg="addSp delSp modSp new mod ord">
        <pc:chgData name="sravanthramki8688@outlook.com" userId="5046e84c34514e76" providerId="LiveId" clId="{1DE1AAA7-542B-448B-A535-473521ABF779}" dt="2021-11-09T07:35:44.608" v="1245" actId="20577"/>
        <pc:sldMkLst>
          <pc:docMk/>
          <pc:sldMk cId="2051257502" sldId="305"/>
        </pc:sldMkLst>
        <pc:spChg chg="mod">
          <ac:chgData name="sravanthramki8688@outlook.com" userId="5046e84c34514e76" providerId="LiveId" clId="{1DE1AAA7-542B-448B-A535-473521ABF779}" dt="2021-11-09T07:30:47.106" v="1151" actId="207"/>
          <ac:spMkLst>
            <pc:docMk/>
            <pc:sldMk cId="2051257502" sldId="305"/>
            <ac:spMk id="2" creationId="{8B2BE8AF-DCA7-49AB-97B3-18756A8298A6}"/>
          </ac:spMkLst>
        </pc:spChg>
        <pc:spChg chg="del">
          <ac:chgData name="sravanthramki8688@outlook.com" userId="5046e84c34514e76" providerId="LiveId" clId="{1DE1AAA7-542B-448B-A535-473521ABF779}" dt="2021-11-09T07:30:53.555" v="1152"/>
          <ac:spMkLst>
            <pc:docMk/>
            <pc:sldMk cId="2051257502" sldId="305"/>
            <ac:spMk id="3" creationId="{70BA0D51-54C6-4ECC-93F4-FAC15967511B}"/>
          </ac:spMkLst>
        </pc:spChg>
        <pc:spChg chg="mod">
          <ac:chgData name="sravanthramki8688@outlook.com" userId="5046e84c34514e76" providerId="LiveId" clId="{1DE1AAA7-542B-448B-A535-473521ABF779}" dt="2021-11-09T07:25:06.498" v="1129" actId="20577"/>
          <ac:spMkLst>
            <pc:docMk/>
            <pc:sldMk cId="2051257502" sldId="305"/>
            <ac:spMk id="5" creationId="{A145902E-727B-4046-88CC-7DA9670EE43D}"/>
          </ac:spMkLst>
        </pc:spChg>
        <pc:spChg chg="add mod">
          <ac:chgData name="sravanthramki8688@outlook.com" userId="5046e84c34514e76" providerId="LiveId" clId="{1DE1AAA7-542B-448B-A535-473521ABF779}" dt="2021-11-09T07:34:53.498" v="1237" actId="255"/>
          <ac:spMkLst>
            <pc:docMk/>
            <pc:sldMk cId="2051257502" sldId="305"/>
            <ac:spMk id="7" creationId="{880526DD-B53A-40B3-A9DE-07A36EE18A4E}"/>
          </ac:spMkLst>
        </pc:spChg>
        <pc:spChg chg="add del mod">
          <ac:chgData name="sravanthramki8688@outlook.com" userId="5046e84c34514e76" providerId="LiveId" clId="{1DE1AAA7-542B-448B-A535-473521ABF779}" dt="2021-11-09T07:34:30.374" v="1234"/>
          <ac:spMkLst>
            <pc:docMk/>
            <pc:sldMk cId="2051257502" sldId="305"/>
            <ac:spMk id="8" creationId="{CE87FB1C-6338-4246-9825-993D21F8BFA4}"/>
          </ac:spMkLst>
        </pc:spChg>
        <pc:spChg chg="add mod">
          <ac:chgData name="sravanthramki8688@outlook.com" userId="5046e84c34514e76" providerId="LiveId" clId="{1DE1AAA7-542B-448B-A535-473521ABF779}" dt="2021-11-09T07:35:44.608" v="1245" actId="20577"/>
          <ac:spMkLst>
            <pc:docMk/>
            <pc:sldMk cId="2051257502" sldId="305"/>
            <ac:spMk id="9" creationId="{229B2CE7-34B5-4A60-B3AE-7927F8DD1124}"/>
          </ac:spMkLst>
        </pc:spChg>
        <pc:picChg chg="add mod">
          <ac:chgData name="sravanthramki8688@outlook.com" userId="5046e84c34514e76" providerId="LiveId" clId="{1DE1AAA7-542B-448B-A535-473521ABF779}" dt="2021-11-09T07:34:59.990" v="1238" actId="1076"/>
          <ac:picMkLst>
            <pc:docMk/>
            <pc:sldMk cId="2051257502" sldId="305"/>
            <ac:picMk id="1026" creationId="{50B11453-0A27-461D-86FE-646999BF0E19}"/>
          </ac:picMkLst>
        </pc:picChg>
      </pc:sldChg>
      <pc:sldChg chg="addSp delSp modSp new mod">
        <pc:chgData name="sravanthramki8688@outlook.com" userId="5046e84c34514e76" providerId="LiveId" clId="{1DE1AAA7-542B-448B-A535-473521ABF779}" dt="2021-11-09T07:56:07.753" v="1413" actId="1076"/>
        <pc:sldMkLst>
          <pc:docMk/>
          <pc:sldMk cId="3244428872" sldId="306"/>
        </pc:sldMkLst>
        <pc:spChg chg="mod">
          <ac:chgData name="sravanthramki8688@outlook.com" userId="5046e84c34514e76" providerId="LiveId" clId="{1DE1AAA7-542B-448B-A535-473521ABF779}" dt="2021-11-09T07:36:53.078" v="1289" actId="207"/>
          <ac:spMkLst>
            <pc:docMk/>
            <pc:sldMk cId="3244428872" sldId="306"/>
            <ac:spMk id="2" creationId="{AC1FB5F1-AD46-4976-B31A-7BE5B603E824}"/>
          </ac:spMkLst>
        </pc:spChg>
        <pc:spChg chg="del">
          <ac:chgData name="sravanthramki8688@outlook.com" userId="5046e84c34514e76" providerId="LiveId" clId="{1DE1AAA7-542B-448B-A535-473521ABF779}" dt="2021-11-09T07:36:56.428" v="1290"/>
          <ac:spMkLst>
            <pc:docMk/>
            <pc:sldMk cId="3244428872" sldId="306"/>
            <ac:spMk id="3" creationId="{7686B0C2-D4BA-4DA0-BCD6-370D03B36F57}"/>
          </ac:spMkLst>
        </pc:spChg>
        <pc:spChg chg="mod">
          <ac:chgData name="sravanthramki8688@outlook.com" userId="5046e84c34514e76" providerId="LiveId" clId="{1DE1AAA7-542B-448B-A535-473521ABF779}" dt="2021-11-09T07:37:15.069" v="1299" actId="20577"/>
          <ac:spMkLst>
            <pc:docMk/>
            <pc:sldMk cId="3244428872" sldId="306"/>
            <ac:spMk id="5" creationId="{CBE6B2F8-21C6-430F-82AB-03C716167F6C}"/>
          </ac:spMkLst>
        </pc:spChg>
        <pc:spChg chg="add mod">
          <ac:chgData name="sravanthramki8688@outlook.com" userId="5046e84c34514e76" providerId="LiveId" clId="{1DE1AAA7-542B-448B-A535-473521ABF779}" dt="2021-11-09T07:56:07.753" v="1413" actId="1076"/>
          <ac:spMkLst>
            <pc:docMk/>
            <pc:sldMk cId="3244428872" sldId="306"/>
            <ac:spMk id="7" creationId="{DA496267-CC4A-4C8C-9429-0CD08D558906}"/>
          </ac:spMkLst>
        </pc:spChg>
        <pc:picChg chg="add mod">
          <ac:chgData name="sravanthramki8688@outlook.com" userId="5046e84c34514e76" providerId="LiveId" clId="{1DE1AAA7-542B-448B-A535-473521ABF779}" dt="2021-11-09T07:55:14.878" v="1396" actId="1076"/>
          <ac:picMkLst>
            <pc:docMk/>
            <pc:sldMk cId="3244428872" sldId="306"/>
            <ac:picMk id="2050" creationId="{74075EE4-0FB8-4E05-B0AD-F1810AB90756}"/>
          </ac:picMkLst>
        </pc:picChg>
      </pc:sldChg>
      <pc:sldChg chg="addSp delSp modSp new mod">
        <pc:chgData name="sravanthramki8688@outlook.com" userId="5046e84c34514e76" providerId="LiveId" clId="{1DE1AAA7-542B-448B-A535-473521ABF779}" dt="2021-11-10T07:36:22.613" v="2810" actId="1076"/>
        <pc:sldMkLst>
          <pc:docMk/>
          <pc:sldMk cId="1972414211" sldId="307"/>
        </pc:sldMkLst>
        <pc:spChg chg="mod">
          <ac:chgData name="sravanthramki8688@outlook.com" userId="5046e84c34514e76" providerId="LiveId" clId="{1DE1AAA7-542B-448B-A535-473521ABF779}" dt="2021-11-09T07:40:25.202" v="1311" actId="207"/>
          <ac:spMkLst>
            <pc:docMk/>
            <pc:sldMk cId="1972414211" sldId="307"/>
            <ac:spMk id="2" creationId="{88930B9D-29D2-4026-9972-2B98BDD5A99D}"/>
          </ac:spMkLst>
        </pc:spChg>
        <pc:spChg chg="del mod">
          <ac:chgData name="sravanthramki8688@outlook.com" userId="5046e84c34514e76" providerId="LiveId" clId="{1DE1AAA7-542B-448B-A535-473521ABF779}" dt="2021-11-09T07:42:39.466" v="1374"/>
          <ac:spMkLst>
            <pc:docMk/>
            <pc:sldMk cId="1972414211" sldId="307"/>
            <ac:spMk id="3" creationId="{5B59108B-0F46-4D61-8E37-E9BB4ECA58E0}"/>
          </ac:spMkLst>
        </pc:spChg>
        <pc:spChg chg="mod">
          <ac:chgData name="sravanthramki8688@outlook.com" userId="5046e84c34514e76" providerId="LiveId" clId="{1DE1AAA7-542B-448B-A535-473521ABF779}" dt="2021-11-09T07:39:47.283" v="1305" actId="20577"/>
          <ac:spMkLst>
            <pc:docMk/>
            <pc:sldMk cId="1972414211" sldId="307"/>
            <ac:spMk id="5" creationId="{81D9CE6B-852A-4969-B78F-10E38C8DE284}"/>
          </ac:spMkLst>
        </pc:spChg>
        <pc:spChg chg="add mod">
          <ac:chgData name="sravanthramki8688@outlook.com" userId="5046e84c34514e76" providerId="LiveId" clId="{1DE1AAA7-542B-448B-A535-473521ABF779}" dt="2021-11-09T07:56:26.353" v="1415" actId="1076"/>
          <ac:spMkLst>
            <pc:docMk/>
            <pc:sldMk cId="1972414211" sldId="307"/>
            <ac:spMk id="7" creationId="{226CF2C5-449A-4840-9159-2A5223193B4B}"/>
          </ac:spMkLst>
        </pc:spChg>
        <pc:spChg chg="add del mod">
          <ac:chgData name="sravanthramki8688@outlook.com" userId="5046e84c34514e76" providerId="LiveId" clId="{1DE1AAA7-542B-448B-A535-473521ABF779}" dt="2021-11-09T07:57:04.034" v="1436"/>
          <ac:spMkLst>
            <pc:docMk/>
            <pc:sldMk cId="1972414211" sldId="307"/>
            <ac:spMk id="8" creationId="{F03459F3-D764-4429-8CD1-B6A93C95C36C}"/>
          </ac:spMkLst>
        </pc:spChg>
        <pc:spChg chg="add mod">
          <ac:chgData name="sravanthramki8688@outlook.com" userId="5046e84c34514e76" providerId="LiveId" clId="{1DE1AAA7-542B-448B-A535-473521ABF779}" dt="2021-11-10T07:36:22.613" v="2810" actId="1076"/>
          <ac:spMkLst>
            <pc:docMk/>
            <pc:sldMk cId="1972414211" sldId="307"/>
            <ac:spMk id="9" creationId="{9CE2C534-4B1A-4AF0-8349-955728DDB1E6}"/>
          </ac:spMkLst>
        </pc:spChg>
        <pc:picChg chg="add mod">
          <ac:chgData name="sravanthramki8688@outlook.com" userId="5046e84c34514e76" providerId="LiveId" clId="{1DE1AAA7-542B-448B-A535-473521ABF779}" dt="2021-11-10T07:35:24.494" v="2809" actId="1076"/>
          <ac:picMkLst>
            <pc:docMk/>
            <pc:sldMk cId="1972414211" sldId="307"/>
            <ac:picMk id="3074" creationId="{8CD2D4A1-B9AF-4AC3-989B-610637308716}"/>
          </ac:picMkLst>
        </pc:picChg>
      </pc:sldChg>
      <pc:sldChg chg="modSp new mod">
        <pc:chgData name="sravanthramki8688@outlook.com" userId="5046e84c34514e76" providerId="LiveId" clId="{1DE1AAA7-542B-448B-A535-473521ABF779}" dt="2021-11-09T15:42:35.383" v="2440" actId="20577"/>
        <pc:sldMkLst>
          <pc:docMk/>
          <pc:sldMk cId="1908851814" sldId="308"/>
        </pc:sldMkLst>
        <pc:spChg chg="mod">
          <ac:chgData name="sravanthramki8688@outlook.com" userId="5046e84c34514e76" providerId="LiveId" clId="{1DE1AAA7-542B-448B-A535-473521ABF779}" dt="2021-11-09T12:15:46.168" v="1818" actId="207"/>
          <ac:spMkLst>
            <pc:docMk/>
            <pc:sldMk cId="1908851814" sldId="308"/>
            <ac:spMk id="2" creationId="{C20AE87A-48DE-4BEF-BE37-42ED83F5FC60}"/>
          </ac:spMkLst>
        </pc:spChg>
        <pc:spChg chg="mod">
          <ac:chgData name="sravanthramki8688@outlook.com" userId="5046e84c34514e76" providerId="LiveId" clId="{1DE1AAA7-542B-448B-A535-473521ABF779}" dt="2021-11-09T15:42:35.383" v="2440" actId="20577"/>
          <ac:spMkLst>
            <pc:docMk/>
            <pc:sldMk cId="1908851814" sldId="308"/>
            <ac:spMk id="3" creationId="{2EE4B303-E31C-4ED9-9EDE-23F1870E9127}"/>
          </ac:spMkLst>
        </pc:spChg>
        <pc:spChg chg="mod">
          <ac:chgData name="sravanthramki8688@outlook.com" userId="5046e84c34514e76" providerId="LiveId" clId="{1DE1AAA7-542B-448B-A535-473521ABF779}" dt="2021-11-09T12:15:09.322" v="1807" actId="20577"/>
          <ac:spMkLst>
            <pc:docMk/>
            <pc:sldMk cId="1908851814" sldId="308"/>
            <ac:spMk id="5" creationId="{2257A631-172F-4610-9688-6EFD5BFC2401}"/>
          </ac:spMkLst>
        </pc:spChg>
      </pc:sldChg>
      <pc:sldChg chg="modSp new mod">
        <pc:chgData name="sravanthramki8688@outlook.com" userId="5046e84c34514e76" providerId="LiveId" clId="{1DE1AAA7-542B-448B-A535-473521ABF779}" dt="2021-11-09T15:40:52.650" v="2419" actId="20577"/>
        <pc:sldMkLst>
          <pc:docMk/>
          <pc:sldMk cId="1936165731" sldId="309"/>
        </pc:sldMkLst>
        <pc:spChg chg="mod">
          <ac:chgData name="sravanthramki8688@outlook.com" userId="5046e84c34514e76" providerId="LiveId" clId="{1DE1AAA7-542B-448B-A535-473521ABF779}" dt="2021-11-09T12:37:30.650" v="2296" actId="20577"/>
          <ac:spMkLst>
            <pc:docMk/>
            <pc:sldMk cId="1936165731" sldId="309"/>
            <ac:spMk id="2" creationId="{534748C2-278A-4031-B2DE-1E7E6FDB371C}"/>
          </ac:spMkLst>
        </pc:spChg>
        <pc:spChg chg="mod">
          <ac:chgData name="sravanthramki8688@outlook.com" userId="5046e84c34514e76" providerId="LiveId" clId="{1DE1AAA7-542B-448B-A535-473521ABF779}" dt="2021-11-09T12:39:09.203" v="2362" actId="20577"/>
          <ac:spMkLst>
            <pc:docMk/>
            <pc:sldMk cId="1936165731" sldId="309"/>
            <ac:spMk id="3" creationId="{062F92A6-0427-438A-97BA-657743CE4C9C}"/>
          </ac:spMkLst>
        </pc:spChg>
        <pc:spChg chg="mod">
          <ac:chgData name="sravanthramki8688@outlook.com" userId="5046e84c34514e76" providerId="LiveId" clId="{1DE1AAA7-542B-448B-A535-473521ABF779}" dt="2021-11-09T15:40:52.650" v="2419" actId="20577"/>
          <ac:spMkLst>
            <pc:docMk/>
            <pc:sldMk cId="1936165731" sldId="309"/>
            <ac:spMk id="5" creationId="{487FF9A5-3C44-4187-A68D-7750E5788104}"/>
          </ac:spMkLst>
        </pc:spChg>
      </pc:sldChg>
      <pc:sldChg chg="addSp delSp modSp new mod">
        <pc:chgData name="sravanthramki8688@outlook.com" userId="5046e84c34514e76" providerId="LiveId" clId="{1DE1AAA7-542B-448B-A535-473521ABF779}" dt="2021-11-10T07:34:36.256" v="2808"/>
        <pc:sldMkLst>
          <pc:docMk/>
          <pc:sldMk cId="1122612967" sldId="310"/>
        </pc:sldMkLst>
        <pc:spChg chg="mod">
          <ac:chgData name="sravanthramki8688@outlook.com" userId="5046e84c34514e76" providerId="LiveId" clId="{1DE1AAA7-542B-448B-A535-473521ABF779}" dt="2021-11-10T07:34:36.256" v="2808"/>
          <ac:spMkLst>
            <pc:docMk/>
            <pc:sldMk cId="1122612967" sldId="310"/>
            <ac:spMk id="2" creationId="{B5039111-2966-4296-A73D-5A3684DC40EE}"/>
          </ac:spMkLst>
        </pc:spChg>
        <pc:spChg chg="del mod">
          <ac:chgData name="sravanthramki8688@outlook.com" userId="5046e84c34514e76" providerId="LiveId" clId="{1DE1AAA7-542B-448B-A535-473521ABF779}" dt="2021-11-10T07:33:30.603" v="2800"/>
          <ac:spMkLst>
            <pc:docMk/>
            <pc:sldMk cId="1122612967" sldId="310"/>
            <ac:spMk id="3" creationId="{CED0D0A8-112F-42A8-A290-7B71190F90A6}"/>
          </ac:spMkLst>
        </pc:spChg>
        <pc:spChg chg="mod">
          <ac:chgData name="sravanthramki8688@outlook.com" userId="5046e84c34514e76" providerId="LiveId" clId="{1DE1AAA7-542B-448B-A535-473521ABF779}" dt="2021-11-10T07:01:43.900" v="2607" actId="20577"/>
          <ac:spMkLst>
            <pc:docMk/>
            <pc:sldMk cId="1122612967" sldId="310"/>
            <ac:spMk id="4" creationId="{147EAE51-02DB-493A-A589-99083EE7D008}"/>
          </ac:spMkLst>
        </pc:spChg>
        <pc:spChg chg="mod">
          <ac:chgData name="sravanthramki8688@outlook.com" userId="5046e84c34514e76" providerId="LiveId" clId="{1DE1AAA7-542B-448B-A535-473521ABF779}" dt="2021-11-10T07:01:19.897" v="2596" actId="20577"/>
          <ac:spMkLst>
            <pc:docMk/>
            <pc:sldMk cId="1122612967" sldId="310"/>
            <ac:spMk id="5" creationId="{9B43A878-5BDA-4D04-8A2A-F6A45B5A32B8}"/>
          </ac:spMkLst>
        </pc:spChg>
        <pc:spChg chg="add mod">
          <ac:chgData name="sravanthramki8688@outlook.com" userId="5046e84c34514e76" providerId="LiveId" clId="{1DE1AAA7-542B-448B-A535-473521ABF779}" dt="2021-11-10T07:34:21.923" v="2807" actId="20577"/>
          <ac:spMkLst>
            <pc:docMk/>
            <pc:sldMk cId="1122612967" sldId="310"/>
            <ac:spMk id="7" creationId="{020026F1-B141-4B13-8E00-BED76C739BE2}"/>
          </ac:spMkLst>
        </pc:spChg>
        <pc:picChg chg="add mod">
          <ac:chgData name="sravanthramki8688@outlook.com" userId="5046e84c34514e76" providerId="LiveId" clId="{1DE1AAA7-542B-448B-A535-473521ABF779}" dt="2021-11-10T07:33:34.065" v="2801" actId="1076"/>
          <ac:picMkLst>
            <pc:docMk/>
            <pc:sldMk cId="1122612967" sldId="310"/>
            <ac:picMk id="1026" creationId="{FCB3F2AF-69C0-4D5D-A786-D1BCB4AC9537}"/>
          </ac:picMkLst>
        </pc:picChg>
      </pc:sldChg>
      <pc:sldChg chg="addSp modSp add mod ord">
        <pc:chgData name="sravanthramki8688@outlook.com" userId="5046e84c34514e76" providerId="LiveId" clId="{1DE1AAA7-542B-448B-A535-473521ABF779}" dt="2021-11-10T08:30:23.161" v="2869"/>
        <pc:sldMkLst>
          <pc:docMk/>
          <pc:sldMk cId="2495954155" sldId="311"/>
        </pc:sldMkLst>
        <pc:spChg chg="mod">
          <ac:chgData name="sravanthramki8688@outlook.com" userId="5046e84c34514e76" providerId="LiveId" clId="{1DE1AAA7-542B-448B-A535-473521ABF779}" dt="2021-11-10T08:23:56.415" v="2828" actId="1076"/>
          <ac:spMkLst>
            <pc:docMk/>
            <pc:sldMk cId="2495954155" sldId="311"/>
            <ac:spMk id="2" creationId="{B5039111-2966-4296-A73D-5A3684DC40EE}"/>
          </ac:spMkLst>
        </pc:spChg>
        <pc:spChg chg="mod">
          <ac:chgData name="sravanthramki8688@outlook.com" userId="5046e84c34514e76" providerId="LiveId" clId="{1DE1AAA7-542B-448B-A535-473521ABF779}" dt="2021-11-10T08:30:23.161" v="2869"/>
          <ac:spMkLst>
            <pc:docMk/>
            <pc:sldMk cId="2495954155" sldId="311"/>
            <ac:spMk id="3" creationId="{CED0D0A8-112F-42A8-A290-7B71190F90A6}"/>
          </ac:spMkLst>
        </pc:spChg>
        <pc:picChg chg="add mod">
          <ac:chgData name="sravanthramki8688@outlook.com" userId="5046e84c34514e76" providerId="LiveId" clId="{1DE1AAA7-542B-448B-A535-473521ABF779}" dt="2021-11-10T08:27:05.302" v="2848" actId="1076"/>
          <ac:picMkLst>
            <pc:docMk/>
            <pc:sldMk cId="2495954155" sldId="311"/>
            <ac:picMk id="2050" creationId="{9039ABD5-C91D-425C-A542-D6B04033649D}"/>
          </ac:picMkLst>
        </pc:picChg>
      </pc:sldChg>
      <pc:sldChg chg="addSp delSp modSp add mod ord">
        <pc:chgData name="sravanthramki8688@outlook.com" userId="5046e84c34514e76" providerId="LiveId" clId="{1DE1AAA7-542B-448B-A535-473521ABF779}" dt="2021-11-10T08:29:43.663" v="2863" actId="1076"/>
        <pc:sldMkLst>
          <pc:docMk/>
          <pc:sldMk cId="2654027898" sldId="312"/>
        </pc:sldMkLst>
        <pc:spChg chg="mod">
          <ac:chgData name="sravanthramki8688@outlook.com" userId="5046e84c34514e76" providerId="LiveId" clId="{1DE1AAA7-542B-448B-A535-473521ABF779}" dt="2021-11-10T08:29:06.715" v="2861" actId="1076"/>
          <ac:spMkLst>
            <pc:docMk/>
            <pc:sldMk cId="2654027898" sldId="312"/>
            <ac:spMk id="2" creationId="{B5039111-2966-4296-A73D-5A3684DC40EE}"/>
          </ac:spMkLst>
        </pc:spChg>
        <pc:spChg chg="del">
          <ac:chgData name="sravanthramki8688@outlook.com" userId="5046e84c34514e76" providerId="LiveId" clId="{1DE1AAA7-542B-448B-A535-473521ABF779}" dt="2021-11-10T08:22:15.320" v="2817"/>
          <ac:spMkLst>
            <pc:docMk/>
            <pc:sldMk cId="2654027898" sldId="312"/>
            <ac:spMk id="3" creationId="{CED0D0A8-112F-42A8-A290-7B71190F90A6}"/>
          </ac:spMkLst>
        </pc:spChg>
        <pc:picChg chg="add mod">
          <ac:chgData name="sravanthramki8688@outlook.com" userId="5046e84c34514e76" providerId="LiveId" clId="{1DE1AAA7-542B-448B-A535-473521ABF779}" dt="2021-11-10T08:22:19.543" v="2818" actId="1076"/>
          <ac:picMkLst>
            <pc:docMk/>
            <pc:sldMk cId="2654027898" sldId="312"/>
            <ac:picMk id="1026" creationId="{146FC2EB-988F-4E38-A032-FD88F015A938}"/>
          </ac:picMkLst>
        </pc:picChg>
        <pc:picChg chg="add mod">
          <ac:chgData name="sravanthramki8688@outlook.com" userId="5046e84c34514e76" providerId="LiveId" clId="{1DE1AAA7-542B-448B-A535-473521ABF779}" dt="2021-11-10T08:22:56.778" v="2823" actId="1076"/>
          <ac:picMkLst>
            <pc:docMk/>
            <pc:sldMk cId="2654027898" sldId="312"/>
            <ac:picMk id="1028" creationId="{56D271FF-4CC6-42A2-8A81-641B5AA23859}"/>
          </ac:picMkLst>
        </pc:picChg>
        <pc:picChg chg="add mod">
          <ac:chgData name="sravanthramki8688@outlook.com" userId="5046e84c34514e76" providerId="LiveId" clId="{1DE1AAA7-542B-448B-A535-473521ABF779}" dt="2021-11-10T08:29:43.663" v="2863" actId="1076"/>
          <ac:picMkLst>
            <pc:docMk/>
            <pc:sldMk cId="2654027898" sldId="312"/>
            <ac:picMk id="1030" creationId="{9D6239C6-7AD5-41AB-B4E7-326E72A39B98}"/>
          </ac:picMkLst>
        </pc:picChg>
      </pc:sldChg>
    </pc:docChg>
  </pc:docChgLst>
  <pc:docChgLst>
    <pc:chgData name="sravanthramki8688@outlook.com" userId="5046e84c34514e76" providerId="LiveId" clId="{255E238E-6F76-4213-991C-8ECB41FD7B58}"/>
    <pc:docChg chg="custSel modSld">
      <pc:chgData name="sravanthramki8688@outlook.com" userId="5046e84c34514e76" providerId="LiveId" clId="{255E238E-6F76-4213-991C-8ECB41FD7B58}" dt="2021-11-13T11:17:32.563" v="112" actId="2711"/>
      <pc:docMkLst>
        <pc:docMk/>
      </pc:docMkLst>
      <pc:sldChg chg="modSp mod">
        <pc:chgData name="sravanthramki8688@outlook.com" userId="5046e84c34514e76" providerId="LiveId" clId="{255E238E-6F76-4213-991C-8ECB41FD7B58}" dt="2021-11-13T11:16:30.083" v="91" actId="20577"/>
        <pc:sldMkLst>
          <pc:docMk/>
          <pc:sldMk cId="3978552505" sldId="281"/>
        </pc:sldMkLst>
        <pc:spChg chg="mod">
          <ac:chgData name="sravanthramki8688@outlook.com" userId="5046e84c34514e76" providerId="LiveId" clId="{255E238E-6F76-4213-991C-8ECB41FD7B58}" dt="2021-11-13T11:16:30.083" v="91" actId="20577"/>
          <ac:spMkLst>
            <pc:docMk/>
            <pc:sldMk cId="3978552505" sldId="281"/>
            <ac:spMk id="9" creationId="{00000000-0000-0000-0000-000000000000}"/>
          </ac:spMkLst>
        </pc:spChg>
      </pc:sldChg>
      <pc:sldChg chg="modSp mod">
        <pc:chgData name="sravanthramki8688@outlook.com" userId="5046e84c34514e76" providerId="LiveId" clId="{255E238E-6F76-4213-991C-8ECB41FD7B58}" dt="2021-11-13T11:17:14.460" v="111" actId="27636"/>
        <pc:sldMkLst>
          <pc:docMk/>
          <pc:sldMk cId="1250361814" sldId="283"/>
        </pc:sldMkLst>
        <pc:spChg chg="mod">
          <ac:chgData name="sravanthramki8688@outlook.com" userId="5046e84c34514e76" providerId="LiveId" clId="{255E238E-6F76-4213-991C-8ECB41FD7B58}" dt="2021-11-13T11:17:14.460" v="111" actId="27636"/>
          <ac:spMkLst>
            <pc:docMk/>
            <pc:sldMk cId="1250361814" sldId="283"/>
            <ac:spMk id="8" creationId="{00000000-0000-0000-0000-000000000000}"/>
          </ac:spMkLst>
        </pc:spChg>
      </pc:sldChg>
      <pc:sldChg chg="modSp mod">
        <pc:chgData name="sravanthramki8688@outlook.com" userId="5046e84c34514e76" providerId="LiveId" clId="{255E238E-6F76-4213-991C-8ECB41FD7B58}" dt="2021-11-13T11:15:49.401" v="18" actId="20577"/>
        <pc:sldMkLst>
          <pc:docMk/>
          <pc:sldMk cId="3905252576" sldId="291"/>
        </pc:sldMkLst>
        <pc:spChg chg="mod">
          <ac:chgData name="sravanthramki8688@outlook.com" userId="5046e84c34514e76" providerId="LiveId" clId="{255E238E-6F76-4213-991C-8ECB41FD7B58}" dt="2021-11-13T11:15:49.401" v="18" actId="20577"/>
          <ac:spMkLst>
            <pc:docMk/>
            <pc:sldMk cId="3905252576" sldId="291"/>
            <ac:spMk id="6" creationId="{00000000-0000-0000-0000-000000000000}"/>
          </ac:spMkLst>
        </pc:spChg>
      </pc:sldChg>
      <pc:sldChg chg="modSp mod">
        <pc:chgData name="sravanthramki8688@outlook.com" userId="5046e84c34514e76" providerId="LiveId" clId="{255E238E-6F76-4213-991C-8ECB41FD7B58}" dt="2021-11-13T11:17:32.563" v="112" actId="2711"/>
        <pc:sldMkLst>
          <pc:docMk/>
          <pc:sldMk cId="1908851814" sldId="308"/>
        </pc:sldMkLst>
        <pc:spChg chg="mod">
          <ac:chgData name="sravanthramki8688@outlook.com" userId="5046e84c34514e76" providerId="LiveId" clId="{255E238E-6F76-4213-991C-8ECB41FD7B58}" dt="2021-11-13T11:17:32.563" v="112" actId="2711"/>
          <ac:spMkLst>
            <pc:docMk/>
            <pc:sldMk cId="1908851814" sldId="308"/>
            <ac:spMk id="3" creationId="{2EE4B303-E31C-4ED9-9EDE-23F1870E912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14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2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C765-4EEE-40D6-8764-C358A9B0EA2D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0CD3-6E5F-40AF-B983-BCBC5BE7EFA8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4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0355-2878-40EF-BB47-0AEFF38312E9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6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4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43EF-B253-4651-964D-5C22C18A1755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9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EA68-FEEF-400D-AE97-0743E2B01B36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0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55E2-DE6E-4EB6-8DFA-DC17E6D6B29D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9DA3-207B-4128-A780-0899C9C276AD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E112-8377-45A9-BD19-18629BBD0547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8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A7BD-A364-4835-B5C3-69F4869872EB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9191-5CCA-41B9-93A5-50C4E62DD0DE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6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2D50-3CC8-4828-A0F7-4352819C0BDB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1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beaz-course/practical-python/blob/master/Notes/Contents.md" TargetMode="External"/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umpy.org/doc/stable/user/quickstar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0AC0-521A-4761-B605-21BC84785148}" type="datetime3">
              <a:rPr lang="en-US" sz="1600" b="1" smtClean="0"/>
              <a:pPr/>
              <a:t>13 November 2021</a:t>
            </a:fld>
            <a:endParaRPr lang="en-US" sz="1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b="1" dirty="0"/>
              <a:t>Department of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z="1600" smtClean="0"/>
              <a:pPr/>
              <a:t>1</a:t>
            </a:fld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66700" y="1742584"/>
            <a:ext cx="8610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atin typeface="Arial Black" panose="020B0A04020102020204" pitchFamily="34" charset="0"/>
                <a:cs typeface="Arial" panose="020B0604020202020204" pitchFamily="34" charset="0"/>
              </a:rPr>
              <a:t>CLASSIFICATION OF SOUTH GERMAN </a:t>
            </a:r>
          </a:p>
          <a:p>
            <a:pPr algn="ctr"/>
            <a:r>
              <a:rPr lang="en-IN" sz="2800" dirty="0">
                <a:latin typeface="Arial Black" panose="020B0A04020102020204" pitchFamily="34" charset="0"/>
                <a:cs typeface="Arial" panose="020B0604020202020204" pitchFamily="34" charset="0"/>
              </a:rPr>
              <a:t>CREDIT RISK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3048000"/>
            <a:ext cx="7696200" cy="2106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  <a:cs typeface="Arial" pitchFamily="34" charset="0"/>
              </a:rPr>
              <a:t>Project Supervisor :  Dr. </a:t>
            </a:r>
            <a:r>
              <a:rPr lang="en-US" sz="2000" dirty="0" err="1">
                <a:latin typeface="Arial Black" panose="020B0A04020102020204" pitchFamily="34" charset="0"/>
                <a:cs typeface="Arial" pitchFamily="34" charset="0"/>
              </a:rPr>
              <a:t>R.M.Gomathi</a:t>
            </a:r>
            <a:endParaRPr lang="en-US" sz="2000" dirty="0">
              <a:latin typeface="Arial Black" panose="020B0A04020102020204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 Black" panose="020B0A04020102020204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 Black" panose="020B0A04020102020204" pitchFamily="34" charset="0"/>
                <a:cs typeface="Arial" pitchFamily="34" charset="0"/>
              </a:rPr>
              <a:t>Name of the Student : </a:t>
            </a:r>
            <a:r>
              <a:rPr lang="en-US" sz="2000" dirty="0" err="1">
                <a:latin typeface="Arial Black" panose="020B0A04020102020204" pitchFamily="34" charset="0"/>
                <a:cs typeface="Arial" pitchFamily="34" charset="0"/>
              </a:rPr>
              <a:t>Akula</a:t>
            </a:r>
            <a:r>
              <a:rPr lang="en-US" sz="2000" dirty="0">
                <a:latin typeface="Arial Black" panose="020B0A04020102020204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 Black" panose="020B0A04020102020204" pitchFamily="34" charset="0"/>
                <a:cs typeface="Arial" pitchFamily="34" charset="0"/>
              </a:rPr>
              <a:t>Sravanth</a:t>
            </a:r>
            <a:r>
              <a:rPr lang="en-US" sz="2000" dirty="0">
                <a:latin typeface="Arial Black" panose="020B0A04020102020204" pitchFamily="34" charset="0"/>
                <a:cs typeface="Arial" pitchFamily="34" charset="0"/>
              </a:rPr>
              <a:t> Satya Ramki</a:t>
            </a:r>
          </a:p>
          <a:p>
            <a:pPr>
              <a:lnSpc>
                <a:spcPct val="150000"/>
              </a:lnSpc>
            </a:pPr>
            <a:endParaRPr lang="en-US" dirty="0">
              <a:latin typeface="Arial Black" panose="020B0A04020102020204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 Black" panose="020B0A04020102020204" pitchFamily="34" charset="0"/>
                <a:cs typeface="Arial" pitchFamily="34" charset="0"/>
              </a:rPr>
              <a:t>Register Number : 39120119</a:t>
            </a:r>
          </a:p>
        </p:txBody>
      </p:sp>
      <p:pic>
        <p:nvPicPr>
          <p:cNvPr id="9" name="Picture 8" descr="new letter head July30_202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0"/>
            <a:ext cx="8686800" cy="17525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35D9-278B-4992-85D0-54DCFECB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40" y="228600"/>
            <a:ext cx="8540260" cy="1143000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Understanding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7C940-12E0-488B-BF77-3D4F246EE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ucida Bright" panose="02040602050505020304" pitchFamily="18" charset="0"/>
              </a:rPr>
              <a:t>This section contains a brief description for each attribute.</a:t>
            </a:r>
          </a:p>
          <a:p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Lucida Bright" panose="02040602050505020304" pitchFamily="18" charset="0"/>
            </a:endParaRPr>
          </a:p>
          <a:p>
            <a:r>
              <a:rPr lang="en-US" sz="2400" b="0" i="0" dirty="0">
                <a:solidFill>
                  <a:srgbClr val="292929"/>
                </a:solidFill>
                <a:effectLst/>
                <a:latin typeface="Lucida Bright" panose="02040602050505020304" pitchFamily="18" charset="0"/>
              </a:rPr>
              <a:t>The given dataset contains </a:t>
            </a:r>
            <a:r>
              <a:rPr lang="en-US" sz="2400" dirty="0">
                <a:solidFill>
                  <a:srgbClr val="292929"/>
                </a:solidFill>
                <a:latin typeface="Lucida Bright" panose="02040602050505020304" pitchFamily="18" charset="0"/>
              </a:rPr>
              <a:t>800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Lucida Bright" panose="02040602050505020304" pitchFamily="18" charset="0"/>
              </a:rPr>
              <a:t> rows and </a:t>
            </a:r>
            <a:r>
              <a:rPr lang="en-US" sz="2400" dirty="0">
                <a:solidFill>
                  <a:srgbClr val="292929"/>
                </a:solidFill>
                <a:latin typeface="Lucida Bright" panose="02040602050505020304" pitchFamily="18" charset="0"/>
              </a:rPr>
              <a:t>22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Lucida Bright" panose="02040602050505020304" pitchFamily="18" charset="0"/>
              </a:rPr>
              <a:t> columns. The first </a:t>
            </a:r>
            <a:r>
              <a:rPr lang="en-US" sz="2400" dirty="0">
                <a:solidFill>
                  <a:srgbClr val="292929"/>
                </a:solidFill>
                <a:latin typeface="Lucida Bright" panose="02040602050505020304" pitchFamily="18" charset="0"/>
              </a:rPr>
              <a:t>21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Lucida Bright" panose="02040602050505020304" pitchFamily="18" charset="0"/>
              </a:rPr>
              <a:t> columns are features, the last column contains the classification label of ‘0's and ‘1’.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6B608-CB58-4574-BA94-76C763D0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1A963-6CB2-4E4A-A5F3-581AC577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65DC-5DD2-4B42-B3A5-1ADAA0B9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3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35D9-278B-4992-85D0-54DCFECB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Understanding the Data (</a:t>
            </a:r>
            <a:r>
              <a:rPr lang="en-IN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Attribute Information</a:t>
            </a:r>
            <a:r>
              <a:rPr lang="en-IN" sz="2800" b="1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)</a:t>
            </a:r>
            <a:endParaRPr lang="en-IN" sz="2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7C940-12E0-488B-BF77-3D4F246EE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sz="13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Column name: </a:t>
            </a:r>
            <a:r>
              <a:rPr lang="en-US" sz="1300" b="0" i="0" dirty="0" err="1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laufkont</a:t>
            </a:r>
            <a:br>
              <a:rPr lang="en-US" sz="1300" dirty="0">
                <a:latin typeface="Lucida Bright" panose="02040602050505020304" pitchFamily="18" charset="0"/>
              </a:rPr>
            </a:br>
            <a:r>
              <a:rPr lang="en-US" sz="13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Variable name: status</a:t>
            </a:r>
            <a:br>
              <a:rPr lang="en-US" sz="1300" dirty="0">
                <a:latin typeface="Lucida Bright" panose="02040602050505020304" pitchFamily="18" charset="0"/>
              </a:rPr>
            </a:br>
            <a:r>
              <a:rPr lang="en-US" sz="13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Content: status of the debtor's checking account with the bank</a:t>
            </a:r>
          </a:p>
          <a:p>
            <a:endParaRPr lang="en-US" sz="1300" b="0" i="0" dirty="0">
              <a:solidFill>
                <a:srgbClr val="123654"/>
              </a:solidFill>
              <a:effectLst/>
              <a:latin typeface="Lucida Bright" panose="02040602050505020304" pitchFamily="18" charset="0"/>
            </a:endParaRPr>
          </a:p>
          <a:p>
            <a:r>
              <a:rPr lang="en-US" sz="13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Column name: </a:t>
            </a:r>
            <a:r>
              <a:rPr lang="en-US" sz="1300" b="0" i="0" dirty="0" err="1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laufzeit</a:t>
            </a:r>
            <a:br>
              <a:rPr lang="en-US" sz="1300" dirty="0">
                <a:latin typeface="Lucida Bright" panose="02040602050505020304" pitchFamily="18" charset="0"/>
              </a:rPr>
            </a:br>
            <a:r>
              <a:rPr lang="en-US" sz="13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Variable name: duration</a:t>
            </a:r>
            <a:br>
              <a:rPr lang="en-US" sz="1300" dirty="0">
                <a:latin typeface="Lucida Bright" panose="02040602050505020304" pitchFamily="18" charset="0"/>
              </a:rPr>
            </a:br>
            <a:r>
              <a:rPr lang="en-US" sz="13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Content: credit duration in months</a:t>
            </a:r>
          </a:p>
          <a:p>
            <a:endParaRPr lang="en-US" sz="1300" dirty="0">
              <a:solidFill>
                <a:srgbClr val="123654"/>
              </a:solidFill>
              <a:latin typeface="Lucida Bright" panose="02040602050505020304" pitchFamily="18" charset="0"/>
            </a:endParaRPr>
          </a:p>
          <a:p>
            <a:r>
              <a:rPr lang="en-US" sz="13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Column name: moral</a:t>
            </a:r>
            <a:br>
              <a:rPr lang="en-US" sz="1300" dirty="0">
                <a:latin typeface="Lucida Bright" panose="02040602050505020304" pitchFamily="18" charset="0"/>
              </a:rPr>
            </a:br>
            <a:r>
              <a:rPr lang="en-US" sz="13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Variable name: </a:t>
            </a:r>
            <a:r>
              <a:rPr lang="en-US" sz="1300" b="0" i="0" dirty="0" err="1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credit_history</a:t>
            </a:r>
            <a:br>
              <a:rPr lang="en-US" sz="1300" dirty="0">
                <a:latin typeface="Lucida Bright" panose="02040602050505020304" pitchFamily="18" charset="0"/>
              </a:rPr>
            </a:br>
            <a:r>
              <a:rPr lang="en-US" sz="13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Content: history of compliance with previous or concurrent credit contracts </a:t>
            </a:r>
          </a:p>
          <a:p>
            <a:endParaRPr lang="en-US" sz="1300" b="0" i="0" dirty="0">
              <a:solidFill>
                <a:srgbClr val="123654"/>
              </a:solidFill>
              <a:effectLst/>
              <a:latin typeface="Lucida Bright" panose="02040602050505020304" pitchFamily="18" charset="0"/>
            </a:endParaRPr>
          </a:p>
          <a:p>
            <a:r>
              <a:rPr lang="en-US" sz="13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Column name: </a:t>
            </a:r>
            <a:r>
              <a:rPr lang="en-US" sz="1300" b="0" i="0" dirty="0" err="1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verw</a:t>
            </a:r>
            <a:br>
              <a:rPr lang="en-US" sz="1300" dirty="0">
                <a:latin typeface="Lucida Bright" panose="02040602050505020304" pitchFamily="18" charset="0"/>
              </a:rPr>
            </a:br>
            <a:r>
              <a:rPr lang="en-US" sz="13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Variable name: purpose</a:t>
            </a:r>
            <a:br>
              <a:rPr lang="en-US" sz="1300" dirty="0">
                <a:latin typeface="Lucida Bright" panose="02040602050505020304" pitchFamily="18" charset="0"/>
              </a:rPr>
            </a:br>
            <a:r>
              <a:rPr lang="en-US" sz="13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Content: purpose for which the credit is needed (categorical)</a:t>
            </a:r>
            <a:br>
              <a:rPr lang="en-US" sz="1300" dirty="0">
                <a:latin typeface="Lucida Bright" panose="02040602050505020304" pitchFamily="18" charset="0"/>
              </a:rPr>
            </a:br>
            <a:br>
              <a:rPr lang="en-US" sz="1300" dirty="0">
                <a:latin typeface="Lucida Bright" panose="02040602050505020304" pitchFamily="18" charset="0"/>
              </a:rPr>
            </a:br>
            <a:r>
              <a:rPr lang="en-US" sz="13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Column name: </a:t>
            </a:r>
            <a:r>
              <a:rPr lang="en-US" sz="1300" b="0" i="0" dirty="0" err="1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hoehe</a:t>
            </a:r>
            <a:br>
              <a:rPr lang="en-US" sz="1300" dirty="0">
                <a:latin typeface="Lucida Bright" panose="02040602050505020304" pitchFamily="18" charset="0"/>
              </a:rPr>
            </a:br>
            <a:r>
              <a:rPr lang="en-US" sz="13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Variable name: amount</a:t>
            </a:r>
            <a:br>
              <a:rPr lang="en-US" sz="1300" dirty="0">
                <a:latin typeface="Lucida Bright" panose="02040602050505020304" pitchFamily="18" charset="0"/>
              </a:rPr>
            </a:br>
            <a:r>
              <a:rPr lang="en-US" sz="13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Content: credit amount in DM (quantitative; result of monotonic transformation; actual data and type of</a:t>
            </a:r>
            <a:br>
              <a:rPr lang="en-US" sz="1300" dirty="0">
                <a:latin typeface="Lucida Bright" panose="02040602050505020304" pitchFamily="18" charset="0"/>
              </a:rPr>
            </a:br>
            <a:r>
              <a:rPr lang="en-US" sz="13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transformation unknown)</a:t>
            </a:r>
            <a:br>
              <a:rPr lang="en-US" sz="1300" dirty="0">
                <a:latin typeface="Lucida Bright" panose="02040602050505020304" pitchFamily="18" charset="0"/>
              </a:rPr>
            </a:br>
            <a:br>
              <a:rPr lang="en-US" sz="1300" dirty="0">
                <a:latin typeface="Lucida Bright" panose="02040602050505020304" pitchFamily="18" charset="0"/>
              </a:rPr>
            </a:br>
            <a:r>
              <a:rPr lang="en-US" sz="13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Column name: </a:t>
            </a:r>
            <a:r>
              <a:rPr lang="en-US" sz="1300" b="0" i="0" dirty="0" err="1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sparkont</a:t>
            </a:r>
            <a:br>
              <a:rPr lang="en-US" sz="1300" dirty="0">
                <a:latin typeface="Lucida Bright" panose="02040602050505020304" pitchFamily="18" charset="0"/>
              </a:rPr>
            </a:br>
            <a:r>
              <a:rPr lang="en-US" sz="13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Variable name: savings</a:t>
            </a:r>
            <a:br>
              <a:rPr lang="en-US" sz="1300" dirty="0">
                <a:latin typeface="Lucida Bright" panose="02040602050505020304" pitchFamily="18" charset="0"/>
              </a:rPr>
            </a:br>
            <a:r>
              <a:rPr lang="en-US" sz="13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Content: debtor's savings </a:t>
            </a:r>
            <a:endParaRPr lang="en-IN" sz="1300" dirty="0">
              <a:latin typeface="Lucida Bright" panose="020406020505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6B608-CB58-4574-BA94-76C763D0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46837"/>
            <a:ext cx="2133600" cy="365125"/>
          </a:xfrm>
        </p:spPr>
        <p:txBody>
          <a:bodyPr/>
          <a:lstStyle/>
          <a:p>
            <a:fld id="{A2414E9F-A237-4082-B37B-D926ADB268EE}" type="datetime3">
              <a:rPr lang="en-US" smtClean="0"/>
              <a:pPr/>
              <a:t>13 November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1A963-6CB2-4E4A-A5F3-581AC577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09315"/>
            <a:ext cx="2895600" cy="365125"/>
          </a:xfrm>
        </p:spPr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65DC-5DD2-4B42-B3A5-1ADAA0B9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25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35D9-278B-4992-85D0-54DCFECB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40" y="228600"/>
            <a:ext cx="7854460" cy="114300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Understanding the Data (</a:t>
            </a:r>
            <a:r>
              <a:rPr lang="en-IN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Attribute Information</a:t>
            </a:r>
            <a:r>
              <a:rPr lang="en-IN" sz="2800" b="1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)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7C940-12E0-488B-BF77-3D4F246EE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5436"/>
            <a:ext cx="8229600" cy="4525963"/>
          </a:xfrm>
        </p:spPr>
        <p:txBody>
          <a:bodyPr>
            <a:noAutofit/>
          </a:bodyPr>
          <a:lstStyle/>
          <a:p>
            <a:r>
              <a:rPr lang="en-US" sz="12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Column name: </a:t>
            </a:r>
            <a:r>
              <a:rPr lang="en-US" sz="1200" b="0" i="0" dirty="0" err="1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beszeit</a:t>
            </a:r>
            <a:br>
              <a:rPr lang="en-US" sz="1200" dirty="0">
                <a:latin typeface="Lucida Bright" panose="02040602050505020304" pitchFamily="18" charset="0"/>
              </a:rPr>
            </a:br>
            <a:r>
              <a:rPr lang="en-US" sz="12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Variable name: </a:t>
            </a:r>
            <a:r>
              <a:rPr lang="en-US" sz="1200" b="0" i="0" dirty="0" err="1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employment_duration</a:t>
            </a:r>
            <a:br>
              <a:rPr lang="en-US" sz="1200" dirty="0">
                <a:latin typeface="Lucida Bright" panose="02040602050505020304" pitchFamily="18" charset="0"/>
              </a:rPr>
            </a:br>
            <a:r>
              <a:rPr lang="en-US" sz="12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Content: duration of debtor's employment with current employer (ordinal; discretized quantitative)</a:t>
            </a:r>
            <a:br>
              <a:rPr lang="en-US" sz="1200" dirty="0">
                <a:latin typeface="Lucida Bright" panose="02040602050505020304" pitchFamily="18" charset="0"/>
              </a:rPr>
            </a:br>
            <a:endParaRPr lang="en-US" sz="1200" dirty="0">
              <a:latin typeface="Lucida Bright" panose="02040602050505020304" pitchFamily="18" charset="0"/>
            </a:endParaRPr>
          </a:p>
          <a:p>
            <a:r>
              <a:rPr lang="en-US" sz="12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Column name: rate</a:t>
            </a:r>
            <a:br>
              <a:rPr lang="en-US" sz="1200" dirty="0">
                <a:latin typeface="Lucida Bright" panose="02040602050505020304" pitchFamily="18" charset="0"/>
              </a:rPr>
            </a:br>
            <a:r>
              <a:rPr lang="en-US" sz="12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Variable name: </a:t>
            </a:r>
            <a:r>
              <a:rPr lang="en-US" sz="1200" b="0" i="0" dirty="0" err="1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installment_rate</a:t>
            </a:r>
            <a:br>
              <a:rPr lang="en-US" sz="1200" dirty="0">
                <a:latin typeface="Lucida Bright" panose="02040602050505020304" pitchFamily="18" charset="0"/>
              </a:rPr>
            </a:br>
            <a:r>
              <a:rPr lang="en-US" sz="12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Content: credit installments as a percentage of debtor's disposable income (ordinal; discretized quantitative)</a:t>
            </a:r>
          </a:p>
          <a:p>
            <a:endParaRPr lang="en-US" sz="1200" b="0" i="0" dirty="0">
              <a:solidFill>
                <a:srgbClr val="123654"/>
              </a:solidFill>
              <a:effectLst/>
              <a:latin typeface="Lucida Bright" panose="02040602050505020304" pitchFamily="18" charset="0"/>
            </a:endParaRPr>
          </a:p>
          <a:p>
            <a:r>
              <a:rPr lang="en-US" sz="12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Column name: </a:t>
            </a:r>
            <a:r>
              <a:rPr lang="en-US" sz="1200" b="0" i="0" dirty="0" err="1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famges</a:t>
            </a:r>
            <a:br>
              <a:rPr lang="en-US" sz="1200" dirty="0">
                <a:latin typeface="Lucida Bright" panose="02040602050505020304" pitchFamily="18" charset="0"/>
              </a:rPr>
            </a:br>
            <a:r>
              <a:rPr lang="en-US" sz="12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Variable name: </a:t>
            </a:r>
            <a:r>
              <a:rPr lang="en-US" sz="1200" b="0" i="0" dirty="0" err="1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personal_status_sex</a:t>
            </a:r>
            <a:br>
              <a:rPr lang="en-US" sz="1200" dirty="0">
                <a:latin typeface="Lucida Bright" panose="02040602050505020304" pitchFamily="18" charset="0"/>
              </a:rPr>
            </a:br>
            <a:r>
              <a:rPr lang="en-US" sz="12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Content: combined information on sex and marital status; categorical; sex cannot be recovered from the</a:t>
            </a:r>
            <a:br>
              <a:rPr lang="en-US" sz="1200" dirty="0">
                <a:latin typeface="Lucida Bright" panose="02040602050505020304" pitchFamily="18" charset="0"/>
              </a:rPr>
            </a:br>
            <a:r>
              <a:rPr lang="en-US" sz="12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variable, because male singles and female non-singles are coded with the same code (2); female widows cannot</a:t>
            </a:r>
            <a:br>
              <a:rPr lang="en-US" sz="1200" dirty="0">
                <a:latin typeface="Lucida Bright" panose="02040602050505020304" pitchFamily="18" charset="0"/>
              </a:rPr>
            </a:br>
            <a:r>
              <a:rPr lang="en-US" sz="12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be easily classified, because the code table does not list them in any of the female categories</a:t>
            </a:r>
            <a:br>
              <a:rPr lang="en-US" sz="1200" dirty="0">
                <a:latin typeface="Lucida Bright" panose="02040602050505020304" pitchFamily="18" charset="0"/>
              </a:rPr>
            </a:br>
            <a:endParaRPr lang="en-US" sz="1200" dirty="0">
              <a:latin typeface="Lucida Bright" panose="02040602050505020304" pitchFamily="18" charset="0"/>
            </a:endParaRPr>
          </a:p>
          <a:p>
            <a:r>
              <a:rPr lang="en-US" sz="12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Column name: </a:t>
            </a:r>
            <a:r>
              <a:rPr lang="en-US" sz="1200" b="0" i="0" dirty="0" err="1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buerge</a:t>
            </a:r>
            <a:br>
              <a:rPr lang="en-US" sz="1200" dirty="0">
                <a:latin typeface="Lucida Bright" panose="02040602050505020304" pitchFamily="18" charset="0"/>
              </a:rPr>
            </a:br>
            <a:r>
              <a:rPr lang="en-US" sz="12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Variable name: </a:t>
            </a:r>
            <a:r>
              <a:rPr lang="en-US" sz="1200" b="0" i="0" dirty="0" err="1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other_debtors</a:t>
            </a:r>
            <a:br>
              <a:rPr lang="en-US" sz="1200" dirty="0">
                <a:latin typeface="Lucida Bright" panose="02040602050505020304" pitchFamily="18" charset="0"/>
              </a:rPr>
            </a:br>
            <a:r>
              <a:rPr lang="en-US" sz="12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Content: Is there another debtor or a guarantor for the credit? (categorical)</a:t>
            </a:r>
            <a:br>
              <a:rPr lang="en-US" sz="1200" dirty="0">
                <a:latin typeface="Lucida Bright" panose="02040602050505020304" pitchFamily="18" charset="0"/>
              </a:rPr>
            </a:br>
            <a:endParaRPr lang="en-US" sz="1200" dirty="0">
              <a:latin typeface="Lucida Bright" panose="02040602050505020304" pitchFamily="18" charset="0"/>
            </a:endParaRPr>
          </a:p>
          <a:p>
            <a:r>
              <a:rPr lang="en-US" sz="12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Column name: </a:t>
            </a:r>
            <a:r>
              <a:rPr lang="en-US" sz="1200" b="0" i="0" dirty="0" err="1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wohnzeit</a:t>
            </a:r>
            <a:br>
              <a:rPr lang="en-US" sz="1200" dirty="0">
                <a:latin typeface="Lucida Bright" panose="02040602050505020304" pitchFamily="18" charset="0"/>
              </a:rPr>
            </a:br>
            <a:r>
              <a:rPr lang="en-US" sz="12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Variable name: </a:t>
            </a:r>
            <a:r>
              <a:rPr lang="en-US" sz="1200" b="0" i="0" dirty="0" err="1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present_residence</a:t>
            </a:r>
            <a:br>
              <a:rPr lang="en-US" sz="1200" dirty="0">
                <a:latin typeface="Lucida Bright" panose="02040602050505020304" pitchFamily="18" charset="0"/>
              </a:rPr>
            </a:br>
            <a:r>
              <a:rPr lang="en-US" sz="12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Content: length of time (in years) the debtor lives in the present residence (ordinal; discretized quantitative)</a:t>
            </a:r>
            <a:br>
              <a:rPr lang="en-US" sz="1100" dirty="0">
                <a:latin typeface="Lucida Bright" panose="02040602050505020304" pitchFamily="18" charset="0"/>
              </a:rPr>
            </a:br>
            <a:endParaRPr lang="en-US" sz="1100" dirty="0">
              <a:latin typeface="Lucida Bright" panose="020406020505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6B608-CB58-4574-BA94-76C763D0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z="1100" smtClean="0"/>
              <a:pPr/>
              <a:t>13 November 2021</a:t>
            </a:fld>
            <a:endParaRPr lang="en-US" sz="11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1A963-6CB2-4E4A-A5F3-581AC577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65DC-5DD2-4B42-B3A5-1ADAA0B9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62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35D9-278B-4992-85D0-54DCFECB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40" y="228600"/>
            <a:ext cx="8387860" cy="114300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Understanding the Data (</a:t>
            </a:r>
            <a:r>
              <a:rPr lang="en-IN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Attribute Information</a:t>
            </a:r>
            <a:r>
              <a:rPr lang="en-IN" sz="2800" b="1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)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7C940-12E0-488B-BF77-3D4F246EE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48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Column name: </a:t>
            </a:r>
            <a:r>
              <a:rPr lang="en-US" sz="4800" b="0" i="0" dirty="0" err="1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verm</a:t>
            </a:r>
            <a:br>
              <a:rPr lang="en-US" sz="4800" dirty="0">
                <a:latin typeface="Lucida Bright" panose="02040602050505020304" pitchFamily="18" charset="0"/>
              </a:rPr>
            </a:br>
            <a:r>
              <a:rPr lang="en-US" sz="48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Variable name: property</a:t>
            </a:r>
            <a:br>
              <a:rPr lang="en-US" sz="4800" dirty="0">
                <a:latin typeface="Lucida Bright" panose="02040602050505020304" pitchFamily="18" charset="0"/>
              </a:rPr>
            </a:br>
            <a:r>
              <a:rPr lang="en-US" sz="48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Content: the debtor's most valuable property, i.e. the highest possible code is used. Code 2 is used, if codes 3</a:t>
            </a:r>
            <a:br>
              <a:rPr lang="en-US" sz="4800" dirty="0">
                <a:latin typeface="Lucida Bright" panose="02040602050505020304" pitchFamily="18" charset="0"/>
              </a:rPr>
            </a:br>
            <a:r>
              <a:rPr lang="en-US" sz="48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or 4 are not applicable and there is a car or any other relevant property that does not fall under variable</a:t>
            </a:r>
            <a:br>
              <a:rPr lang="en-US" sz="4800" dirty="0">
                <a:latin typeface="Lucida Bright" panose="02040602050505020304" pitchFamily="18" charset="0"/>
              </a:rPr>
            </a:br>
            <a:r>
              <a:rPr lang="en-US" sz="4800" b="0" i="0" dirty="0" err="1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sparkont</a:t>
            </a:r>
            <a:r>
              <a:rPr lang="en-US" sz="48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. (ordinal)</a:t>
            </a:r>
            <a:endParaRPr lang="en-IN" sz="4800" dirty="0">
              <a:latin typeface="Lucida Bright" panose="02040602050505020304" pitchFamily="18" charset="0"/>
            </a:endParaRPr>
          </a:p>
          <a:p>
            <a:endParaRPr lang="en-US" sz="4800" b="0" i="0" dirty="0">
              <a:solidFill>
                <a:srgbClr val="123654"/>
              </a:solidFill>
              <a:effectLst/>
              <a:latin typeface="Lucida Bright" panose="02040602050505020304" pitchFamily="18" charset="0"/>
            </a:endParaRPr>
          </a:p>
          <a:p>
            <a:r>
              <a:rPr lang="en-US" sz="48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Column name: alter</a:t>
            </a:r>
            <a:br>
              <a:rPr lang="en-US" sz="4800" dirty="0">
                <a:latin typeface="Lucida Bright" panose="02040602050505020304" pitchFamily="18" charset="0"/>
              </a:rPr>
            </a:br>
            <a:r>
              <a:rPr lang="en-US" sz="48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Variable name: age</a:t>
            </a:r>
            <a:br>
              <a:rPr lang="en-US" sz="4800" dirty="0">
                <a:latin typeface="Lucida Bright" panose="02040602050505020304" pitchFamily="18" charset="0"/>
              </a:rPr>
            </a:br>
            <a:r>
              <a:rPr lang="en-US" sz="48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Content: age in years (quantitative)</a:t>
            </a:r>
            <a:br>
              <a:rPr lang="en-US" sz="4800" dirty="0">
                <a:latin typeface="Lucida Bright" panose="02040602050505020304" pitchFamily="18" charset="0"/>
              </a:rPr>
            </a:br>
            <a:endParaRPr lang="en-US" sz="4800" dirty="0">
              <a:latin typeface="Lucida Bright" panose="02040602050505020304" pitchFamily="18" charset="0"/>
            </a:endParaRPr>
          </a:p>
          <a:p>
            <a:r>
              <a:rPr lang="en-US" sz="48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Column name: </a:t>
            </a:r>
            <a:r>
              <a:rPr lang="en-US" sz="4800" b="0" i="0" dirty="0" err="1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weitkred</a:t>
            </a:r>
            <a:br>
              <a:rPr lang="en-US" sz="4800" dirty="0">
                <a:latin typeface="Lucida Bright" panose="02040602050505020304" pitchFamily="18" charset="0"/>
              </a:rPr>
            </a:br>
            <a:r>
              <a:rPr lang="en-US" sz="48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Variable name: </a:t>
            </a:r>
            <a:r>
              <a:rPr lang="en-US" sz="4800" b="0" i="0" dirty="0" err="1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other_installment_plans</a:t>
            </a:r>
            <a:br>
              <a:rPr lang="en-US" sz="4800" dirty="0">
                <a:latin typeface="Lucida Bright" panose="02040602050505020304" pitchFamily="18" charset="0"/>
              </a:rPr>
            </a:br>
            <a:r>
              <a:rPr lang="en-US" sz="48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Content: installment plans from providers other than the credit-giving bank (categorical)</a:t>
            </a:r>
            <a:br>
              <a:rPr lang="en-US" sz="4800" dirty="0">
                <a:latin typeface="Lucida Bright" panose="02040602050505020304" pitchFamily="18" charset="0"/>
              </a:rPr>
            </a:br>
            <a:endParaRPr lang="en-US" sz="4800" dirty="0">
              <a:latin typeface="Lucida Bright" panose="02040602050505020304" pitchFamily="18" charset="0"/>
            </a:endParaRPr>
          </a:p>
          <a:p>
            <a:r>
              <a:rPr lang="en-US" sz="48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Column name: </a:t>
            </a:r>
            <a:r>
              <a:rPr lang="en-US" sz="4800" b="0" i="0" dirty="0" err="1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wohn</a:t>
            </a:r>
            <a:br>
              <a:rPr lang="en-US" sz="4800" dirty="0">
                <a:latin typeface="Lucida Bright" panose="02040602050505020304" pitchFamily="18" charset="0"/>
              </a:rPr>
            </a:br>
            <a:r>
              <a:rPr lang="en-US" sz="48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Variable name: housing</a:t>
            </a:r>
            <a:br>
              <a:rPr lang="en-US" sz="4800" dirty="0">
                <a:latin typeface="Lucida Bright" panose="02040602050505020304" pitchFamily="18" charset="0"/>
              </a:rPr>
            </a:br>
            <a:r>
              <a:rPr lang="en-US" sz="48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Content: type of housing the debtor lives in (categorical)</a:t>
            </a:r>
            <a:br>
              <a:rPr lang="en-US" sz="4800" dirty="0">
                <a:latin typeface="Lucida Bright" panose="02040602050505020304" pitchFamily="18" charset="0"/>
              </a:rPr>
            </a:br>
            <a:endParaRPr lang="en-US" sz="4800" dirty="0">
              <a:latin typeface="Lucida Bright" panose="02040602050505020304" pitchFamily="18" charset="0"/>
            </a:endParaRPr>
          </a:p>
          <a:p>
            <a:r>
              <a:rPr lang="en-US" sz="48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Column name: </a:t>
            </a:r>
            <a:r>
              <a:rPr lang="en-US" sz="4800" b="0" i="0" dirty="0" err="1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bishkred</a:t>
            </a:r>
            <a:br>
              <a:rPr lang="en-US" sz="4800" dirty="0">
                <a:latin typeface="Lucida Bright" panose="02040602050505020304" pitchFamily="18" charset="0"/>
              </a:rPr>
            </a:br>
            <a:r>
              <a:rPr lang="en-US" sz="48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Variable name: </a:t>
            </a:r>
            <a:r>
              <a:rPr lang="en-US" sz="4800" b="0" i="0" dirty="0" err="1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number_credits</a:t>
            </a:r>
            <a:br>
              <a:rPr lang="en-US" sz="4800" dirty="0">
                <a:latin typeface="Lucida Bright" panose="02040602050505020304" pitchFamily="18" charset="0"/>
              </a:rPr>
            </a:br>
            <a:r>
              <a:rPr lang="en-US" sz="48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Content: number of credits including the current one the debtor has (or had) at this bank (ordinal, discretized</a:t>
            </a:r>
            <a:br>
              <a:rPr lang="en-US" sz="4800" dirty="0">
                <a:latin typeface="Lucida Bright" panose="02040602050505020304" pitchFamily="18" charset="0"/>
              </a:rPr>
            </a:br>
            <a:r>
              <a:rPr lang="en-US" sz="48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quantitative); contrary to </a:t>
            </a:r>
            <a:r>
              <a:rPr lang="en-US" sz="4800" b="0" i="0" dirty="0" err="1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Fahrmeir</a:t>
            </a:r>
            <a:r>
              <a:rPr lang="en-US" sz="48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 and </a:t>
            </a:r>
            <a:r>
              <a:rPr lang="en-US" sz="4800" b="0" i="0" dirty="0" err="1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HamerleÃ¢â</a:t>
            </a:r>
            <a:r>
              <a:rPr lang="en-US" sz="48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‚¬</a:t>
            </a:r>
            <a:r>
              <a:rPr lang="en-US" sz="4800" b="0" i="0" dirty="0" err="1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â„¢s</a:t>
            </a:r>
            <a:r>
              <a:rPr lang="en-US" sz="48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 (1984) statement, the original data values are not available.</a:t>
            </a:r>
            <a:br>
              <a:rPr lang="en-US" sz="4800" dirty="0">
                <a:latin typeface="Lucida Bright" panose="02040602050505020304" pitchFamily="18" charset="0"/>
              </a:rPr>
            </a:br>
            <a:endParaRPr lang="en-US" sz="4800" dirty="0">
              <a:latin typeface="Lucida Bright" panose="02040602050505020304" pitchFamily="18" charset="0"/>
            </a:endParaRPr>
          </a:p>
          <a:p>
            <a:r>
              <a:rPr lang="en-US" sz="48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Column name: </a:t>
            </a:r>
            <a:r>
              <a:rPr lang="en-US" sz="4800" b="0" i="0" dirty="0" err="1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beruf</a:t>
            </a:r>
            <a:br>
              <a:rPr lang="en-US" sz="4800" dirty="0">
                <a:latin typeface="Lucida Bright" panose="02040602050505020304" pitchFamily="18" charset="0"/>
              </a:rPr>
            </a:br>
            <a:r>
              <a:rPr lang="en-US" sz="48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Variable name: job</a:t>
            </a:r>
            <a:br>
              <a:rPr lang="en-US" sz="4800" dirty="0">
                <a:latin typeface="Lucida Bright" panose="02040602050505020304" pitchFamily="18" charset="0"/>
              </a:rPr>
            </a:br>
            <a:r>
              <a:rPr lang="en-US" sz="4800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Content: quality of debtor's job (ordinal)</a:t>
            </a:r>
            <a:br>
              <a:rPr lang="en-US" dirty="0"/>
            </a:b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6B608-CB58-4574-BA94-76C763D0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1A963-6CB2-4E4A-A5F3-581AC577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65DC-5DD2-4B42-B3A5-1ADAA0B9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25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35D9-278B-4992-85D0-54DCFECB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40" y="228600"/>
            <a:ext cx="8616460" cy="114300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Understanding the Data (</a:t>
            </a:r>
            <a:r>
              <a:rPr lang="en-IN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Attribute Information</a:t>
            </a:r>
            <a:r>
              <a:rPr lang="en-IN" sz="2800" b="1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)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7C940-12E0-488B-BF77-3D4F246EE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>
            <a:normAutofit fontScale="47500" lnSpcReduction="20000"/>
          </a:bodyPr>
          <a:lstStyle/>
          <a:p>
            <a:r>
              <a:rPr lang="en-US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Column name: pers</a:t>
            </a:r>
            <a:br>
              <a:rPr lang="en-US" dirty="0">
                <a:latin typeface="Lucida Bright" panose="02040602050505020304" pitchFamily="18" charset="0"/>
              </a:rPr>
            </a:br>
            <a:r>
              <a:rPr lang="en-US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Variable name: </a:t>
            </a:r>
            <a:r>
              <a:rPr lang="en-US" b="0" i="0" dirty="0" err="1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people_liable</a:t>
            </a:r>
            <a:br>
              <a:rPr lang="en-US" dirty="0">
                <a:latin typeface="Lucida Bright" panose="02040602050505020304" pitchFamily="18" charset="0"/>
              </a:rPr>
            </a:br>
            <a:r>
              <a:rPr lang="en-US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Content: number of persons who financially depend on the debtor (i.e., are entitled to maintenance) (binary,</a:t>
            </a:r>
            <a:br>
              <a:rPr lang="en-US" dirty="0">
                <a:latin typeface="Lucida Bright" panose="02040602050505020304" pitchFamily="18" charset="0"/>
              </a:rPr>
            </a:br>
            <a:r>
              <a:rPr lang="en-US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discretized quantitative)</a:t>
            </a:r>
            <a:br>
              <a:rPr lang="en-US" dirty="0">
                <a:latin typeface="Lucida Bright" panose="02040602050505020304" pitchFamily="18" charset="0"/>
              </a:rPr>
            </a:br>
            <a:endParaRPr lang="en-US" dirty="0">
              <a:latin typeface="Lucida Bright" panose="02040602050505020304" pitchFamily="18" charset="0"/>
            </a:endParaRPr>
          </a:p>
          <a:p>
            <a:r>
              <a:rPr lang="en-US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Column name: </a:t>
            </a:r>
            <a:r>
              <a:rPr lang="en-US" b="0" i="0" dirty="0" err="1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telef</a:t>
            </a:r>
            <a:br>
              <a:rPr lang="en-US" dirty="0">
                <a:latin typeface="Lucida Bright" panose="02040602050505020304" pitchFamily="18" charset="0"/>
              </a:rPr>
            </a:br>
            <a:r>
              <a:rPr lang="en-US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Variable name: telephone</a:t>
            </a:r>
            <a:br>
              <a:rPr lang="en-US" dirty="0">
                <a:latin typeface="Lucida Bright" panose="02040602050505020304" pitchFamily="18" charset="0"/>
              </a:rPr>
            </a:br>
            <a:r>
              <a:rPr lang="en-US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Content: Is there a telephone landline registered on the debtor's name? (binary; remember that the data are</a:t>
            </a:r>
            <a:br>
              <a:rPr lang="en-US" dirty="0">
                <a:latin typeface="Lucida Bright" panose="02040602050505020304" pitchFamily="18" charset="0"/>
              </a:rPr>
            </a:br>
            <a:r>
              <a:rPr lang="en-US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from the 1970s)</a:t>
            </a:r>
            <a:br>
              <a:rPr lang="en-US" dirty="0">
                <a:latin typeface="Lucida Bright" panose="02040602050505020304" pitchFamily="18" charset="0"/>
              </a:rPr>
            </a:br>
            <a:endParaRPr lang="en-US" dirty="0">
              <a:latin typeface="Lucida Bright" panose="02040602050505020304" pitchFamily="18" charset="0"/>
            </a:endParaRPr>
          </a:p>
          <a:p>
            <a:r>
              <a:rPr lang="en-US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Column name: </a:t>
            </a:r>
            <a:r>
              <a:rPr lang="en-US" b="0" i="0" dirty="0" err="1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gastarb</a:t>
            </a:r>
            <a:br>
              <a:rPr lang="en-US" dirty="0">
                <a:latin typeface="Lucida Bright" panose="02040602050505020304" pitchFamily="18" charset="0"/>
              </a:rPr>
            </a:br>
            <a:r>
              <a:rPr lang="en-US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Variable name: </a:t>
            </a:r>
            <a:r>
              <a:rPr lang="en-US" b="0" i="0" dirty="0" err="1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foreign_worker</a:t>
            </a:r>
            <a:br>
              <a:rPr lang="en-US" dirty="0">
                <a:latin typeface="Lucida Bright" panose="02040602050505020304" pitchFamily="18" charset="0"/>
              </a:rPr>
            </a:br>
            <a:r>
              <a:rPr lang="en-US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Content: Is the debtor a foreign worker? (binary)</a:t>
            </a:r>
            <a:br>
              <a:rPr lang="en-US" dirty="0">
                <a:latin typeface="Lucida Bright" panose="02040602050505020304" pitchFamily="18" charset="0"/>
              </a:rPr>
            </a:br>
            <a:endParaRPr lang="en-US" dirty="0">
              <a:latin typeface="Lucida Bright" panose="02040602050505020304" pitchFamily="18" charset="0"/>
            </a:endParaRPr>
          </a:p>
          <a:p>
            <a:r>
              <a:rPr lang="en-US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Column name: </a:t>
            </a:r>
            <a:r>
              <a:rPr lang="en-US" b="0" i="0" dirty="0" err="1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kredit</a:t>
            </a:r>
            <a:br>
              <a:rPr lang="en-US" dirty="0">
                <a:latin typeface="Lucida Bright" panose="02040602050505020304" pitchFamily="18" charset="0"/>
              </a:rPr>
            </a:br>
            <a:r>
              <a:rPr lang="en-US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Variable name: </a:t>
            </a:r>
            <a:r>
              <a:rPr lang="en-US" b="0" i="0" dirty="0" err="1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credit_risk</a:t>
            </a:r>
            <a:br>
              <a:rPr lang="en-US" dirty="0">
                <a:latin typeface="Lucida Bright" panose="02040602050505020304" pitchFamily="18" charset="0"/>
              </a:rPr>
            </a:br>
            <a:r>
              <a:rPr lang="en-US" b="0" i="0" dirty="0">
                <a:solidFill>
                  <a:srgbClr val="123654"/>
                </a:solidFill>
                <a:effectLst/>
                <a:latin typeface="Lucida Bright" panose="02040602050505020304" pitchFamily="18" charset="0"/>
              </a:rPr>
              <a:t>Content: Has the credit contract been complied with (good) or not (bad)</a:t>
            </a:r>
            <a:endParaRPr lang="en-IN" dirty="0">
              <a:latin typeface="Lucida Bright" panose="020406020505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6B608-CB58-4574-BA94-76C763D0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1A963-6CB2-4E4A-A5F3-581AC577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65DC-5DD2-4B42-B3A5-1ADAA0B9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43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ED4-350B-4878-B3BD-885E45171D2E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295400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C00000"/>
                </a:solidFill>
                <a:effectLst/>
                <a:latin typeface="sohne"/>
              </a:rPr>
              <a:t>Data Preprocessing and Exploratory Data Analysis</a:t>
            </a:r>
            <a:br>
              <a:rPr lang="en-US" sz="2800" b="0" i="0" dirty="0">
                <a:solidFill>
                  <a:srgbClr val="292929"/>
                </a:solidFill>
                <a:effectLst/>
                <a:latin typeface="sohne"/>
              </a:rPr>
            </a:br>
            <a:endParaRPr lang="en-US" sz="2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sz="2800" b="0" i="0" dirty="0">
                <a:solidFill>
                  <a:srgbClr val="292929"/>
                </a:solidFill>
                <a:effectLst/>
                <a:latin typeface="Lucida Bright" panose="02040602050505020304" pitchFamily="18" charset="0"/>
              </a:rPr>
              <a:t>The given dataset contains </a:t>
            </a:r>
            <a:r>
              <a:rPr lang="en-US" sz="2800" dirty="0">
                <a:solidFill>
                  <a:srgbClr val="292929"/>
                </a:solidFill>
                <a:latin typeface="Lucida Bright" panose="02040602050505020304" pitchFamily="18" charset="0"/>
              </a:rPr>
              <a:t>21 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Lucida Bright" panose="02040602050505020304" pitchFamily="18" charset="0"/>
              </a:rPr>
              <a:t>features. Before diving into the feature importance, to find out which feature is more useful and which one is not, do a random data analysis.</a:t>
            </a:r>
          </a:p>
          <a:p>
            <a:endParaRPr lang="en-US" sz="2800" dirty="0">
              <a:solidFill>
                <a:srgbClr val="292929"/>
              </a:solidFill>
              <a:latin typeface="Lucida Bright" panose="02040602050505020304" pitchFamily="18" charset="0"/>
            </a:endParaRPr>
          </a:p>
          <a:p>
            <a:endParaRPr lang="en-US" sz="2800" b="0" i="0" dirty="0">
              <a:solidFill>
                <a:srgbClr val="292929"/>
              </a:solidFill>
              <a:effectLst/>
              <a:latin typeface="Lucida Bright" panose="02040602050505020304" pitchFamily="18" charset="0"/>
            </a:endParaRPr>
          </a:p>
          <a:p>
            <a:r>
              <a:rPr lang="en-US" sz="2800" b="0" i="0" dirty="0">
                <a:solidFill>
                  <a:srgbClr val="292929"/>
                </a:solidFill>
                <a:effectLst/>
                <a:latin typeface="Lucida Bright" panose="02040602050505020304" pitchFamily="18" charset="0"/>
              </a:rPr>
              <a:t>We will convert the dataset into a pandas data frame and perform further processing. After converting into a pandas data frame, we will drop any duplicate rows in our dataset. Hence the final data frame has </a:t>
            </a:r>
            <a:r>
              <a:rPr lang="en-US" sz="2800" dirty="0">
                <a:solidFill>
                  <a:srgbClr val="292929"/>
                </a:solidFill>
                <a:latin typeface="Lucida Bright" panose="02040602050505020304" pitchFamily="18" charset="0"/>
              </a:rPr>
              <a:t>800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Lucida Bright" panose="02040602050505020304" pitchFamily="18" charset="0"/>
              </a:rPr>
              <a:t> rows and 20 columns.</a:t>
            </a:r>
          </a:p>
          <a:p>
            <a:pPr marL="0" indent="0" algn="l">
              <a:buNone/>
            </a:pPr>
            <a:br>
              <a:rPr lang="en-US" b="0" i="0" dirty="0">
                <a:effectLst/>
                <a:latin typeface="medium-content-sans-serif-font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2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48C2-278A-4031-B2DE-1E7E6FDB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Modules And 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F92A6-0427-438A-97BA-657743CE4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Numpy</a:t>
            </a:r>
            <a:endParaRPr lang="en-IN" dirty="0"/>
          </a:p>
          <a:p>
            <a:r>
              <a:rPr lang="en-IN" dirty="0"/>
              <a:t>Pandas</a:t>
            </a:r>
          </a:p>
          <a:p>
            <a:r>
              <a:rPr lang="en-IN" dirty="0"/>
              <a:t>Matplotlib</a:t>
            </a:r>
          </a:p>
          <a:p>
            <a:r>
              <a:rPr lang="en-IN" dirty="0"/>
              <a:t>Seaborn</a:t>
            </a:r>
          </a:p>
          <a:p>
            <a:r>
              <a:rPr lang="en-IN" dirty="0" err="1"/>
              <a:t>Plotly</a:t>
            </a:r>
            <a:endParaRPr lang="en-IN" dirty="0"/>
          </a:p>
          <a:p>
            <a:r>
              <a:rPr lang="en-IN" dirty="0" err="1"/>
              <a:t>Sklearn</a:t>
            </a:r>
            <a:r>
              <a:rPr lang="en-IN" dirty="0"/>
              <a:t>  (ML)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56611-2B47-4634-B39A-DDE3D2B3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F9A5-3C44-4187-A68D-7750E578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ED009-788E-4EAC-8AC6-5CE1A40C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65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E8AF-DCA7-49AB-97B3-18756A82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Histogram on Amount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C147C-7565-4C90-A6AC-69F469CC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5902E-727B-4046-88CC-7DA9670E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98580-EA33-434A-BCA2-44C66056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B11453-0A27-461D-86FE-646999BF0E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2" y="1690357"/>
            <a:ext cx="8044978" cy="395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0526DD-B53A-40B3-A9DE-07A36EE18A4E}"/>
              </a:ext>
            </a:extLst>
          </p:cNvPr>
          <p:cNvSpPr txBox="1"/>
          <p:nvPr/>
        </p:nvSpPr>
        <p:spPr>
          <a:xfrm>
            <a:off x="854469" y="5615582"/>
            <a:ext cx="762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Lucida Bright" panose="02040602050505020304" pitchFamily="18" charset="0"/>
              </a:rPr>
              <a:t>The </a:t>
            </a:r>
            <a:r>
              <a:rPr lang="en-US" sz="1600" b="0" i="0" dirty="0" err="1">
                <a:effectLst/>
                <a:latin typeface="Lucida Bright" panose="02040602050505020304" pitchFamily="18" charset="0"/>
              </a:rPr>
              <a:t>badloans</a:t>
            </a:r>
            <a:r>
              <a:rPr lang="en-US" sz="1600" b="0" i="0" dirty="0">
                <a:effectLst/>
                <a:latin typeface="Lucida Bright" panose="02040602050505020304" pitchFamily="18" charset="0"/>
              </a:rPr>
              <a:t> is right skewed and with maximum bad loans under 7500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Lucida Bright" panose="02040602050505020304" pitchFamily="18" charset="0"/>
              </a:rPr>
              <a:t>Highest bad loan could be for the business (can be checked quickly)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9B2CE7-34B5-4A60-B3AE-7927F8DD1124}"/>
              </a:ext>
            </a:extLst>
          </p:cNvPr>
          <p:cNvSpPr txBox="1"/>
          <p:nvPr/>
        </p:nvSpPr>
        <p:spPr>
          <a:xfrm>
            <a:off x="803029" y="1341582"/>
            <a:ext cx="75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Bright" panose="02040602050505020304" pitchFamily="18" charset="0"/>
              </a:rPr>
              <a:t>Below plot is based on the Loan Amount </a:t>
            </a:r>
            <a:endParaRPr lang="en-IN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57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B5F1-AD46-4976-B31A-7BE5B603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Purpose (based on credit risk)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7C84B-61C1-46AD-B15E-38015759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6B2F8-21C6-430F-82AB-03C71616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1174B-D7F0-4FD5-BF0D-393CB223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075EE4-0FB8-4E05-B0AD-F1810AB907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49" y="1883785"/>
            <a:ext cx="82296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496267-CC4A-4C8C-9429-0CD08D558906}"/>
              </a:ext>
            </a:extLst>
          </p:cNvPr>
          <p:cNvSpPr txBox="1"/>
          <p:nvPr/>
        </p:nvSpPr>
        <p:spPr>
          <a:xfrm>
            <a:off x="913414" y="1413164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ucida Bright" panose="02040602050505020304" pitchFamily="18" charset="0"/>
              </a:rPr>
              <a:t>Count plot :</a:t>
            </a:r>
            <a:endParaRPr lang="en-IN" sz="20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428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B9D-29D2-4026-9972-2B98BDD5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1" i="0" dirty="0">
                <a:solidFill>
                  <a:schemeClr val="accent2"/>
                </a:solidFill>
                <a:effectLst/>
                <a:latin typeface="Helvetica Neue"/>
              </a:rPr>
              <a:t>Sex With Credit Risk Based On </a:t>
            </a:r>
            <a:r>
              <a:rPr lang="en-US" sz="2400" b="1" i="0" dirty="0" err="1">
                <a:solidFill>
                  <a:schemeClr val="accent2"/>
                </a:solidFill>
                <a:effectLst/>
                <a:latin typeface="Helvetica Neue"/>
              </a:rPr>
              <a:t>Installment_rates</a:t>
            </a:r>
            <a:br>
              <a:rPr lang="en-US" sz="2400" b="1" i="0" dirty="0">
                <a:solidFill>
                  <a:schemeClr val="accent2"/>
                </a:solidFill>
                <a:effectLst/>
                <a:latin typeface="Helvetica Neue"/>
              </a:rPr>
            </a:br>
            <a:endParaRPr lang="en-IN" sz="2400" dirty="0">
              <a:solidFill>
                <a:schemeClr val="accent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DC3AC-1819-411F-9EDF-8B13594C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9CE6B-852A-4969-B78F-10E38C8D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C3961-40BF-41B6-A20C-3B5BC1B1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CF2C5-449A-4840-9159-2A5223193B4B}"/>
              </a:ext>
            </a:extLst>
          </p:cNvPr>
          <p:cNvSpPr txBox="1"/>
          <p:nvPr/>
        </p:nvSpPr>
        <p:spPr>
          <a:xfrm>
            <a:off x="615460" y="1273014"/>
            <a:ext cx="807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Credit risk is with Gender on Installment Rates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CD2D4A1-B9AF-4AC3-989B-6106373087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73101"/>
            <a:ext cx="8381999" cy="444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E2C534-4B1A-4AF0-8349-955728DDB1E6}"/>
              </a:ext>
            </a:extLst>
          </p:cNvPr>
          <p:cNvSpPr txBox="1"/>
          <p:nvPr/>
        </p:nvSpPr>
        <p:spPr>
          <a:xfrm>
            <a:off x="615460" y="1442291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ucida Bright" panose="02040602050505020304" pitchFamily="18" charset="0"/>
              </a:rPr>
              <a:t>Bar plot :</a:t>
            </a:r>
            <a:endParaRPr lang="en-IN" sz="20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41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Course Certificate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88459"/>
            <a:ext cx="8001000" cy="3459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381-4334-4BCF-A228-57F83149AF87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A86653-E7B5-41C9-8F71-4DA958A30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72551"/>
            <a:ext cx="8458200" cy="544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52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4EC3C-090C-4880-AD05-2478F27F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Credit Risk (count plot) 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E02A19-2A47-4672-849A-0D1C5554D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9820"/>
            <a:ext cx="6934200" cy="480059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7C0C8-510D-45C8-BCD1-7DDBF056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2F759-635A-45A5-9112-2E83A567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06E56-05EE-465C-85C1-4AEEDEB0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99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1BD0-1675-412D-ADBA-C759695D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Credit Risk (pie chart)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0BB903-4FFC-4A93-8B94-48EC9B36F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2359"/>
            <a:ext cx="8229600" cy="394164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9DB0B-7FE9-4902-8424-99422216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634BD-0B45-41D3-A4D7-2014A5DA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3F001-BB2D-4560-854B-5A09F1B8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9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9111-2966-4296-A73D-5A3684DC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764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292929"/>
                </a:solidFill>
                <a:effectLst/>
                <a:latin typeface="sohne"/>
              </a:rPr>
              <a:t>Confusion Matrix</a:t>
            </a:r>
            <a:br>
              <a:rPr lang="en-IN" b="0" i="0" dirty="0">
                <a:solidFill>
                  <a:srgbClr val="292929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D0A8-112F-42A8-A290-7B71190F9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09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292929"/>
                </a:solidFill>
                <a:effectLst/>
                <a:latin typeface="Lucida Bright" panose="02040602050505020304" pitchFamily="18" charset="0"/>
              </a:rPr>
              <a:t>Confusion Matrix there are some keywords you should have to understand. Those are .“ True “, “ False “, “ Negative “, and “ Positive “.</a:t>
            </a:r>
          </a:p>
          <a:p>
            <a:r>
              <a:rPr lang="en-US" sz="1600" b="0" i="0" dirty="0">
                <a:solidFill>
                  <a:srgbClr val="292929"/>
                </a:solidFill>
                <a:effectLst/>
                <a:latin typeface="Lucida Bright" panose="02040602050505020304" pitchFamily="18" charset="0"/>
              </a:rPr>
              <a:t>Let’s talk that with this an example, Imagine the above accuracy scenario and take “A”. When the model says it is “A” it is called a “Positive” outcome or the prediction says it is “ </a:t>
            </a:r>
            <a:r>
              <a:rPr lang="en-US" sz="1600" b="0" i="0" dirty="0" err="1">
                <a:solidFill>
                  <a:srgbClr val="292929"/>
                </a:solidFill>
                <a:effectLst/>
                <a:latin typeface="Lucida Bright" panose="02040602050505020304" pitchFamily="18" charset="0"/>
              </a:rPr>
              <a:t>notA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Lucida Bright" panose="02040602050505020304" pitchFamily="18" charset="0"/>
              </a:rPr>
              <a:t>” it will be a “Negative” outcome. And also if the “A” is recognized as “</a:t>
            </a:r>
            <a:r>
              <a:rPr lang="en-US" sz="1600" b="0" i="0" dirty="0" err="1">
                <a:solidFill>
                  <a:srgbClr val="292929"/>
                </a:solidFill>
                <a:effectLst/>
                <a:latin typeface="Lucida Bright" panose="02040602050505020304" pitchFamily="18" charset="0"/>
              </a:rPr>
              <a:t>notA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Lucida Bright" panose="02040602050505020304" pitchFamily="18" charset="0"/>
              </a:rPr>
              <a:t>” or vice versa will be a “False” outcome. So, four types of classes can be recognized.</a:t>
            </a:r>
            <a:endParaRPr lang="en-IN" sz="1600" dirty="0">
              <a:latin typeface="Lucida Bright" panose="020406020505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EAE51-02DB-493A-A589-99083EE7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 Nov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3A878-5BDA-4D04-8A2A-F6A45B5A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02373-2897-4B36-8FEC-E4A79110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39ABD5-C91D-425C-A542-D6B040336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36890"/>
            <a:ext cx="60960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954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9111-2966-4296-A73D-5A3684DC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30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600" b="0" i="0" dirty="0" err="1">
                <a:solidFill>
                  <a:srgbClr val="292929"/>
                </a:solidFill>
                <a:effectLst/>
                <a:latin typeface="sohne"/>
              </a:rPr>
              <a:t>Accuracy,Precision</a:t>
            </a:r>
            <a:r>
              <a:rPr lang="en-IN" sz="3600" b="0" i="0" dirty="0">
                <a:solidFill>
                  <a:srgbClr val="292929"/>
                </a:solidFill>
                <a:effectLst/>
                <a:latin typeface="sohne"/>
              </a:rPr>
              <a:t> and Recall</a:t>
            </a:r>
            <a:br>
              <a:rPr lang="en-IN" b="0" i="0" dirty="0">
                <a:solidFill>
                  <a:srgbClr val="292929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EAE51-02DB-493A-A589-99083EE7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 Nov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3A878-5BDA-4D04-8A2A-F6A45B5A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02373-2897-4B36-8FEC-E4A79110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6FC2EB-988F-4E38-A032-FD88F015A9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191000"/>
            <a:ext cx="340995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6D271FF-4CC6-42A2-8A81-641B5AA23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91" y="3422650"/>
            <a:ext cx="43434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D6239C6-7AD5-41AB-B4E7-326E72A39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927225"/>
            <a:ext cx="51244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027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3FC5-5681-4169-AEAA-533FF8A51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40" y="228600"/>
            <a:ext cx="2063260" cy="1143000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Result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CC5C4-AC85-48B2-B0DE-12083215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BF705-661E-41A6-AF65-A6B594FF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3E292-7EB9-4CC5-981F-87B2C2D7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F34613E-24D2-4D54-A82A-D829382C8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4144399"/>
          </a:xfrm>
        </p:spPr>
      </p:pic>
    </p:spTree>
    <p:extLst>
      <p:ext uri="{BB962C8B-B14F-4D97-AF65-F5344CB8AC3E}">
        <p14:creationId xmlns:p14="http://schemas.microsoft.com/office/powerpoint/2010/main" val="593012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E87A-48DE-4BEF-BE37-42ED83F5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B303-E31C-4ED9-9EDE-23F1870E9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have modelled the South German Credit Data set using Decision Tree with the </a:t>
            </a:r>
            <a:r>
              <a:rPr lang="en-US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accuracy </a:t>
            </a:r>
            <a:r>
              <a:rPr lang="en-US" i="1" u="sng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69.375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 this Project the credit risk is mainly based on the status of the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account,Amount,credit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history,purpose,age,gender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installment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rate and the remaining rows are showing less impact on the project.</a:t>
            </a: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In the future we can add more categories, </a:t>
            </a:r>
            <a:r>
              <a:rPr lang="en-IN" sz="3200" dirty="0" err="1">
                <a:latin typeface="Arial" panose="020B0604020202020204" pitchFamily="34" charset="0"/>
                <a:cs typeface="Arial" panose="020B0604020202020204" pitchFamily="34" charset="0"/>
              </a:rPr>
              <a:t>ploting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more graphs and make it more user friendly and improves its quality.</a:t>
            </a:r>
            <a:r>
              <a:rPr lang="en-US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 and my team members are interested in studying these methods and implement in another Machine learning Algorithms 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81BA-9DAA-45E1-A0B8-103BA99B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7A631-172F-4610-9688-6EFD5BFC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C5393-F8BA-4784-AD36-28292487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51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0030-C4E1-4758-968F-03A7B018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40" y="228600"/>
            <a:ext cx="2825260" cy="1143000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CA7D-A2B0-4911-987D-1771BE2C6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     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UCI Machine Learning Repository: Ionosphere Data Set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             </a:t>
            </a:r>
            <a:r>
              <a:rPr lang="en-US" sz="1800" b="0" i="0" u="sng" strike="noStrike" kern="1200" dirty="0">
                <a:solidFill>
                  <a:srgbClr val="0099FF"/>
                </a:solidFill>
                <a:effectLst/>
                <a:latin typeface="Calibri" panose="020F0502020204030204" pitchFamily="34" charset="0"/>
              </a:rPr>
              <a:t>https://drive.google.com/file/d/1LmZKbq3TPG5KkTGarsoHvhXpAvNb7u4J/view?usp=sharing</a:t>
            </a:r>
            <a:endParaRPr lang="en-US" sz="1800" b="1" i="0" u="sng" strike="noStrike" kern="1200" dirty="0">
              <a:solidFill>
                <a:srgbClr val="0099FF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just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      </a:t>
            </a:r>
          </a:p>
          <a:p>
            <a:pPr marL="0" marR="0" indent="0" algn="just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just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kern="12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indent="0" algn="just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[2]      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Learning Python Language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just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        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/>
              </a:rPr>
              <a:t>https://www.learnpython.org/</a:t>
            </a:r>
            <a:endParaRPr lang="en-US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just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just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180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just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[3]       </a:t>
            </a:r>
            <a:r>
              <a:rPr lang="en-US" sz="1800" b="1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Scipy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Lectures Notes</a:t>
            </a:r>
          </a:p>
          <a:p>
            <a:pPr marL="0" indent="0" algn="just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just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        </a:t>
            </a:r>
            <a:r>
              <a:rPr lang="en-IN" sz="1800" b="0" i="0" u="sng" strike="noStrike" kern="12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http://scipy-lectures.org/_downloads/ScipyLectures-simple.pdf</a:t>
            </a:r>
            <a:endParaRPr lang="en-IN" sz="1800" b="0" i="0" u="sng" strike="noStrike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algn="just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just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just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 [4]       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 Hub </a:t>
            </a:r>
          </a:p>
          <a:p>
            <a:pPr marL="0" indent="0" algn="just" fontAlgn="t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</a:t>
            </a:r>
            <a:r>
              <a:rPr lang="en-IN" sz="1600" b="0" i="0" u="none" strike="noStrike" dirty="0">
                <a:solidFill>
                  <a:srgbClr val="0F6FC5"/>
                </a:solidFill>
                <a:effectLst/>
                <a:latin typeface="-apple-system"/>
                <a:hlinkClick r:id="rId3"/>
              </a:rPr>
              <a:t>https://github.com/dabeaz-course/practical-python/blob/master/Notes/Contents.md</a:t>
            </a:r>
            <a:endParaRPr lang="en-IN" sz="16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marR="0" indent="0" algn="just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marR="0" indent="0" algn="just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just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[5]       </a:t>
            </a:r>
            <a:r>
              <a:rPr lang="en-IN" sz="1800" b="1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Numpy</a:t>
            </a:r>
            <a:endParaRPr lang="en-IN" sz="18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</a:t>
            </a:r>
            <a:r>
              <a:rPr lang="en-IN" sz="1600" b="0" i="0" u="sng" dirty="0">
                <a:solidFill>
                  <a:srgbClr val="0A477E"/>
                </a:solidFill>
                <a:effectLst/>
                <a:latin typeface="-apple-system"/>
                <a:hlinkClick r:id="rId4"/>
              </a:rPr>
              <a:t>https://numpy.org/doc/stable/user/quickstart.html</a:t>
            </a:r>
            <a:endParaRPr lang="en-IN" sz="16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marR="0" indent="0" algn="just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 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54734-1D29-42D5-B431-7EF7B8FC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D4381-4984-4705-8EF7-7A6D4CF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F4156-BBE6-4329-8874-CE83A3E9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93984"/>
            <a:ext cx="8229600" cy="972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8305800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0" i="0" dirty="0">
                <a:solidFill>
                  <a:srgbClr val="333333"/>
                </a:solidFill>
                <a:effectLst/>
                <a:latin typeface="Lucida Bright" panose="02040602050505020304" pitchFamily="18" charset="0"/>
              </a:rPr>
              <a:t>When a bank receives a loan application, based on the applicant’s profile the bank has to make a decision regarding whether to go ahead with the loan approval or not. </a:t>
            </a:r>
          </a:p>
          <a:p>
            <a:pPr algn="l"/>
            <a:endParaRPr lang="en-US" sz="1800" b="0" i="0" dirty="0">
              <a:solidFill>
                <a:srgbClr val="333333"/>
              </a:solidFill>
              <a:effectLst/>
              <a:latin typeface="Lucida Bright" panose="020406020505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Lucida Bright" panose="02040602050505020304" pitchFamily="18" charset="0"/>
              </a:rPr>
              <a:t>If the applicant is a good credit risk, i.e. is likely to repay the loan .If the applicant is a bad credit risk, i.e. is not likely to repay the loan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333333"/>
              </a:solidFill>
              <a:effectLst/>
              <a:latin typeface="Lucida Bright" panose="020406020505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Lucida Bright" panose="02040602050505020304" pitchFamily="18" charset="0"/>
              </a:rPr>
              <a:t>This study aims at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Lucida Bright" panose="02040602050505020304" pitchFamily="18" charset="0"/>
              </a:rPr>
              <a:t>adressing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Lucida Bright" panose="02040602050505020304" pitchFamily="18" charset="0"/>
              </a:rPr>
              <a:t> this classification problem by using the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Lucida Bright" panose="02040602050505020304" pitchFamily="18" charset="0"/>
              </a:rPr>
              <a:t>the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Lucida Bright" panose="02040602050505020304" pitchFamily="18" charset="0"/>
              </a:rPr>
              <a:t> applicant’s demographic and socio-economic profiles of </a:t>
            </a:r>
            <a:r>
              <a:rPr lang="en-US" sz="1800" b="1" dirty="0">
                <a:solidFill>
                  <a:srgbClr val="333333"/>
                </a:solidFill>
                <a:latin typeface="Lucida Bright" panose="02040602050505020304" pitchFamily="18" charset="0"/>
              </a:rPr>
              <a:t>this 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Lucida Bright" panose="02040602050505020304" pitchFamily="18" charset="0"/>
              </a:rPr>
              <a:t>dataset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Lucida Bright" panose="02040602050505020304" pitchFamily="18" charset="0"/>
              </a:rPr>
              <a:t> to examine the risk of lending loan to the customer.</a:t>
            </a:r>
          </a:p>
          <a:p>
            <a:r>
              <a:rPr lang="en-US" sz="1800" b="0" i="0" dirty="0">
                <a:solidFill>
                  <a:srgbClr val="333333"/>
                </a:solidFill>
                <a:effectLst/>
                <a:latin typeface="Lucida Fax" panose="02060602050505020204" pitchFamily="18" charset="0"/>
              </a:rPr>
              <a:t>we try to minimize the risk and maximize of profit for the bank. To minimize loss from the bank’s perspective, the bank needs a decision rule regarding who to give approval of the loan.</a:t>
            </a:r>
          </a:p>
          <a:p>
            <a:endParaRPr lang="en-US" sz="1800" b="0" i="0" dirty="0">
              <a:solidFill>
                <a:srgbClr val="333333"/>
              </a:solidFill>
              <a:effectLst/>
              <a:latin typeface="Lucida Fax" panose="02060602050505020204" pitchFamily="18" charset="0"/>
            </a:endParaRPr>
          </a:p>
          <a:p>
            <a:r>
              <a:rPr lang="en-US" sz="1800" dirty="0">
                <a:solidFill>
                  <a:srgbClr val="333333"/>
                </a:solidFill>
                <a:latin typeface="Lucida Fax" panose="02060602050505020204" pitchFamily="18" charset="0"/>
              </a:rPr>
              <a:t>This Report Includes brief introduction of South German Credit Data Set Using </a:t>
            </a:r>
            <a:r>
              <a:rPr lang="en-US" sz="1800" i="1" u="sng" dirty="0">
                <a:solidFill>
                  <a:schemeClr val="tx2"/>
                </a:solidFill>
                <a:latin typeface="Lucida Fax" panose="02060602050505020204" pitchFamily="18" charset="0"/>
              </a:rPr>
              <a:t>Decision Tree.</a:t>
            </a:r>
            <a:endParaRPr lang="en-US" sz="1800" b="0" i="1" u="sng" dirty="0">
              <a:solidFill>
                <a:schemeClr val="tx2"/>
              </a:solidFill>
              <a:effectLst/>
              <a:latin typeface="Lucida Fax" panose="0206060205050502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latin typeface="Lucida Bright" panose="02040602050505020304" pitchFamily="18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  <a:buFont typeface="Arial" pitchFamily="34" charset="0"/>
              <a:buNone/>
            </a:pPr>
            <a:endParaRPr lang="en-US" sz="2800" dirty="0"/>
          </a:p>
          <a:p>
            <a:pPr algn="just">
              <a:lnSpc>
                <a:spcPct val="80000"/>
              </a:lnSpc>
            </a:pPr>
            <a:endParaRPr lang="en-US" sz="2800" dirty="0"/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 Nov 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5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2FCA-C2E1-4F18-8725-C39FF27009E9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050925"/>
            <a:ext cx="8229600" cy="4892675"/>
          </a:xfrm>
        </p:spPr>
        <p:txBody>
          <a:bodyPr/>
          <a:lstStyle/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b="0" i="1" dirty="0">
                <a:solidFill>
                  <a:srgbClr val="292929"/>
                </a:solidFill>
                <a:effectLst/>
                <a:latin typeface="Lucida Fax" panose="02060602050505020204" pitchFamily="18" charset="0"/>
              </a:rPr>
              <a:t>In </a:t>
            </a:r>
            <a:r>
              <a:rPr lang="en-US" sz="2400" i="1" dirty="0">
                <a:solidFill>
                  <a:srgbClr val="292929"/>
                </a:solidFill>
                <a:latin typeface="Lucida Fax" panose="02060602050505020204" pitchFamily="18" charset="0"/>
              </a:rPr>
              <a:t>South German Credit</a:t>
            </a:r>
            <a:r>
              <a:rPr lang="en-US" sz="2400" b="0" i="1" dirty="0">
                <a:solidFill>
                  <a:srgbClr val="292929"/>
                </a:solidFill>
                <a:effectLst/>
                <a:latin typeface="Lucida Fax" panose="02060602050505020204" pitchFamily="18" charset="0"/>
              </a:rPr>
              <a:t>, we need to classify the Credit Risk </a:t>
            </a:r>
            <a:r>
              <a:rPr lang="en-US" sz="2400" i="1" dirty="0">
                <a:solidFill>
                  <a:srgbClr val="292929"/>
                </a:solidFill>
                <a:latin typeface="Lucida Bright" panose="02040602050505020304" pitchFamily="18" charset="0"/>
              </a:rPr>
              <a:t>as</a:t>
            </a:r>
            <a:r>
              <a:rPr lang="en-US" sz="2400" b="0" i="1" dirty="0">
                <a:solidFill>
                  <a:srgbClr val="292929"/>
                </a:solidFill>
                <a:effectLst/>
                <a:latin typeface="Lucida Bright" panose="02040602050505020304" pitchFamily="18" charset="0"/>
              </a:rPr>
              <a:t> </a:t>
            </a:r>
            <a:r>
              <a:rPr lang="en-US" sz="2400" b="1" i="1" dirty="0">
                <a:solidFill>
                  <a:srgbClr val="292929"/>
                </a:solidFill>
                <a:effectLst/>
                <a:latin typeface="Lucida Bright" panose="02040602050505020304" pitchFamily="18" charset="0"/>
              </a:rPr>
              <a:t>Good credit Risk or Bad Credit Risk </a:t>
            </a:r>
            <a:r>
              <a:rPr lang="en-US" sz="2400" b="0" i="1" dirty="0">
                <a:solidFill>
                  <a:srgbClr val="292929"/>
                </a:solidFill>
                <a:effectLst/>
                <a:latin typeface="Lucida Bright" panose="02040602050505020304" pitchFamily="18" charset="0"/>
              </a:rPr>
              <a:t>for further analysis</a:t>
            </a:r>
            <a:r>
              <a:rPr lang="en-US" sz="2400" b="0" i="1" dirty="0">
                <a:solidFill>
                  <a:srgbClr val="292929"/>
                </a:solidFill>
                <a:effectLst/>
                <a:latin typeface="Lucida Fax" panose="02060602050505020204" pitchFamily="18" charset="0"/>
              </a:rPr>
              <a:t>. 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Lucida Bright" panose="02040602050505020304" pitchFamily="18" charset="0"/>
              </a:rPr>
              <a:t>The South German Credit data set is a </a:t>
            </a:r>
            <a:r>
              <a:rPr lang="en-US" sz="2400" b="0" i="1" dirty="0">
                <a:effectLst/>
                <a:latin typeface="Lucida Bright" panose="02040602050505020304" pitchFamily="18" charset="0"/>
              </a:rPr>
              <a:t>publicly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Lucida Bright" panose="02040602050505020304" pitchFamily="18" charset="0"/>
              </a:rPr>
              <a:t> available data set.</a:t>
            </a:r>
          </a:p>
          <a:p>
            <a:pPr algn="just"/>
            <a:endParaRPr lang="en-US" sz="1900" dirty="0">
              <a:solidFill>
                <a:srgbClr val="292929"/>
              </a:solidFill>
              <a:latin typeface="Lucida Bright" panose="020406020505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612219-48E3-43B4-ABC2-380AB145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40" y="136525"/>
            <a:ext cx="8540260" cy="9144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18597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106A-D64C-4B85-9F30-8CF68746E9AD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Objectives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077200" cy="4648200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From this dataset we have to find the credit risk is good or bad</a:t>
            </a:r>
            <a:br>
              <a:rPr lang="en-US" sz="2800" dirty="0"/>
            </a:b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855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2916-C0A4-4267-9374-48ED518F9068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93378" y="6358526"/>
            <a:ext cx="2895600" cy="365125"/>
          </a:xfrm>
        </p:spPr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46966" y="1250361"/>
            <a:ext cx="8305800" cy="5181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F8EE8B-4A7F-40BE-BCB7-9E1F0253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40" y="228600"/>
            <a:ext cx="8553826" cy="1143000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System Architecture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4E54C3B-7F1F-4CD4-BAEF-2A7A844A250D}"/>
              </a:ext>
            </a:extLst>
          </p:cNvPr>
          <p:cNvSpPr/>
          <p:nvPr/>
        </p:nvSpPr>
        <p:spPr>
          <a:xfrm>
            <a:off x="762000" y="1384639"/>
            <a:ext cx="22860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Gathering</a:t>
            </a:r>
          </a:p>
          <a:p>
            <a:pPr algn="ctr"/>
            <a:r>
              <a:rPr lang="en-IN" dirty="0"/>
              <a:t>The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3B484E-2386-4595-89B5-F01319EF0E83}"/>
              </a:ext>
            </a:extLst>
          </p:cNvPr>
          <p:cNvSpPr/>
          <p:nvPr/>
        </p:nvSpPr>
        <p:spPr>
          <a:xfrm>
            <a:off x="609600" y="3359007"/>
            <a:ext cx="2667000" cy="96430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Understanding </a:t>
            </a:r>
          </a:p>
          <a:p>
            <a:pPr algn="ctr"/>
            <a:r>
              <a:rPr lang="en-IN" dirty="0"/>
              <a:t>The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C228C9-9E1A-4CC3-AE7A-0CD4E90EF1B5}"/>
              </a:ext>
            </a:extLst>
          </p:cNvPr>
          <p:cNvSpPr/>
          <p:nvPr/>
        </p:nvSpPr>
        <p:spPr>
          <a:xfrm>
            <a:off x="609600" y="4876800"/>
            <a:ext cx="2667000" cy="14753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</a:t>
            </a:r>
            <a:r>
              <a:rPr lang="en-IN" dirty="0" err="1"/>
              <a:t>Preprocessing</a:t>
            </a:r>
            <a:endParaRPr lang="en-IN" dirty="0"/>
          </a:p>
          <a:p>
            <a:pPr algn="ctr"/>
            <a:r>
              <a:rPr lang="en-IN" dirty="0"/>
              <a:t>And   </a:t>
            </a:r>
            <a:r>
              <a:rPr lang="en-IN" dirty="0" err="1"/>
              <a:t>Explorators</a:t>
            </a:r>
            <a:endParaRPr lang="en-IN" dirty="0"/>
          </a:p>
          <a:p>
            <a:pPr algn="ctr"/>
            <a:r>
              <a:rPr lang="en-IN" dirty="0"/>
              <a:t>Data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E7F72-8228-4EB2-88FA-37A1395E7C74}"/>
              </a:ext>
            </a:extLst>
          </p:cNvPr>
          <p:cNvSpPr/>
          <p:nvPr/>
        </p:nvSpPr>
        <p:spPr>
          <a:xfrm>
            <a:off x="3914587" y="4881000"/>
            <a:ext cx="2286000" cy="14753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Training And</a:t>
            </a:r>
          </a:p>
          <a:p>
            <a:pPr algn="ctr"/>
            <a:r>
              <a:rPr lang="en-IN" dirty="0"/>
              <a:t>Testing the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202746-37F4-46A2-A32D-A5EA2A190E89}"/>
              </a:ext>
            </a:extLst>
          </p:cNvPr>
          <p:cNvSpPr/>
          <p:nvPr/>
        </p:nvSpPr>
        <p:spPr>
          <a:xfrm>
            <a:off x="6785753" y="4876800"/>
            <a:ext cx="1977247" cy="147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Calcuating</a:t>
            </a:r>
            <a:r>
              <a:rPr lang="en-IN" dirty="0"/>
              <a:t> The</a:t>
            </a:r>
          </a:p>
          <a:p>
            <a:pPr algn="ctr"/>
            <a:r>
              <a:rPr lang="en-IN" dirty="0"/>
              <a:t>Accuracy of the</a:t>
            </a:r>
          </a:p>
          <a:p>
            <a:pPr algn="ctr"/>
            <a:r>
              <a:rPr lang="en-IN" dirty="0"/>
              <a:t>Dataset with </a:t>
            </a:r>
            <a:r>
              <a:rPr lang="en-IN" dirty="0" err="1"/>
              <a:t>Decission</a:t>
            </a:r>
            <a:r>
              <a:rPr lang="en-IN" dirty="0"/>
              <a:t> Tree Algorithm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2718AD-7B4B-45CE-BA28-DFB30359572F}"/>
              </a:ext>
            </a:extLst>
          </p:cNvPr>
          <p:cNvSpPr/>
          <p:nvPr/>
        </p:nvSpPr>
        <p:spPr>
          <a:xfrm>
            <a:off x="6362701" y="3048000"/>
            <a:ext cx="2400300" cy="12509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Constructing the</a:t>
            </a:r>
          </a:p>
          <a:p>
            <a:pPr algn="ctr"/>
            <a:r>
              <a:rPr lang="en-IN" dirty="0"/>
              <a:t>Confusion Matrix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1C88F4-76D1-4309-8472-4267F6A2BB87}"/>
              </a:ext>
            </a:extLst>
          </p:cNvPr>
          <p:cNvSpPr/>
          <p:nvPr/>
        </p:nvSpPr>
        <p:spPr>
          <a:xfrm>
            <a:off x="6324600" y="1395109"/>
            <a:ext cx="2528166" cy="1250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Calcuating</a:t>
            </a:r>
            <a:r>
              <a:rPr lang="en-IN" dirty="0"/>
              <a:t> the</a:t>
            </a:r>
          </a:p>
          <a:p>
            <a:pPr algn="ctr"/>
            <a:r>
              <a:rPr lang="en-IN" dirty="0"/>
              <a:t>Recall and Precision</a:t>
            </a:r>
          </a:p>
          <a:p>
            <a:pPr algn="ctr"/>
            <a:r>
              <a:rPr lang="en-IN" dirty="0"/>
              <a:t>Values of Decision Tree Algorithm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7DD9CB0-8A06-4BAB-AAFA-3325B72D1FDB}"/>
              </a:ext>
            </a:extLst>
          </p:cNvPr>
          <p:cNvSpPr/>
          <p:nvPr/>
        </p:nvSpPr>
        <p:spPr>
          <a:xfrm>
            <a:off x="3316905" y="5410199"/>
            <a:ext cx="587768" cy="36512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75AFD4A-11E2-4050-8477-943A50897A4A}"/>
              </a:ext>
            </a:extLst>
          </p:cNvPr>
          <p:cNvSpPr/>
          <p:nvPr/>
        </p:nvSpPr>
        <p:spPr>
          <a:xfrm>
            <a:off x="6176153" y="5445585"/>
            <a:ext cx="609600" cy="36512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DB831A2A-4457-4908-B26A-D25C547077D2}"/>
              </a:ext>
            </a:extLst>
          </p:cNvPr>
          <p:cNvSpPr/>
          <p:nvPr/>
        </p:nvSpPr>
        <p:spPr>
          <a:xfrm>
            <a:off x="7162800" y="4298950"/>
            <a:ext cx="381000" cy="57785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EA7BE308-4CCE-43A3-A678-0864E3B58320}"/>
              </a:ext>
            </a:extLst>
          </p:cNvPr>
          <p:cNvSpPr/>
          <p:nvPr/>
        </p:nvSpPr>
        <p:spPr>
          <a:xfrm>
            <a:off x="7086600" y="2646059"/>
            <a:ext cx="457200" cy="401941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E22D3F8A-1DD9-4F02-A953-65EECB36AB18}"/>
              </a:ext>
            </a:extLst>
          </p:cNvPr>
          <p:cNvSpPr/>
          <p:nvPr/>
        </p:nvSpPr>
        <p:spPr>
          <a:xfrm>
            <a:off x="1524000" y="2766709"/>
            <a:ext cx="381000" cy="59229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F18B681-A9CD-4FD7-82D3-06484133D9DE}"/>
              </a:ext>
            </a:extLst>
          </p:cNvPr>
          <p:cNvSpPr/>
          <p:nvPr/>
        </p:nvSpPr>
        <p:spPr>
          <a:xfrm>
            <a:off x="1524000" y="4323315"/>
            <a:ext cx="381000" cy="55348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4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245B-A944-46CB-97D4-D1D91DD1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8686800" cy="762000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chemeClr val="accent2"/>
                </a:solidFill>
                <a:effectLst/>
                <a:latin typeface="erdana"/>
              </a:rPr>
              <a:t>Decision Tree</a:t>
            </a:r>
            <a:endParaRPr lang="en-IN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E94FC-D313-4FB3-8232-C01B3B0C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effectLst/>
                <a:latin typeface="Lucida Bright" panose="02040602050505020304" pitchFamily="18" charset="0"/>
              </a:rPr>
              <a:t>Decision Tree is a Supervised learning technique that can be used for both classification and Regression problems, but mostly it is preferred for solving Classification problems.</a:t>
            </a:r>
          </a:p>
          <a:p>
            <a:pPr algn="l"/>
            <a:endParaRPr lang="en-US" sz="1800" dirty="0">
              <a:solidFill>
                <a:srgbClr val="000000"/>
              </a:solidFill>
              <a:effectLst/>
              <a:latin typeface="Lucida Bright" panose="02040602050505020304" pitchFamily="18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effectLst/>
                <a:latin typeface="Lucida Bright" panose="02040602050505020304" pitchFamily="18" charset="0"/>
              </a:rPr>
              <a:t>It is a tree-structured classifier, where internal nodes represent the features of a dataset, branches represent the decision rules and each leaf node represents the outcome.</a:t>
            </a:r>
          </a:p>
          <a:p>
            <a:pPr algn="l"/>
            <a:endParaRPr lang="en-US" sz="1800" dirty="0">
              <a:solidFill>
                <a:srgbClr val="000000"/>
              </a:solidFill>
              <a:effectLst/>
              <a:latin typeface="Lucida Bright" panose="02040602050505020304" pitchFamily="18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effectLst/>
                <a:latin typeface="Lucida Bright" panose="02040602050505020304" pitchFamily="18" charset="0"/>
              </a:rPr>
              <a:t>In a Decision tree, there are two nodes, which are the Decision Node and Leaf Node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Lucida Bright" panose="020406020505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Lucida Bright" panose="02040602050505020304" pitchFamily="18" charset="0"/>
              </a:rPr>
              <a:t>It is a graphical representation for getting all the possible solutions to a problem/decision based on given conditions.</a:t>
            </a:r>
          </a:p>
          <a:p>
            <a:pPr algn="l"/>
            <a:endParaRPr lang="en-US" sz="2000" b="0" i="0" dirty="0">
              <a:solidFill>
                <a:srgbClr val="333333"/>
              </a:solidFill>
              <a:effectLst/>
              <a:latin typeface="Lucida Fax" panose="0206060205050502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E5292-3031-4E1F-B5E5-7AD32A5E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 Nov 2021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C15E2-E1CE-4325-90A3-AF205151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915D7-7FB5-4FC7-9F13-CE525EB6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9111-2966-4296-A73D-5A3684DC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accent2"/>
                </a:solidFill>
                <a:effectLst/>
                <a:latin typeface="erdana"/>
              </a:rPr>
              <a:t>Decision Tree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EAE51-02DB-493A-A589-99083EE7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 Nov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3A878-5BDA-4D04-8A2A-F6A45B5A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02373-2897-4B36-8FEC-E4A79110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 descr="Decision Tree Classification Algorithm">
            <a:extLst>
              <a:ext uri="{FF2B5EF4-FFF2-40B4-BE49-F238E27FC236}">
                <a16:creationId xmlns:a16="http://schemas.microsoft.com/office/drawing/2014/main" id="{FCB3F2AF-69C0-4D5D-A786-D1BCB4AC95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0026F1-B141-4B13-8E00-BED76C739BE2}"/>
              </a:ext>
            </a:extLst>
          </p:cNvPr>
          <p:cNvSpPr txBox="1"/>
          <p:nvPr/>
        </p:nvSpPr>
        <p:spPr>
          <a:xfrm>
            <a:off x="609600" y="1459468"/>
            <a:ext cx="423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ucida Bright" panose="02040602050505020304" pitchFamily="18" charset="0"/>
              </a:rPr>
              <a:t>general structure of a decision tree :</a:t>
            </a:r>
            <a:endParaRPr lang="en-IN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61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403-D133-4E34-8516-5B0E43270005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5175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Project Implementation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50292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Requirements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4gb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RAM,Operating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System,Windows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10,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Intel i5,10 Generation.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Requirements: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Anaconda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ipyKernal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Python 3.8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2503618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1839</Words>
  <Application>Microsoft Office PowerPoint</Application>
  <PresentationFormat>On-screen Show (4:3)</PresentationFormat>
  <Paragraphs>236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-apple-system</vt:lpstr>
      <vt:lpstr>Arial</vt:lpstr>
      <vt:lpstr>Arial Black</vt:lpstr>
      <vt:lpstr>Calibri</vt:lpstr>
      <vt:lpstr>erdana</vt:lpstr>
      <vt:lpstr>Helvetica Neue</vt:lpstr>
      <vt:lpstr>Lucida Bright</vt:lpstr>
      <vt:lpstr>Lucida Fax</vt:lpstr>
      <vt:lpstr>medium-content-sans-serif-font</vt:lpstr>
      <vt:lpstr>sohne</vt:lpstr>
      <vt:lpstr>Custom Design</vt:lpstr>
      <vt:lpstr> </vt:lpstr>
      <vt:lpstr>PowerPoint Presentation</vt:lpstr>
      <vt:lpstr>PowerPoint Presentation</vt:lpstr>
      <vt:lpstr>Problem Statement</vt:lpstr>
      <vt:lpstr> Objectives</vt:lpstr>
      <vt:lpstr>System Architecture</vt:lpstr>
      <vt:lpstr>Decision Tree</vt:lpstr>
      <vt:lpstr>Decision Tree</vt:lpstr>
      <vt:lpstr>Project Implementation</vt:lpstr>
      <vt:lpstr>Understanding the Data</vt:lpstr>
      <vt:lpstr>Understanding the Data (Attribute Information)</vt:lpstr>
      <vt:lpstr>Understanding the Data (Attribute Information)</vt:lpstr>
      <vt:lpstr>Understanding the Data (Attribute Information)</vt:lpstr>
      <vt:lpstr>Understanding the Data (Attribute Information)</vt:lpstr>
      <vt:lpstr>Data Preprocessing and Exploratory Data Analysis </vt:lpstr>
      <vt:lpstr>Modules And Libraries Used</vt:lpstr>
      <vt:lpstr>Histogram on Amount</vt:lpstr>
      <vt:lpstr>Purpose (based on credit risk)</vt:lpstr>
      <vt:lpstr>Sex With Credit Risk Based On Installment_rates </vt:lpstr>
      <vt:lpstr>Credit Risk (count plot) </vt:lpstr>
      <vt:lpstr>Credit Risk (pie chart)</vt:lpstr>
      <vt:lpstr>Confusion Matrix </vt:lpstr>
      <vt:lpstr>Accuracy,Precision and Recall </vt:lpstr>
      <vt:lpstr>Result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sravanthramki8688@outlook.com</cp:lastModifiedBy>
  <cp:revision>84</cp:revision>
  <dcterms:created xsi:type="dcterms:W3CDTF">2019-11-06T07:48:53Z</dcterms:created>
  <dcterms:modified xsi:type="dcterms:W3CDTF">2021-11-13T11:17:43Z</dcterms:modified>
</cp:coreProperties>
</file>